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3"/>
  </p:notesMasterIdLst>
  <p:sldIdLst>
    <p:sldId id="256" r:id="rId2"/>
    <p:sldId id="258" r:id="rId3"/>
    <p:sldId id="259" r:id="rId4"/>
    <p:sldId id="261" r:id="rId5"/>
    <p:sldId id="260" r:id="rId6"/>
    <p:sldId id="263" r:id="rId7"/>
    <p:sldId id="265" r:id="rId8"/>
    <p:sldId id="266" r:id="rId9"/>
    <p:sldId id="269" r:id="rId10"/>
    <p:sldId id="270" r:id="rId11"/>
    <p:sldId id="271" r:id="rId12"/>
    <p:sldId id="272" r:id="rId13"/>
    <p:sldId id="273" r:id="rId14"/>
    <p:sldId id="274" r:id="rId15"/>
    <p:sldId id="275" r:id="rId16"/>
    <p:sldId id="276" r:id="rId17"/>
    <p:sldId id="278" r:id="rId18"/>
    <p:sldId id="279" r:id="rId19"/>
    <p:sldId id="280" r:id="rId20"/>
    <p:sldId id="281" r:id="rId21"/>
    <p:sldId id="283"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6" userDrawn="1">
          <p15:clr>
            <a:srgbClr val="A4A3A4"/>
          </p15:clr>
        </p15:guide>
        <p15:guide id="2" pos="144" userDrawn="1">
          <p15:clr>
            <a:srgbClr val="A4A3A4"/>
          </p15:clr>
        </p15:guide>
        <p15:guide id="3" orient="horz" pos="20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4F"/>
    <a:srgbClr val="002736"/>
    <a:srgbClr val="003B52"/>
    <a:srgbClr val="49A83F"/>
    <a:srgbClr val="2C4888"/>
    <a:srgbClr val="2E4C8D"/>
    <a:srgbClr val="49A93F"/>
    <a:srgbClr val="14213D"/>
    <a:srgbClr val="0173AF"/>
    <a:srgbClr val="1921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83484" autoAdjust="0"/>
  </p:normalViewPr>
  <p:slideViewPr>
    <p:cSldViewPr snapToGrid="0">
      <p:cViewPr varScale="1">
        <p:scale>
          <a:sx n="66" d="100"/>
          <a:sy n="66" d="100"/>
        </p:scale>
        <p:origin x="269" y="62"/>
      </p:cViewPr>
      <p:guideLst>
        <p:guide orient="horz" pos="1296"/>
        <p:guide pos="144"/>
        <p:guide orient="horz" pos="204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62D8811-76D2-4366-848C-584F4264356A}" type="datetimeFigureOut">
              <a:rPr lang="en-US" smtClean="0"/>
              <a:t>6/23/2017</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F0D383C-0F86-4D00-8290-7ABAF0D3F573}" type="slidenum">
              <a:rPr lang="en-US" smtClean="0"/>
              <a:t>‹#›</a:t>
            </a:fld>
            <a:endParaRPr lang="en-US" dirty="0"/>
          </a:p>
        </p:txBody>
      </p:sp>
    </p:spTree>
    <p:extLst>
      <p:ext uri="{BB962C8B-B14F-4D97-AF65-F5344CB8AC3E}">
        <p14:creationId xmlns:p14="http://schemas.microsoft.com/office/powerpoint/2010/main" val="3391519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them on the phone.</a:t>
            </a:r>
          </a:p>
          <a:p>
            <a:endParaRPr lang="en-US" dirty="0"/>
          </a:p>
          <a:p>
            <a:r>
              <a:rPr lang="en-US" dirty="0"/>
              <a:t>If customer: how are you using or would like to use your signs?</a:t>
            </a:r>
          </a:p>
          <a:p>
            <a:endParaRPr lang="en-US" dirty="0"/>
          </a:p>
          <a:p>
            <a:r>
              <a:rPr lang="en-US" dirty="0"/>
              <a:t>C/P: If budget was not a concern, we work with lots of LE you don’t know if you have budget or grant, but putting that aside – what do you have challenge wise or initiatives that you’re focused on. What would your ideal situation be?</a:t>
            </a:r>
          </a:p>
          <a:p>
            <a:endParaRPr lang="en-US" dirty="0"/>
          </a:p>
          <a:p>
            <a:r>
              <a:rPr lang="en-US" dirty="0"/>
              <a:t>Prospects are thinking more of price – how much it’s </a:t>
            </a:r>
            <a:r>
              <a:rPr lang="en-US" dirty="0" err="1"/>
              <a:t>gonna</a:t>
            </a:r>
            <a:r>
              <a:rPr lang="en-US" dirty="0"/>
              <a:t> cost – what’s your goal – your problem area. So she can reference that info during the demo. Do they think about data or reporting back to the mayor. So she knows how to focus the conversation – info gathering. </a:t>
            </a:r>
          </a:p>
          <a:p>
            <a:endParaRPr lang="en-US" dirty="0"/>
          </a:p>
          <a:p>
            <a:endParaRPr lang="en-US" dirty="0"/>
          </a:p>
        </p:txBody>
      </p:sp>
      <p:sp>
        <p:nvSpPr>
          <p:cNvPr id="4" name="Slide Number Placeholder 3"/>
          <p:cNvSpPr>
            <a:spLocks noGrp="1"/>
          </p:cNvSpPr>
          <p:nvPr>
            <p:ph type="sldNum" sz="quarter" idx="10"/>
          </p:nvPr>
        </p:nvSpPr>
        <p:spPr/>
        <p:txBody>
          <a:bodyPr/>
          <a:lstStyle/>
          <a:p>
            <a:fld id="{4F0D383C-0F86-4D00-8290-7ABAF0D3F573}" type="slidenum">
              <a:rPr lang="en-US" smtClean="0"/>
              <a:t>1</a:t>
            </a:fld>
            <a:endParaRPr lang="en-US" dirty="0"/>
          </a:p>
        </p:txBody>
      </p:sp>
    </p:spTree>
    <p:extLst>
      <p:ext uri="{BB962C8B-B14F-4D97-AF65-F5344CB8AC3E}">
        <p14:creationId xmlns:p14="http://schemas.microsoft.com/office/powerpoint/2010/main" val="804042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TraffiCloud is a centralized, web-based ecosystem that lets you access, monitor and manage your traffic devices and data from one central location</a:t>
            </a:r>
          </a:p>
          <a:p>
            <a:pPr marL="232943" indent="-232943">
              <a:buAutoNum type="arabicPeriod"/>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F0D383C-0F86-4D00-8290-7ABAF0D3F573}" type="slidenum">
              <a:rPr lang="en-US" smtClean="0"/>
              <a:t>11</a:t>
            </a:fld>
            <a:endParaRPr lang="en-US" dirty="0"/>
          </a:p>
        </p:txBody>
      </p:sp>
    </p:spTree>
    <p:extLst>
      <p:ext uri="{BB962C8B-B14F-4D97-AF65-F5344CB8AC3E}">
        <p14:creationId xmlns:p14="http://schemas.microsoft.com/office/powerpoint/2010/main" val="3155433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This is the TraffiCloud home screen. This is the first thing you seen when you log in – all your important device information and statuses on one screen.</a:t>
            </a:r>
          </a:p>
          <a:p>
            <a:pPr defTabSz="931774">
              <a:defRPr/>
            </a:pPr>
            <a:endParaRPr lang="en-US" dirty="0"/>
          </a:p>
          <a:p>
            <a:pPr defTabSz="931774">
              <a:defRPr/>
            </a:pPr>
            <a:r>
              <a:rPr lang="en-US" dirty="0"/>
              <a:t>The </a:t>
            </a:r>
            <a:r>
              <a:rPr lang="en-US" dirty="0" err="1"/>
              <a:t>homescreen</a:t>
            </a:r>
            <a:r>
              <a:rPr lang="en-US" dirty="0"/>
              <a:t> shows a Google map of all your traffic devices – so you see the location of all your variable message displays, radar speed signs and count &amp; classify devices. </a:t>
            </a:r>
          </a:p>
          <a:p>
            <a:pPr defTabSz="931774">
              <a:defRPr/>
            </a:pPr>
            <a:endParaRPr lang="en-US" dirty="0"/>
          </a:p>
          <a:p>
            <a:pPr defTabSz="931774">
              <a:defRPr/>
            </a:pPr>
            <a:r>
              <a:rPr lang="en-US" dirty="0"/>
              <a:t>As you look below the map, you see each of your devices listed, along with location, your last login to the device, what mode each device is currently set to, the battery power of each device, speed limit and 85% percentile for the device if applicable, the current message and the pending settings.  </a:t>
            </a:r>
          </a:p>
          <a:p>
            <a:endParaRPr lang="en-US" dirty="0"/>
          </a:p>
          <a:p>
            <a:endParaRPr lang="en-US" dirty="0"/>
          </a:p>
        </p:txBody>
      </p:sp>
      <p:sp>
        <p:nvSpPr>
          <p:cNvPr id="4" name="Slide Number Placeholder 3"/>
          <p:cNvSpPr>
            <a:spLocks noGrp="1"/>
          </p:cNvSpPr>
          <p:nvPr>
            <p:ph type="sldNum" sz="quarter" idx="10"/>
          </p:nvPr>
        </p:nvSpPr>
        <p:spPr/>
        <p:txBody>
          <a:bodyPr/>
          <a:lstStyle/>
          <a:p>
            <a:fld id="{4F0D383C-0F86-4D00-8290-7ABAF0D3F573}" type="slidenum">
              <a:rPr lang="en-US" smtClean="0"/>
              <a:t>12</a:t>
            </a:fld>
            <a:endParaRPr lang="en-US" dirty="0"/>
          </a:p>
        </p:txBody>
      </p:sp>
    </p:spTree>
    <p:extLst>
      <p:ext uri="{BB962C8B-B14F-4D97-AF65-F5344CB8AC3E}">
        <p14:creationId xmlns:p14="http://schemas.microsoft.com/office/powerpoint/2010/main" val="2686015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Reports – Here are examples of the some of the reports I was telling you about. </a:t>
            </a:r>
          </a:p>
          <a:p>
            <a:pPr defTabSz="931774">
              <a:defRPr/>
            </a:pPr>
            <a:endParaRPr lang="en-US" dirty="0"/>
          </a:p>
          <a:p>
            <a:pPr defTabSz="931774">
              <a:defRPr/>
            </a:pPr>
            <a:r>
              <a:rPr lang="en-US" dirty="0"/>
              <a:t>This is the speed summary report for one radar speed display. You can see whether the display is in stealth mode (so drivers don’t know the sign is on and recording their speed) or display mode. It also shows, by hour, the speed limit, how many vehicles passed the sign, the number and percentage of speed violations, speed averages, minimum and maximum speeds recorded, and the 50</a:t>
            </a:r>
            <a:r>
              <a:rPr lang="en-US" baseline="30000" dirty="0"/>
              <a:t>th</a:t>
            </a:r>
            <a:r>
              <a:rPr lang="en-US" dirty="0"/>
              <a:t> and 85</a:t>
            </a:r>
            <a:r>
              <a:rPr lang="en-US" baseline="30000" dirty="0"/>
              <a:t>th</a:t>
            </a:r>
            <a:r>
              <a:rPr lang="en-US" dirty="0"/>
              <a:t> percentile speeds.  In the last column you can see the sign effectiveness, which is the percentage of vehicles that are traveling at or under the speed limit. </a:t>
            </a:r>
          </a:p>
        </p:txBody>
      </p:sp>
      <p:sp>
        <p:nvSpPr>
          <p:cNvPr id="4" name="Slide Number Placeholder 3"/>
          <p:cNvSpPr>
            <a:spLocks noGrp="1"/>
          </p:cNvSpPr>
          <p:nvPr>
            <p:ph type="sldNum" sz="quarter" idx="10"/>
          </p:nvPr>
        </p:nvSpPr>
        <p:spPr/>
        <p:txBody>
          <a:bodyPr/>
          <a:lstStyle/>
          <a:p>
            <a:fld id="{4F0D383C-0F86-4D00-8290-7ABAF0D3F573}" type="slidenum">
              <a:rPr lang="en-US" smtClean="0"/>
              <a:t>13</a:t>
            </a:fld>
            <a:endParaRPr lang="en-US" dirty="0"/>
          </a:p>
        </p:txBody>
      </p:sp>
    </p:spTree>
    <p:extLst>
      <p:ext uri="{BB962C8B-B14F-4D97-AF65-F5344CB8AC3E}">
        <p14:creationId xmlns:p14="http://schemas.microsoft.com/office/powerpoint/2010/main" val="2854865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This is the Compliance and Risk report, which charts for you, by day of the week, the number of drivers who are violating the speed limit, whether they are low, medium or high risk. The green portion shows the number of compliant drivers. You can also run this report for one particular day of the week, and view violations by hour.</a:t>
            </a:r>
          </a:p>
          <a:p>
            <a:pPr defTabSz="931774">
              <a:defRPr/>
            </a:pPr>
            <a:endParaRPr lang="en-US"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4F0D383C-0F86-4D00-8290-7ABAF0D3F573}" type="slidenum">
              <a:rPr lang="en-US" smtClean="0"/>
              <a:t>14</a:t>
            </a:fld>
            <a:endParaRPr lang="en-US" dirty="0"/>
          </a:p>
        </p:txBody>
      </p:sp>
    </p:spTree>
    <p:extLst>
      <p:ext uri="{BB962C8B-B14F-4D97-AF65-F5344CB8AC3E}">
        <p14:creationId xmlns:p14="http://schemas.microsoft.com/office/powerpoint/2010/main" val="2930400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This is a TraffiCloud screen displaying three screen options on an </a:t>
            </a:r>
            <a:r>
              <a:rPr lang="en-US" dirty="0" err="1"/>
              <a:t>InstAlert</a:t>
            </a:r>
            <a:r>
              <a:rPr lang="en-US" dirty="0"/>
              <a:t> variable message display. You can set the duration, blink type and blink rate of each message, and adjust screen power. </a:t>
            </a:r>
          </a:p>
          <a:p>
            <a:endParaRPr lang="en-US" dirty="0"/>
          </a:p>
        </p:txBody>
      </p:sp>
      <p:sp>
        <p:nvSpPr>
          <p:cNvPr id="4" name="Slide Number Placeholder 3"/>
          <p:cNvSpPr>
            <a:spLocks noGrp="1"/>
          </p:cNvSpPr>
          <p:nvPr>
            <p:ph type="sldNum" sz="quarter" idx="10"/>
          </p:nvPr>
        </p:nvSpPr>
        <p:spPr/>
        <p:txBody>
          <a:bodyPr/>
          <a:lstStyle/>
          <a:p>
            <a:fld id="{4F0D383C-0F86-4D00-8290-7ABAF0D3F573}" type="slidenum">
              <a:rPr lang="en-US" smtClean="0"/>
              <a:t>15</a:t>
            </a:fld>
            <a:endParaRPr lang="en-US" dirty="0"/>
          </a:p>
        </p:txBody>
      </p:sp>
    </p:spTree>
    <p:extLst>
      <p:ext uri="{BB962C8B-B14F-4D97-AF65-F5344CB8AC3E}">
        <p14:creationId xmlns:p14="http://schemas.microsoft.com/office/powerpoint/2010/main" val="4264986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You can set TraffiCloud to alert you via email or text of certain types of violations – as they happen. You set the threshold for alerts, and can change the recipients of these alerts at any time you choose.</a:t>
            </a:r>
          </a:p>
          <a:p>
            <a:pPr defTabSz="931774">
              <a:defRPr/>
            </a:pPr>
            <a:endParaRPr lang="en-US" dirty="0"/>
          </a:p>
          <a:p>
            <a:pPr defTabSz="931774">
              <a:defRPr/>
            </a:pPr>
            <a:r>
              <a:rPr lang="en-US" dirty="0"/>
              <a:t>Here’s an example of an email alert for a vehicle that passed a radar speed display going more than twice the speed limit.</a:t>
            </a:r>
          </a:p>
        </p:txBody>
      </p:sp>
      <p:sp>
        <p:nvSpPr>
          <p:cNvPr id="4" name="Slide Number Placeholder 3"/>
          <p:cNvSpPr>
            <a:spLocks noGrp="1"/>
          </p:cNvSpPr>
          <p:nvPr>
            <p:ph type="sldNum" sz="quarter" idx="10"/>
          </p:nvPr>
        </p:nvSpPr>
        <p:spPr/>
        <p:txBody>
          <a:bodyPr/>
          <a:lstStyle/>
          <a:p>
            <a:fld id="{4F0D383C-0F86-4D00-8290-7ABAF0D3F573}" type="slidenum">
              <a:rPr lang="en-US" smtClean="0"/>
              <a:t>16</a:t>
            </a:fld>
            <a:endParaRPr lang="en-US" dirty="0"/>
          </a:p>
        </p:txBody>
      </p:sp>
    </p:spTree>
    <p:extLst>
      <p:ext uri="{BB962C8B-B14F-4D97-AF65-F5344CB8AC3E}">
        <p14:creationId xmlns:p14="http://schemas.microsoft.com/office/powerpoint/2010/main" val="1737605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TraffiCloud also captures images of violations depending upon your threshold settings.</a:t>
            </a:r>
          </a:p>
          <a:p>
            <a:endParaRPr lang="en-US" dirty="0"/>
          </a:p>
        </p:txBody>
      </p:sp>
      <p:sp>
        <p:nvSpPr>
          <p:cNvPr id="4" name="Slide Number Placeholder 3"/>
          <p:cNvSpPr>
            <a:spLocks noGrp="1"/>
          </p:cNvSpPr>
          <p:nvPr>
            <p:ph type="sldNum" sz="quarter" idx="10"/>
          </p:nvPr>
        </p:nvSpPr>
        <p:spPr/>
        <p:txBody>
          <a:bodyPr/>
          <a:lstStyle/>
          <a:p>
            <a:fld id="{4F0D383C-0F86-4D00-8290-7ABAF0D3F573}" type="slidenum">
              <a:rPr lang="en-US" smtClean="0"/>
              <a:t>17</a:t>
            </a:fld>
            <a:endParaRPr lang="en-US" dirty="0"/>
          </a:p>
        </p:txBody>
      </p:sp>
    </p:spTree>
    <p:extLst>
      <p:ext uri="{BB962C8B-B14F-4D97-AF65-F5344CB8AC3E}">
        <p14:creationId xmlns:p14="http://schemas.microsoft.com/office/powerpoint/2010/main" val="1608793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Our GPS mapping is great for parking lots and parking facilities as well. Here, you can see by row, which rows of a parking garage have available spaces by the red and green circles. You can use this information to notify drivers at these facilities about where to find available parking spaces. We can also install red and green LED bollards at the end of each row in the parking garage to let drivers know whether the row has spaces available so they can park faster and reduce congestion.</a:t>
            </a:r>
          </a:p>
        </p:txBody>
      </p:sp>
      <p:sp>
        <p:nvSpPr>
          <p:cNvPr id="4" name="Slide Number Placeholder 3"/>
          <p:cNvSpPr>
            <a:spLocks noGrp="1"/>
          </p:cNvSpPr>
          <p:nvPr>
            <p:ph type="sldNum" sz="quarter" idx="10"/>
          </p:nvPr>
        </p:nvSpPr>
        <p:spPr/>
        <p:txBody>
          <a:bodyPr/>
          <a:lstStyle/>
          <a:p>
            <a:fld id="{4F0D383C-0F86-4D00-8290-7ABAF0D3F573}" type="slidenum">
              <a:rPr lang="en-US" smtClean="0"/>
              <a:t>18</a:t>
            </a:fld>
            <a:endParaRPr lang="en-US" dirty="0"/>
          </a:p>
        </p:txBody>
      </p:sp>
    </p:spTree>
    <p:extLst>
      <p:ext uri="{BB962C8B-B14F-4D97-AF65-F5344CB8AC3E}">
        <p14:creationId xmlns:p14="http://schemas.microsoft.com/office/powerpoint/2010/main" val="1527988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This report shows the available spaces by parking facility, including regular and special spaces set aside for handicapped parking and for expectant mothers.</a:t>
            </a:r>
          </a:p>
          <a:p>
            <a:endParaRPr lang="en-US" dirty="0"/>
          </a:p>
        </p:txBody>
      </p:sp>
      <p:sp>
        <p:nvSpPr>
          <p:cNvPr id="4" name="Slide Number Placeholder 3"/>
          <p:cNvSpPr>
            <a:spLocks noGrp="1"/>
          </p:cNvSpPr>
          <p:nvPr>
            <p:ph type="sldNum" sz="quarter" idx="10"/>
          </p:nvPr>
        </p:nvSpPr>
        <p:spPr/>
        <p:txBody>
          <a:bodyPr/>
          <a:lstStyle/>
          <a:p>
            <a:fld id="{4F0D383C-0F86-4D00-8290-7ABAF0D3F573}" type="slidenum">
              <a:rPr lang="en-US" smtClean="0"/>
              <a:t>19</a:t>
            </a:fld>
            <a:endParaRPr lang="en-US" dirty="0"/>
          </a:p>
        </p:txBody>
      </p:sp>
    </p:spTree>
    <p:extLst>
      <p:ext uri="{BB962C8B-B14F-4D97-AF65-F5344CB8AC3E}">
        <p14:creationId xmlns:p14="http://schemas.microsoft.com/office/powerpoint/2010/main" val="1380966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To sum it up, TraffiCloud lets you manage every component of your traffic safety program: fast access to data and reports for insightful decision making, and remote access to your devices to optimize your resource.  </a:t>
            </a:r>
          </a:p>
          <a:p>
            <a:pPr defTabSz="931774">
              <a:defRPr/>
            </a:pPr>
            <a:endParaRPr lang="en-US" dirty="0"/>
          </a:p>
          <a:p>
            <a:pPr defTabSz="931774">
              <a:defRPr/>
            </a:pPr>
            <a:r>
              <a:rPr lang="en-US" dirty="0"/>
              <a:t>So now that you’ve seen a little about all TraffiCloud can do for you, which features do you think would be most beneficial to you? </a:t>
            </a:r>
          </a:p>
          <a:p>
            <a:endParaRPr lang="en-US" dirty="0"/>
          </a:p>
        </p:txBody>
      </p:sp>
      <p:sp>
        <p:nvSpPr>
          <p:cNvPr id="4" name="Slide Number Placeholder 3"/>
          <p:cNvSpPr>
            <a:spLocks noGrp="1"/>
          </p:cNvSpPr>
          <p:nvPr>
            <p:ph type="sldNum" sz="quarter" idx="10"/>
          </p:nvPr>
        </p:nvSpPr>
        <p:spPr/>
        <p:txBody>
          <a:bodyPr/>
          <a:lstStyle/>
          <a:p>
            <a:fld id="{4F0D383C-0F86-4D00-8290-7ABAF0D3F573}" type="slidenum">
              <a:rPr lang="en-US" smtClean="0"/>
              <a:t>20</a:t>
            </a:fld>
            <a:endParaRPr lang="en-US" dirty="0"/>
          </a:p>
        </p:txBody>
      </p:sp>
    </p:spTree>
    <p:extLst>
      <p:ext uri="{BB962C8B-B14F-4D97-AF65-F5344CB8AC3E}">
        <p14:creationId xmlns:p14="http://schemas.microsoft.com/office/powerpoint/2010/main" val="2415482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just a brief introduction to our company. You might know us for our traffic signs, which are engineered and built in the USA and quality is excellent. But what makes us different is </a:t>
            </a:r>
            <a:r>
              <a:rPr lang="en-US"/>
              <a:t>the cloud-based </a:t>
            </a:r>
            <a:r>
              <a:rPr lang="en-US" dirty="0"/>
              <a:t>stuff. You don’t have to drive to the sign. Do it all from your desk – save time. The value of our data is that reports are generated for you – no complicated raw data. Resource prioritization report, other reports all with just a few clicks – show the success of your efforts, problem areas, resolve complaints. </a:t>
            </a:r>
          </a:p>
        </p:txBody>
      </p:sp>
      <p:sp>
        <p:nvSpPr>
          <p:cNvPr id="4" name="Slide Number Placeholder 3"/>
          <p:cNvSpPr>
            <a:spLocks noGrp="1"/>
          </p:cNvSpPr>
          <p:nvPr>
            <p:ph type="sldNum" sz="quarter" idx="10"/>
          </p:nvPr>
        </p:nvSpPr>
        <p:spPr/>
        <p:txBody>
          <a:bodyPr/>
          <a:lstStyle/>
          <a:p>
            <a:fld id="{4F0D383C-0F86-4D00-8290-7ABAF0D3F573}" type="slidenum">
              <a:rPr lang="en-US" smtClean="0"/>
              <a:t>2</a:t>
            </a:fld>
            <a:endParaRPr lang="en-US" dirty="0"/>
          </a:p>
        </p:txBody>
      </p:sp>
    </p:spTree>
    <p:extLst>
      <p:ext uri="{BB962C8B-B14F-4D97-AF65-F5344CB8AC3E}">
        <p14:creationId xmlns:p14="http://schemas.microsoft.com/office/powerpoint/2010/main" val="1671977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customers include not just law enforcement, but other agencies and organizations as well. They will typically work together with other organizations in the community municipality – for example, law enforcement often works with Public Works. Depending upon who has the budget, one agency buys the sign but they share the data that the sign gathers. Or law enforcement recommends our speed sign to HOAs. For example, in Montgomery County Maryland, as part of their Vision Zero program, HOA’s purchase our Shield radar displays and provide access to the Montgomery County Police Department so they both can monitor traffic in the area. </a:t>
            </a:r>
          </a:p>
          <a:p>
            <a:endParaRPr lang="en-US" dirty="0"/>
          </a:p>
          <a:p>
            <a:r>
              <a:rPr lang="en-US" i="1" dirty="0"/>
              <a:t>****FIND YOUR OWN EXAMPLE OF CUSTOMERS WHO ARE CLOSE IN PROXIMITY TO YOUR PROSPECT -– this is what Mayberry did in their area and what signs they have.)  </a:t>
            </a:r>
          </a:p>
          <a:p>
            <a:r>
              <a:rPr lang="en-US" i="1" dirty="0"/>
              <a:t>****If you have time to prepare, Google the organization and see if they have parking decks, fairgrounds, hospitals, event areas, universities, airports. See how much info they will sharer with you because they know the players in the community.</a:t>
            </a:r>
          </a:p>
        </p:txBody>
      </p:sp>
      <p:sp>
        <p:nvSpPr>
          <p:cNvPr id="4" name="Slide Number Placeholder 3"/>
          <p:cNvSpPr>
            <a:spLocks noGrp="1"/>
          </p:cNvSpPr>
          <p:nvPr>
            <p:ph type="sldNum" sz="quarter" idx="10"/>
          </p:nvPr>
        </p:nvSpPr>
        <p:spPr/>
        <p:txBody>
          <a:bodyPr/>
          <a:lstStyle/>
          <a:p>
            <a:fld id="{4F0D383C-0F86-4D00-8290-7ABAF0D3F573}" type="slidenum">
              <a:rPr lang="en-US" smtClean="0"/>
              <a:t>3</a:t>
            </a:fld>
            <a:endParaRPr lang="en-US" dirty="0"/>
          </a:p>
        </p:txBody>
      </p:sp>
    </p:spTree>
    <p:extLst>
      <p:ext uri="{BB962C8B-B14F-4D97-AF65-F5344CB8AC3E}">
        <p14:creationId xmlns:p14="http://schemas.microsoft.com/office/powerpoint/2010/main" val="1558970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established our reputation in the industry by serving the traffic needs of law enforcement, and our products were designed for you.  But we also work with municipalities, hospitals, airports, corporations, parking facilities, and even sports teams.  </a:t>
            </a:r>
          </a:p>
        </p:txBody>
      </p:sp>
      <p:sp>
        <p:nvSpPr>
          <p:cNvPr id="4" name="Slide Number Placeholder 3"/>
          <p:cNvSpPr>
            <a:spLocks noGrp="1"/>
          </p:cNvSpPr>
          <p:nvPr>
            <p:ph type="sldNum" sz="quarter" idx="10"/>
          </p:nvPr>
        </p:nvSpPr>
        <p:spPr/>
        <p:txBody>
          <a:bodyPr/>
          <a:lstStyle/>
          <a:p>
            <a:fld id="{4F0D383C-0F86-4D00-8290-7ABAF0D3F573}" type="slidenum">
              <a:rPr lang="en-US" smtClean="0"/>
              <a:t>4</a:t>
            </a:fld>
            <a:endParaRPr lang="en-US" dirty="0"/>
          </a:p>
        </p:txBody>
      </p:sp>
    </p:spTree>
    <p:extLst>
      <p:ext uri="{BB962C8B-B14F-4D97-AF65-F5344CB8AC3E}">
        <p14:creationId xmlns:p14="http://schemas.microsoft.com/office/powerpoint/2010/main" val="3617352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TraffiCloud is a web-based traffic management ecosystem that lets you access, monitor and manage all your traffic devices and data from one central online location, using any Internet device. This means you can use your laptop, phone or tablet to log into TraffiCloud and do a whole range of things such as:</a:t>
            </a:r>
          </a:p>
          <a:p>
            <a:endParaRPr lang="en-US" dirty="0"/>
          </a:p>
          <a:p>
            <a:pPr marL="174708" indent="-174708">
              <a:buFont typeface="Arial" panose="020B0604020202020204" pitchFamily="34" charset="0"/>
              <a:buChar char="•"/>
            </a:pPr>
            <a:r>
              <a:rPr lang="en-US" dirty="0"/>
              <a:t>Monitor the battery levels on your signs, radar displays and count &amp; classify devices without driving out to each one </a:t>
            </a:r>
          </a:p>
          <a:p>
            <a:pPr marL="174708" indent="-174708">
              <a:buFont typeface="Arial" panose="020B0604020202020204" pitchFamily="34" charset="0"/>
              <a:buChar char="•"/>
            </a:pPr>
            <a:r>
              <a:rPr lang="en-US" dirty="0"/>
              <a:t>Check the location of each device using GPS</a:t>
            </a:r>
          </a:p>
          <a:p>
            <a:pPr marL="174708" indent="-174708">
              <a:buFont typeface="Arial" panose="020B0604020202020204" pitchFamily="34" charset="0"/>
              <a:buChar char="•"/>
            </a:pPr>
            <a:r>
              <a:rPr lang="en-US" dirty="0"/>
              <a:t>Make sure your signs have not been tampered with </a:t>
            </a:r>
          </a:p>
          <a:p>
            <a:pPr marL="174708" indent="-174708">
              <a:buFont typeface="Arial" panose="020B0604020202020204" pitchFamily="34" charset="0"/>
              <a:buChar char="•"/>
            </a:pPr>
            <a:endParaRPr lang="en-US" dirty="0"/>
          </a:p>
          <a:p>
            <a:r>
              <a:rPr lang="en-US" dirty="0"/>
              <a:t>You get all this information right on your home screen!</a:t>
            </a:r>
          </a:p>
          <a:p>
            <a:endParaRPr lang="en-US" dirty="0"/>
          </a:p>
          <a:p>
            <a:pPr defTabSz="931774"/>
            <a:r>
              <a:rPr lang="en-US" dirty="0"/>
              <a:t>You can also change the messages on your variable message signs whenever you need to. </a:t>
            </a:r>
          </a:p>
          <a:p>
            <a:endParaRPr lang="en-US" dirty="0"/>
          </a:p>
          <a:p>
            <a:r>
              <a:rPr lang="en-US" dirty="0"/>
              <a:t>You can also download data reports and analytics, such as average speed, 85</a:t>
            </a:r>
            <a:r>
              <a:rPr lang="en-US" baseline="30000" dirty="0"/>
              <a:t>th</a:t>
            </a:r>
            <a:r>
              <a:rPr lang="en-US" dirty="0"/>
              <a:t> percentile, volume by speed compliance level. One report that our customers find really useful is the Enforcement Priorities Report that tells you, for any given site, the number of speed violations, average violation speed and 85</a:t>
            </a:r>
            <a:r>
              <a:rPr lang="en-US" baseline="30000" dirty="0"/>
              <a:t>th</a:t>
            </a:r>
            <a:r>
              <a:rPr lang="en-US" dirty="0"/>
              <a:t> percentile speed by time and day of the week. </a:t>
            </a:r>
          </a:p>
          <a:p>
            <a:endParaRPr lang="en-US" dirty="0"/>
          </a:p>
          <a:p>
            <a:r>
              <a:rPr lang="en-US" dirty="0"/>
              <a:t>The Extended Speed Summary report shows what % of vehicles have slowed over time. Your chief will love it!</a:t>
            </a:r>
          </a:p>
          <a:p>
            <a:pPr defTabSz="931774">
              <a:defRPr/>
            </a:pPr>
            <a:endParaRPr lang="en-US" dirty="0"/>
          </a:p>
          <a:p>
            <a:pPr defTabSz="931774">
              <a:defRPr/>
            </a:pPr>
            <a:r>
              <a:rPr lang="en-US" dirty="0"/>
              <a:t>These reports come in very handy for clearing complaints from citizen and HOAs, and for demonstrating the results of your traffic calming efforts. </a:t>
            </a:r>
          </a:p>
          <a:p>
            <a:endParaRPr lang="en-US" dirty="0"/>
          </a:p>
          <a:p>
            <a:r>
              <a:rPr lang="en-US" dirty="0"/>
              <a:t>.</a:t>
            </a:r>
          </a:p>
        </p:txBody>
      </p:sp>
      <p:sp>
        <p:nvSpPr>
          <p:cNvPr id="4" name="Slide Number Placeholder 3"/>
          <p:cNvSpPr>
            <a:spLocks noGrp="1"/>
          </p:cNvSpPr>
          <p:nvPr>
            <p:ph type="sldNum" sz="quarter" idx="10"/>
          </p:nvPr>
        </p:nvSpPr>
        <p:spPr/>
        <p:txBody>
          <a:bodyPr/>
          <a:lstStyle/>
          <a:p>
            <a:fld id="{4F0D383C-0F86-4D00-8290-7ABAF0D3F573}" type="slidenum">
              <a:rPr lang="en-US" smtClean="0"/>
              <a:t>5</a:t>
            </a:fld>
            <a:endParaRPr lang="en-US" dirty="0"/>
          </a:p>
        </p:txBody>
      </p:sp>
    </p:spTree>
    <p:extLst>
      <p:ext uri="{BB962C8B-B14F-4D97-AF65-F5344CB8AC3E}">
        <p14:creationId xmlns:p14="http://schemas.microsoft.com/office/powerpoint/2010/main" val="1846859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TraffiCloud helps law enforcement keep citizens and drivers safe, optimize your resources and measure the results of your traffic safety initiatives. So you can see that we do way more for you than just make high quality traffic signs.</a:t>
            </a:r>
          </a:p>
        </p:txBody>
      </p:sp>
      <p:sp>
        <p:nvSpPr>
          <p:cNvPr id="4" name="Slide Number Placeholder 3"/>
          <p:cNvSpPr>
            <a:spLocks noGrp="1"/>
          </p:cNvSpPr>
          <p:nvPr>
            <p:ph type="sldNum" sz="quarter" idx="10"/>
          </p:nvPr>
        </p:nvSpPr>
        <p:spPr/>
        <p:txBody>
          <a:bodyPr/>
          <a:lstStyle/>
          <a:p>
            <a:fld id="{4F0D383C-0F86-4D00-8290-7ABAF0D3F573}" type="slidenum">
              <a:rPr lang="en-US" smtClean="0"/>
              <a:t>6</a:t>
            </a:fld>
            <a:endParaRPr lang="en-US" dirty="0"/>
          </a:p>
        </p:txBody>
      </p:sp>
    </p:spTree>
    <p:extLst>
      <p:ext uri="{BB962C8B-B14F-4D97-AF65-F5344CB8AC3E}">
        <p14:creationId xmlns:p14="http://schemas.microsoft.com/office/powerpoint/2010/main" val="3193961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dk1"/>
                </a:solidFill>
                <a:ea typeface="Calibri"/>
                <a:cs typeface="Calibri"/>
                <a:sym typeface="Calibri"/>
              </a:rPr>
              <a:t>When you use our products together you have real solutions for traffic safety and traffic calming, speed enforcement and roadside messaging. Here are some examples. </a:t>
            </a:r>
            <a:r>
              <a:rPr lang="en-US" i="1" dirty="0">
                <a:solidFill>
                  <a:schemeClr val="dk1"/>
                </a:solidFill>
                <a:ea typeface="Calibri"/>
                <a:cs typeface="Calibri"/>
                <a:sym typeface="Calibri"/>
              </a:rPr>
              <a:t>(Point out the ones most relevant to your prospect)</a:t>
            </a:r>
          </a:p>
          <a:p>
            <a:endParaRPr lang="en-US" dirty="0"/>
          </a:p>
        </p:txBody>
      </p:sp>
      <p:sp>
        <p:nvSpPr>
          <p:cNvPr id="4" name="Slide Number Placeholder 3"/>
          <p:cNvSpPr>
            <a:spLocks noGrp="1"/>
          </p:cNvSpPr>
          <p:nvPr>
            <p:ph type="sldNum" sz="quarter" idx="10"/>
          </p:nvPr>
        </p:nvSpPr>
        <p:spPr/>
        <p:txBody>
          <a:bodyPr/>
          <a:lstStyle/>
          <a:p>
            <a:fld id="{4F0D383C-0F86-4D00-8290-7ABAF0D3F573}" type="slidenum">
              <a:rPr lang="en-US" smtClean="0"/>
              <a:t>7</a:t>
            </a:fld>
            <a:endParaRPr lang="en-US" dirty="0"/>
          </a:p>
        </p:txBody>
      </p:sp>
    </p:spTree>
    <p:extLst>
      <p:ext uri="{BB962C8B-B14F-4D97-AF65-F5344CB8AC3E}">
        <p14:creationId xmlns:p14="http://schemas.microsoft.com/office/powerpoint/2010/main" val="595709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traffic devices we make specifically for law enforcement. </a:t>
            </a:r>
          </a:p>
          <a:p>
            <a:endParaRPr lang="en-US" dirty="0"/>
          </a:p>
        </p:txBody>
      </p:sp>
      <p:sp>
        <p:nvSpPr>
          <p:cNvPr id="4" name="Slide Number Placeholder 3"/>
          <p:cNvSpPr>
            <a:spLocks noGrp="1"/>
          </p:cNvSpPr>
          <p:nvPr>
            <p:ph type="sldNum" sz="quarter" idx="10"/>
          </p:nvPr>
        </p:nvSpPr>
        <p:spPr/>
        <p:txBody>
          <a:bodyPr/>
          <a:lstStyle/>
          <a:p>
            <a:fld id="{4F0D383C-0F86-4D00-8290-7ABAF0D3F573}" type="slidenum">
              <a:rPr lang="en-US" smtClean="0"/>
              <a:t>8</a:t>
            </a:fld>
            <a:endParaRPr lang="en-US" dirty="0"/>
          </a:p>
        </p:txBody>
      </p:sp>
    </p:spTree>
    <p:extLst>
      <p:ext uri="{BB962C8B-B14F-4D97-AF65-F5344CB8AC3E}">
        <p14:creationId xmlns:p14="http://schemas.microsoft.com/office/powerpoint/2010/main" val="1329584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review, we do way more than make the best traffic signs, right in the USA. </a:t>
            </a:r>
            <a:r>
              <a:rPr lang="en-US" b="1" dirty="0"/>
              <a:t>We provide cloud-based solutions to help yo</a:t>
            </a:r>
            <a:r>
              <a:rPr lang="en-US" dirty="0"/>
              <a:t>u </a:t>
            </a:r>
            <a:r>
              <a:rPr lang="en-US" b="1" dirty="0"/>
              <a:t>manage your entire traffic safety program</a:t>
            </a:r>
            <a:r>
              <a:rPr lang="en-US" dirty="0"/>
              <a:t>.</a:t>
            </a:r>
          </a:p>
          <a:p>
            <a:endParaRPr lang="en-US" dirty="0"/>
          </a:p>
        </p:txBody>
      </p:sp>
      <p:sp>
        <p:nvSpPr>
          <p:cNvPr id="4" name="Slide Number Placeholder 3"/>
          <p:cNvSpPr>
            <a:spLocks noGrp="1"/>
          </p:cNvSpPr>
          <p:nvPr>
            <p:ph type="sldNum" sz="quarter" idx="10"/>
          </p:nvPr>
        </p:nvSpPr>
        <p:spPr/>
        <p:txBody>
          <a:bodyPr/>
          <a:lstStyle/>
          <a:p>
            <a:fld id="{4F0D383C-0F86-4D00-8290-7ABAF0D3F573}" type="slidenum">
              <a:rPr lang="en-US" smtClean="0"/>
              <a:t>9</a:t>
            </a:fld>
            <a:endParaRPr lang="en-US" dirty="0"/>
          </a:p>
        </p:txBody>
      </p:sp>
    </p:spTree>
    <p:extLst>
      <p:ext uri="{BB962C8B-B14F-4D97-AF65-F5344CB8AC3E}">
        <p14:creationId xmlns:p14="http://schemas.microsoft.com/office/powerpoint/2010/main" val="18413403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pening Layout">
    <p:spTree>
      <p:nvGrpSpPr>
        <p:cNvPr id="1" name="Shape 244"/>
        <p:cNvGrpSpPr/>
        <p:nvPr/>
      </p:nvGrpSpPr>
      <p:grpSpPr>
        <a:xfrm>
          <a:off x="0" y="0"/>
          <a:ext cx="0" cy="0"/>
          <a:chOff x="0" y="0"/>
          <a:chExt cx="0" cy="0"/>
        </a:xfrm>
      </p:grpSpPr>
      <p:grpSp>
        <p:nvGrpSpPr>
          <p:cNvPr id="33" name="Group 32"/>
          <p:cNvGrpSpPr/>
          <p:nvPr/>
        </p:nvGrpSpPr>
        <p:grpSpPr>
          <a:xfrm>
            <a:off x="0" y="0"/>
            <a:ext cx="12192000" cy="6858001"/>
            <a:chOff x="13042852" y="-43816"/>
            <a:chExt cx="12192000" cy="6858001"/>
          </a:xfrm>
        </p:grpSpPr>
        <p:grpSp>
          <p:nvGrpSpPr>
            <p:cNvPr id="37" name="Group 36"/>
            <p:cNvGrpSpPr/>
            <p:nvPr userDrawn="1"/>
          </p:nvGrpSpPr>
          <p:grpSpPr>
            <a:xfrm>
              <a:off x="13042852" y="-43816"/>
              <a:ext cx="12192000" cy="6858001"/>
              <a:chOff x="0" y="-1"/>
              <a:chExt cx="12192000" cy="6858001"/>
            </a:xfrm>
          </p:grpSpPr>
          <p:pic>
            <p:nvPicPr>
              <p:cNvPr id="38" name="Picture 37"/>
              <p:cNvPicPr>
                <a:picLocks noChangeAspect="1"/>
              </p:cNvPicPr>
              <p:nvPr userDrawn="1"/>
            </p:nvPicPr>
            <p:blipFill rotWithShape="1">
              <a:blip r:embed="rId2">
                <a:extLst>
                  <a:ext uri="{28A0092B-C50C-407E-A947-70E740481C1C}">
                    <a14:useLocalDpi xmlns:a14="http://schemas.microsoft.com/office/drawing/2010/main" val="0"/>
                  </a:ext>
                </a:extLst>
              </a:blip>
              <a:srcRect t="7786" b="7786"/>
              <a:stretch/>
            </p:blipFill>
            <p:spPr>
              <a:xfrm>
                <a:off x="1" y="-1"/>
                <a:ext cx="12191999" cy="6858001"/>
              </a:xfrm>
              <a:prstGeom prst="rect">
                <a:avLst/>
              </a:prstGeom>
            </p:spPr>
          </p:pic>
          <p:sp>
            <p:nvSpPr>
              <p:cNvPr id="39" name="Rectangle 38"/>
              <p:cNvSpPr/>
              <p:nvPr userDrawn="1"/>
            </p:nvSpPr>
            <p:spPr>
              <a:xfrm>
                <a:off x="0" y="-1"/>
                <a:ext cx="12192000" cy="6858001"/>
              </a:xfrm>
              <a:prstGeom prst="rect">
                <a:avLst/>
              </a:prstGeom>
              <a:solidFill>
                <a:schemeClr val="accent4">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p:cNvSpPr/>
            <p:nvPr userDrawn="1"/>
          </p:nvSpPr>
          <p:spPr>
            <a:xfrm>
              <a:off x="13042852" y="-43815"/>
              <a:ext cx="12191905" cy="6858000"/>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4"/>
          <p:cNvGrpSpPr>
            <a:grpSpLocks noChangeAspect="1"/>
          </p:cNvGrpSpPr>
          <p:nvPr/>
        </p:nvGrpSpPr>
        <p:grpSpPr bwMode="auto">
          <a:xfrm>
            <a:off x="318240" y="6067830"/>
            <a:ext cx="727474" cy="602882"/>
            <a:chOff x="3225" y="3186"/>
            <a:chExt cx="1232" cy="1021"/>
          </a:xfrm>
        </p:grpSpPr>
        <p:sp>
          <p:nvSpPr>
            <p:cNvPr id="5"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0" name="Text Placeholder 39"/>
          <p:cNvSpPr>
            <a:spLocks noGrp="1"/>
          </p:cNvSpPr>
          <p:nvPr>
            <p:ph type="body" sz="quarter" idx="10" hasCustomPrompt="1"/>
          </p:nvPr>
        </p:nvSpPr>
        <p:spPr>
          <a:xfrm>
            <a:off x="1050127" y="2217577"/>
            <a:ext cx="9329738" cy="784830"/>
          </a:xfrm>
          <a:noFill/>
        </p:spPr>
        <p:txBody>
          <a:bodyPr wrap="square" rtlCol="0">
            <a:spAutoFit/>
          </a:bodyPr>
          <a:lstStyle>
            <a:lvl1pPr marL="0" indent="0">
              <a:buNone/>
              <a:defRPr lang="en-US" sz="5000" dirty="0" smtClean="0">
                <a:solidFill>
                  <a:schemeClr val="tx1">
                    <a:lumMod val="85000"/>
                    <a:lumOff val="15000"/>
                  </a:schemeClr>
                </a:solidFill>
                <a:latin typeface="Bitter" panose="00000500000000000000" pitchFamily="50" charset="0"/>
              </a:defRPr>
            </a:lvl1pPr>
          </a:lstStyle>
          <a:p>
            <a:pPr marL="0" lvl="0"/>
            <a:r>
              <a:rPr lang="en-US" noProof="0" dirty="0"/>
              <a:t>ALL TRAFFIC BIG TITLE FOR</a:t>
            </a:r>
          </a:p>
        </p:txBody>
      </p:sp>
      <p:sp>
        <p:nvSpPr>
          <p:cNvPr id="42" name="Text Placeholder 41"/>
          <p:cNvSpPr>
            <a:spLocks noGrp="1"/>
          </p:cNvSpPr>
          <p:nvPr>
            <p:ph type="body" sz="quarter" idx="11" hasCustomPrompt="1"/>
          </p:nvPr>
        </p:nvSpPr>
        <p:spPr>
          <a:xfrm>
            <a:off x="990599" y="2835893"/>
            <a:ext cx="10184219" cy="1588127"/>
          </a:xfrm>
          <a:noFill/>
        </p:spPr>
        <p:txBody>
          <a:bodyPr wrap="square" rtlCol="0">
            <a:spAutoFit/>
          </a:bodyPr>
          <a:lstStyle>
            <a:lvl1pPr marL="0" indent="0">
              <a:buNone/>
              <a:defRPr lang="en-US" sz="5400" dirty="0" smtClean="0">
                <a:solidFill>
                  <a:schemeClr val="accent2"/>
                </a:solidFill>
                <a:latin typeface="Montserrat" panose="00000500000000000000" pitchFamily="50" charset="0"/>
              </a:defRPr>
            </a:lvl1pPr>
          </a:lstStyle>
          <a:p>
            <a:pPr marL="0" lvl="0"/>
            <a:r>
              <a:rPr lang="en-US" dirty="0"/>
              <a:t>POWERPOINT PRESENTATION</a:t>
            </a:r>
          </a:p>
        </p:txBody>
      </p:sp>
      <p:sp>
        <p:nvSpPr>
          <p:cNvPr id="44" name="Text Placeholder 43"/>
          <p:cNvSpPr>
            <a:spLocks noGrp="1"/>
          </p:cNvSpPr>
          <p:nvPr>
            <p:ph type="body" sz="quarter" idx="12" hasCustomPrompt="1"/>
          </p:nvPr>
        </p:nvSpPr>
        <p:spPr>
          <a:xfrm>
            <a:off x="1035844" y="5064860"/>
            <a:ext cx="8572500" cy="313932"/>
          </a:xfrm>
          <a:noFill/>
        </p:spPr>
        <p:txBody>
          <a:bodyPr wrap="square" rtlCol="0">
            <a:spAutoFit/>
          </a:bodyPr>
          <a:lstStyle>
            <a:lvl1pPr marL="0" indent="0">
              <a:buNone/>
              <a:defRPr lang="en-US" sz="1600" dirty="0" smtClean="0">
                <a:solidFill>
                  <a:schemeClr val="tx1">
                    <a:lumMod val="85000"/>
                    <a:lumOff val="15000"/>
                  </a:schemeClr>
                </a:solidFill>
              </a:defRPr>
            </a:lvl1pPr>
          </a:lstStyle>
          <a:p>
            <a:pPr marL="0" lvl="0"/>
            <a:r>
              <a:rPr lang="en-US" dirty="0"/>
              <a:t>Presentation to:</a:t>
            </a:r>
          </a:p>
        </p:txBody>
      </p:sp>
      <p:sp>
        <p:nvSpPr>
          <p:cNvPr id="49" name="Rectangle 48"/>
          <p:cNvSpPr/>
          <p:nvPr/>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pic>
        <p:nvPicPr>
          <p:cNvPr id="36" name="Picture 35"/>
          <p:cNvPicPr>
            <a:picLocks noChangeAspect="1"/>
          </p:cNvPicPr>
          <p:nvPr userDrawn="1"/>
        </p:nvPicPr>
        <p:blipFill rotWithShape="1">
          <a:blip r:embed="rId3" cstate="print">
            <a:extLst>
              <a:ext uri="{28A0092B-C50C-407E-A947-70E740481C1C}">
                <a14:useLocalDpi xmlns:a14="http://schemas.microsoft.com/office/drawing/2010/main" val="0"/>
              </a:ext>
            </a:extLst>
          </a:blip>
          <a:srcRect t="3325" b="23663"/>
          <a:stretch/>
        </p:blipFill>
        <p:spPr>
          <a:xfrm>
            <a:off x="0" y="173736"/>
            <a:ext cx="12191999" cy="6684266"/>
          </a:xfrm>
          <a:prstGeom prst="rect">
            <a:avLst/>
          </a:prstGeom>
        </p:spPr>
      </p:pic>
      <p:sp>
        <p:nvSpPr>
          <p:cNvPr id="43" name="Rectangle 42"/>
          <p:cNvSpPr/>
          <p:nvPr userDrawn="1"/>
        </p:nvSpPr>
        <p:spPr>
          <a:xfrm>
            <a:off x="0" y="1"/>
            <a:ext cx="12191999" cy="6858000"/>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
          <p:cNvGrpSpPr>
            <a:grpSpLocks noChangeAspect="1"/>
          </p:cNvGrpSpPr>
          <p:nvPr userDrawn="1"/>
        </p:nvGrpSpPr>
        <p:grpSpPr bwMode="auto">
          <a:xfrm>
            <a:off x="318240" y="6067830"/>
            <a:ext cx="727474" cy="602882"/>
            <a:chOff x="3225" y="3186"/>
            <a:chExt cx="1232" cy="1021"/>
          </a:xfrm>
        </p:grpSpPr>
        <p:sp>
          <p:nvSpPr>
            <p:cNvPr id="46"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1" name="Rectangle 70"/>
          <p:cNvSpPr/>
          <p:nvPr userDrawn="1"/>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Tree>
    <p:extLst>
      <p:ext uri="{BB962C8B-B14F-4D97-AF65-F5344CB8AC3E}">
        <p14:creationId xmlns:p14="http://schemas.microsoft.com/office/powerpoint/2010/main" val="2985029465"/>
      </p:ext>
    </p:extLst>
  </p:cSld>
  <p:clrMapOvr>
    <a:masterClrMapping/>
  </p:clrMapOvr>
  <p:extLst mod="1">
    <p:ext uri="{DCECCB84-F9BA-43D5-87BE-67443E8EF086}">
      <p15:sldGuideLst xmlns:p15="http://schemas.microsoft.com/office/powerpoint/2012/main">
        <p15:guide id="1" orient="horz" pos="1728">
          <p15:clr>
            <a:srgbClr val="FBAE40"/>
          </p15:clr>
        </p15:guide>
        <p15:guide id="2" pos="720">
          <p15:clr>
            <a:srgbClr val="FBAE40"/>
          </p15:clr>
        </p15:guide>
        <p15:guide id="3" orient="horz" pos="3888">
          <p15:clr>
            <a:srgbClr val="FBAE40"/>
          </p15:clr>
        </p15:guide>
        <p15:guide id="4" orient="horz" pos="2544">
          <p15:clr>
            <a:srgbClr val="FBAE40"/>
          </p15:clr>
        </p15:guide>
        <p15:guide id="5" orient="horz" pos="2136">
          <p15:clr>
            <a:srgbClr val="FBAE40"/>
          </p15:clr>
        </p15:guide>
        <p15:guide id="6"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rvicesPicture">
    <p:spTree>
      <p:nvGrpSpPr>
        <p:cNvPr id="1" name=""/>
        <p:cNvGrpSpPr/>
        <p:nvPr/>
      </p:nvGrpSpPr>
      <p:grpSpPr>
        <a:xfrm>
          <a:off x="0" y="0"/>
          <a:ext cx="0" cy="0"/>
          <a:chOff x="0" y="0"/>
          <a:chExt cx="0" cy="0"/>
        </a:xfrm>
      </p:grpSpPr>
      <p:grpSp>
        <p:nvGrpSpPr>
          <p:cNvPr id="40" name="Group 4"/>
          <p:cNvGrpSpPr>
            <a:grpSpLocks noChangeAspect="1"/>
          </p:cNvGrpSpPr>
          <p:nvPr/>
        </p:nvGrpSpPr>
        <p:grpSpPr bwMode="auto">
          <a:xfrm>
            <a:off x="281981" y="6154362"/>
            <a:ext cx="600191" cy="497398"/>
            <a:chOff x="3225" y="3186"/>
            <a:chExt cx="1232" cy="1021"/>
          </a:xfrm>
        </p:grpSpPr>
        <p:sp>
          <p:nvSpPr>
            <p:cNvPr id="41"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5" name="Text Placeholder 36"/>
          <p:cNvSpPr>
            <a:spLocks noGrp="1"/>
          </p:cNvSpPr>
          <p:nvPr>
            <p:ph type="body" sz="quarter" idx="13" hasCustomPrompt="1"/>
          </p:nvPr>
        </p:nvSpPr>
        <p:spPr>
          <a:xfrm>
            <a:off x="0" y="407250"/>
            <a:ext cx="12192000" cy="757130"/>
          </a:xfrm>
          <a:noFill/>
        </p:spPr>
        <p:txBody>
          <a:bodyPr wrap="square" rtlCol="0" anchor="ctr">
            <a:spAutoFit/>
          </a:bodyPr>
          <a:lstStyle>
            <a:lvl1pPr marL="0" indent="0" algn="ctr">
              <a:buNone/>
              <a:defRPr lang="en-US" sz="4800" spc="-150" dirty="0" smtClean="0">
                <a:solidFill>
                  <a:schemeClr val="tx1">
                    <a:lumMod val="85000"/>
                    <a:lumOff val="15000"/>
                  </a:schemeClr>
                </a:solidFill>
                <a:latin typeface="Montserrat" panose="00000500000000000000" pitchFamily="50" charset="0"/>
              </a:defRPr>
            </a:lvl1pPr>
          </a:lstStyle>
          <a:p>
            <a:pPr marL="0" lvl="0" algn="ctr"/>
            <a:r>
              <a:rPr lang="en-US" dirty="0"/>
              <a:t>EDIT SLIDE TITLE</a:t>
            </a:r>
          </a:p>
        </p:txBody>
      </p:sp>
      <p:sp>
        <p:nvSpPr>
          <p:cNvPr id="70" name="Picture Placeholder 2"/>
          <p:cNvSpPr>
            <a:spLocks noGrp="1"/>
          </p:cNvSpPr>
          <p:nvPr>
            <p:ph type="pic" sz="quarter" idx="14"/>
          </p:nvPr>
        </p:nvSpPr>
        <p:spPr>
          <a:xfrm>
            <a:off x="900113" y="1765300"/>
            <a:ext cx="2304418" cy="1684338"/>
          </a:xfrm>
        </p:spPr>
        <p:txBody>
          <a:bodyPr>
            <a:normAutofit/>
          </a:bodyPr>
          <a:lstStyle>
            <a:lvl1pPr marL="0" indent="0" algn="ctr">
              <a:buNone/>
              <a:defRPr sz="2000"/>
            </a:lvl1pPr>
          </a:lstStyle>
          <a:p>
            <a:r>
              <a:rPr lang="en-US"/>
              <a:t>Click icon to add picture</a:t>
            </a:r>
          </a:p>
        </p:txBody>
      </p:sp>
      <p:sp>
        <p:nvSpPr>
          <p:cNvPr id="71" name="Picture Placeholder 2"/>
          <p:cNvSpPr>
            <a:spLocks noGrp="1"/>
          </p:cNvSpPr>
          <p:nvPr>
            <p:ph type="pic" sz="quarter" idx="15"/>
          </p:nvPr>
        </p:nvSpPr>
        <p:spPr>
          <a:xfrm>
            <a:off x="3569178" y="1765300"/>
            <a:ext cx="2305050" cy="1684338"/>
          </a:xfrm>
        </p:spPr>
        <p:txBody>
          <a:bodyPr>
            <a:normAutofit/>
          </a:bodyPr>
          <a:lstStyle>
            <a:lvl1pPr marL="0" indent="0" algn="ctr">
              <a:buNone/>
              <a:defRPr sz="2000"/>
            </a:lvl1pPr>
          </a:lstStyle>
          <a:p>
            <a:r>
              <a:rPr lang="en-US"/>
              <a:t>Click icon to add picture</a:t>
            </a:r>
          </a:p>
        </p:txBody>
      </p:sp>
      <p:sp>
        <p:nvSpPr>
          <p:cNvPr id="72" name="Picture Placeholder 2"/>
          <p:cNvSpPr>
            <a:spLocks noGrp="1"/>
          </p:cNvSpPr>
          <p:nvPr>
            <p:ph type="pic" sz="quarter" idx="16"/>
          </p:nvPr>
        </p:nvSpPr>
        <p:spPr>
          <a:xfrm>
            <a:off x="6212995" y="1765300"/>
            <a:ext cx="2305050" cy="1684338"/>
          </a:xfrm>
        </p:spPr>
        <p:txBody>
          <a:bodyPr>
            <a:normAutofit/>
          </a:bodyPr>
          <a:lstStyle>
            <a:lvl1pPr marL="0" indent="0" algn="ctr">
              <a:buNone/>
              <a:defRPr sz="2000"/>
            </a:lvl1pPr>
          </a:lstStyle>
          <a:p>
            <a:r>
              <a:rPr lang="en-US"/>
              <a:t>Click icon to add picture</a:t>
            </a:r>
          </a:p>
        </p:txBody>
      </p:sp>
      <p:sp>
        <p:nvSpPr>
          <p:cNvPr id="73" name="Picture Placeholder 2"/>
          <p:cNvSpPr>
            <a:spLocks noGrp="1"/>
          </p:cNvSpPr>
          <p:nvPr>
            <p:ph type="pic" sz="quarter" idx="17"/>
          </p:nvPr>
        </p:nvSpPr>
        <p:spPr>
          <a:xfrm>
            <a:off x="8882694" y="1765300"/>
            <a:ext cx="2305050" cy="1684338"/>
          </a:xfrm>
        </p:spPr>
        <p:txBody>
          <a:bodyPr>
            <a:normAutofit/>
          </a:bodyPr>
          <a:lstStyle>
            <a:lvl1pPr marL="0" indent="0" algn="ctr">
              <a:buNone/>
              <a:defRPr sz="2000"/>
            </a:lvl1pPr>
          </a:lstStyle>
          <a:p>
            <a:r>
              <a:rPr lang="en-US"/>
              <a:t>Click icon to add picture</a:t>
            </a:r>
          </a:p>
        </p:txBody>
      </p:sp>
      <p:sp>
        <p:nvSpPr>
          <p:cNvPr id="74" name="Text Placeholder 36"/>
          <p:cNvSpPr>
            <a:spLocks noGrp="1"/>
          </p:cNvSpPr>
          <p:nvPr>
            <p:ph type="body" sz="quarter" idx="19" hasCustomPrompt="1"/>
          </p:nvPr>
        </p:nvSpPr>
        <p:spPr>
          <a:xfrm>
            <a:off x="899479" y="3811928"/>
            <a:ext cx="2375686" cy="369332"/>
          </a:xfrm>
        </p:spPr>
        <p:txBody>
          <a:bodyPr/>
          <a:lstStyle>
            <a:lvl1pPr>
              <a:defRPr lang="en-US" sz="2000" spc="-150" dirty="0">
                <a:solidFill>
                  <a:srgbClr val="1D1D1D"/>
                </a:solidFill>
                <a:latin typeface="Montserrat" panose="00000500000000000000" pitchFamily="50" charset="0"/>
              </a:defRPr>
            </a:lvl1pPr>
          </a:lstStyle>
          <a:p>
            <a:pPr marL="0" lvl="0" indent="0">
              <a:buNone/>
            </a:pPr>
            <a:r>
              <a:rPr lang="en-US" dirty="0"/>
              <a:t>NUMBER 1</a:t>
            </a:r>
          </a:p>
        </p:txBody>
      </p:sp>
      <p:sp>
        <p:nvSpPr>
          <p:cNvPr id="75" name="Text Placeholder 36"/>
          <p:cNvSpPr>
            <a:spLocks noGrp="1"/>
          </p:cNvSpPr>
          <p:nvPr>
            <p:ph type="body" sz="quarter" idx="20" hasCustomPrompt="1"/>
          </p:nvPr>
        </p:nvSpPr>
        <p:spPr>
          <a:xfrm>
            <a:off x="899479" y="4121704"/>
            <a:ext cx="2034221" cy="1255728"/>
          </a:xfrm>
        </p:spPr>
        <p:txBody>
          <a:bodyPr wrap="square">
            <a:spAutoFit/>
          </a:bodyPr>
          <a:lstStyle>
            <a:lvl1pPr marL="0" indent="0">
              <a:buNone/>
              <a:defRPr lang="en-US" sz="1200" dirty="0">
                <a:solidFill>
                  <a:schemeClr val="tx1">
                    <a:lumMod val="85000"/>
                    <a:lumOff val="15000"/>
                  </a:schemeClr>
                </a:solidFill>
                <a:latin typeface="Lato" panose="020F0502020204030203" pitchFamily="34" charset="0"/>
                <a:cs typeface="Lato" panose="020F0502020204030203" pitchFamily="34" charset="0"/>
              </a:defRPr>
            </a:lvl1pPr>
          </a:lstStyle>
          <a:p>
            <a:pPr marL="0" lvl="0"/>
            <a:r>
              <a:rPr lang="en-US" dirty="0"/>
              <a:t>Lorem ipsum dolor sit amet, consectetur adipiscing elit. Proin id accumsan sem, et tincidunt orci. Sed ac condimentum lorem eget euismod Mauris congue dapibus leo.</a:t>
            </a:r>
          </a:p>
        </p:txBody>
      </p:sp>
      <p:sp>
        <p:nvSpPr>
          <p:cNvPr id="77" name="Text Placeholder 36"/>
          <p:cNvSpPr>
            <a:spLocks noGrp="1"/>
          </p:cNvSpPr>
          <p:nvPr>
            <p:ph type="body" sz="quarter" idx="22" hasCustomPrompt="1"/>
          </p:nvPr>
        </p:nvSpPr>
        <p:spPr>
          <a:xfrm>
            <a:off x="3569178" y="3811928"/>
            <a:ext cx="2375686" cy="369332"/>
          </a:xfrm>
        </p:spPr>
        <p:txBody>
          <a:bodyPr/>
          <a:lstStyle>
            <a:lvl1pPr>
              <a:defRPr lang="en-US" sz="2000" spc="-150" dirty="0">
                <a:solidFill>
                  <a:srgbClr val="1D1D1D"/>
                </a:solidFill>
                <a:latin typeface="Montserrat" panose="00000500000000000000" pitchFamily="50" charset="0"/>
              </a:defRPr>
            </a:lvl1pPr>
          </a:lstStyle>
          <a:p>
            <a:pPr marL="0" lvl="0" indent="0">
              <a:buNone/>
            </a:pPr>
            <a:r>
              <a:rPr lang="en-US" dirty="0"/>
              <a:t>NUMBER 2</a:t>
            </a:r>
          </a:p>
        </p:txBody>
      </p:sp>
      <p:sp>
        <p:nvSpPr>
          <p:cNvPr id="78" name="Text Placeholder 36"/>
          <p:cNvSpPr>
            <a:spLocks noGrp="1"/>
          </p:cNvSpPr>
          <p:nvPr>
            <p:ph type="body" sz="quarter" idx="23" hasCustomPrompt="1"/>
          </p:nvPr>
        </p:nvSpPr>
        <p:spPr>
          <a:xfrm>
            <a:off x="3569178" y="4121704"/>
            <a:ext cx="2034221" cy="1255728"/>
          </a:xfrm>
        </p:spPr>
        <p:txBody>
          <a:bodyPr wrap="square">
            <a:spAutoFit/>
          </a:bodyPr>
          <a:lstStyle>
            <a:lvl1pPr marL="0" indent="0">
              <a:buNone/>
              <a:defRPr lang="en-US" sz="1200" dirty="0">
                <a:solidFill>
                  <a:schemeClr val="tx1">
                    <a:lumMod val="85000"/>
                    <a:lumOff val="15000"/>
                  </a:schemeClr>
                </a:solidFill>
                <a:latin typeface="Lato" panose="020F0502020204030203" pitchFamily="34" charset="0"/>
                <a:cs typeface="Lato" panose="020F0502020204030203" pitchFamily="34" charset="0"/>
              </a:defRPr>
            </a:lvl1pPr>
          </a:lstStyle>
          <a:p>
            <a:pPr marL="0" lvl="0"/>
            <a:r>
              <a:rPr lang="en-US" dirty="0"/>
              <a:t>Lorem ipsum dolor sit amet, consectetur adipiscing elit. Proin id accumsan sem, et tincidunt orci. Sed ac condimentum lorem eget euismod Mauris congue dapibus leo.</a:t>
            </a:r>
          </a:p>
        </p:txBody>
      </p:sp>
      <p:sp>
        <p:nvSpPr>
          <p:cNvPr id="80" name="Text Placeholder 36"/>
          <p:cNvSpPr>
            <a:spLocks noGrp="1"/>
          </p:cNvSpPr>
          <p:nvPr>
            <p:ph type="body" sz="quarter" idx="25" hasCustomPrompt="1"/>
          </p:nvPr>
        </p:nvSpPr>
        <p:spPr>
          <a:xfrm>
            <a:off x="6222519" y="3811928"/>
            <a:ext cx="2375686" cy="369332"/>
          </a:xfrm>
        </p:spPr>
        <p:txBody>
          <a:bodyPr/>
          <a:lstStyle>
            <a:lvl1pPr>
              <a:defRPr lang="en-US" sz="2000" spc="-150" dirty="0">
                <a:solidFill>
                  <a:srgbClr val="1D1D1D"/>
                </a:solidFill>
                <a:latin typeface="Montserrat" panose="00000500000000000000" pitchFamily="50" charset="0"/>
              </a:defRPr>
            </a:lvl1pPr>
          </a:lstStyle>
          <a:p>
            <a:pPr marL="0" lvl="0" indent="0">
              <a:buNone/>
            </a:pPr>
            <a:r>
              <a:rPr lang="en-US" dirty="0"/>
              <a:t>NUMBER 3</a:t>
            </a:r>
          </a:p>
        </p:txBody>
      </p:sp>
      <p:sp>
        <p:nvSpPr>
          <p:cNvPr id="81" name="Text Placeholder 36"/>
          <p:cNvSpPr>
            <a:spLocks noGrp="1"/>
          </p:cNvSpPr>
          <p:nvPr>
            <p:ph type="body" sz="quarter" idx="26" hasCustomPrompt="1"/>
          </p:nvPr>
        </p:nvSpPr>
        <p:spPr>
          <a:xfrm>
            <a:off x="6222519" y="4121704"/>
            <a:ext cx="2034221" cy="1255728"/>
          </a:xfrm>
        </p:spPr>
        <p:txBody>
          <a:bodyPr wrap="square">
            <a:spAutoFit/>
          </a:bodyPr>
          <a:lstStyle>
            <a:lvl1pPr marL="0" indent="0">
              <a:buNone/>
              <a:defRPr lang="en-US" sz="1200" dirty="0">
                <a:solidFill>
                  <a:schemeClr val="tx1">
                    <a:lumMod val="85000"/>
                    <a:lumOff val="15000"/>
                  </a:schemeClr>
                </a:solidFill>
                <a:latin typeface="Lato" panose="020F0502020204030203" pitchFamily="34" charset="0"/>
                <a:cs typeface="Lato" panose="020F0502020204030203" pitchFamily="34" charset="0"/>
              </a:defRPr>
            </a:lvl1pPr>
          </a:lstStyle>
          <a:p>
            <a:pPr marL="0" lvl="0"/>
            <a:r>
              <a:rPr lang="en-US" dirty="0"/>
              <a:t>Lorem ipsum dolor sit amet, consectetur adipiscing elit. Proin id accumsan sem, et tincidunt orci. Sed ac condimentum lorem eget euismod Mauris congue dapibus leo.</a:t>
            </a:r>
          </a:p>
        </p:txBody>
      </p:sp>
      <p:sp>
        <p:nvSpPr>
          <p:cNvPr id="83" name="Text Placeholder 36"/>
          <p:cNvSpPr>
            <a:spLocks noGrp="1"/>
          </p:cNvSpPr>
          <p:nvPr>
            <p:ph type="body" sz="quarter" idx="28" hasCustomPrompt="1"/>
          </p:nvPr>
        </p:nvSpPr>
        <p:spPr>
          <a:xfrm>
            <a:off x="8892219" y="3811928"/>
            <a:ext cx="2375686" cy="369332"/>
          </a:xfrm>
        </p:spPr>
        <p:txBody>
          <a:bodyPr/>
          <a:lstStyle>
            <a:lvl1pPr>
              <a:defRPr lang="en-US" sz="2000" spc="-150" dirty="0">
                <a:solidFill>
                  <a:srgbClr val="1D1D1D"/>
                </a:solidFill>
                <a:latin typeface="Montserrat" panose="00000500000000000000" pitchFamily="50" charset="0"/>
              </a:defRPr>
            </a:lvl1pPr>
          </a:lstStyle>
          <a:p>
            <a:pPr marL="0" lvl="0" indent="0">
              <a:buNone/>
            </a:pPr>
            <a:r>
              <a:rPr lang="en-US" dirty="0"/>
              <a:t>NUMBER 3</a:t>
            </a:r>
          </a:p>
        </p:txBody>
      </p:sp>
      <p:sp>
        <p:nvSpPr>
          <p:cNvPr id="84" name="Text Placeholder 36"/>
          <p:cNvSpPr>
            <a:spLocks noGrp="1"/>
          </p:cNvSpPr>
          <p:nvPr>
            <p:ph type="body" sz="quarter" idx="29" hasCustomPrompt="1"/>
          </p:nvPr>
        </p:nvSpPr>
        <p:spPr>
          <a:xfrm>
            <a:off x="8892219" y="4121704"/>
            <a:ext cx="2034221" cy="1255728"/>
          </a:xfrm>
        </p:spPr>
        <p:txBody>
          <a:bodyPr wrap="square">
            <a:spAutoFit/>
          </a:bodyPr>
          <a:lstStyle>
            <a:lvl1pPr marL="0" indent="0">
              <a:buNone/>
              <a:defRPr lang="en-US" sz="1200" dirty="0">
                <a:solidFill>
                  <a:schemeClr val="tx1">
                    <a:lumMod val="85000"/>
                    <a:lumOff val="15000"/>
                  </a:schemeClr>
                </a:solidFill>
                <a:latin typeface="Lato" panose="020F0502020204030203" pitchFamily="34" charset="0"/>
                <a:cs typeface="Lato" panose="020F0502020204030203" pitchFamily="34" charset="0"/>
              </a:defRPr>
            </a:lvl1pPr>
          </a:lstStyle>
          <a:p>
            <a:pPr marL="0" lvl="0"/>
            <a:r>
              <a:rPr lang="en-US" dirty="0"/>
              <a:t>Lorem ipsum dolor sit amet, consectetur adipiscing elit. Proin id accumsan sem, et tincidunt orci. Sed ac condimentum lorem eget euismod Mauris congue dapibus leo.</a:t>
            </a:r>
          </a:p>
        </p:txBody>
      </p:sp>
      <p:sp>
        <p:nvSpPr>
          <p:cNvPr id="69" name="Rectangle 68"/>
          <p:cNvSpPr/>
          <p:nvPr/>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66" name="Slide Number Placeholder 3"/>
          <p:cNvSpPr txBox="1">
            <a:spLocks/>
          </p:cNvSpPr>
          <p:nvPr/>
        </p:nvSpPr>
        <p:spPr>
          <a:xfrm>
            <a:off x="11457138" y="6362478"/>
            <a:ext cx="546100" cy="292388"/>
          </a:xfrm>
          <a:prstGeom prst="rect">
            <a:avLst/>
          </a:prstGeom>
          <a:noFill/>
        </p:spPr>
        <p:txBody>
          <a:bodyPr vert="horz" wrap="square" lIns="91440" tIns="45720" rIns="91440" bIns="45720" rtlCol="0" anchor="ctr">
            <a:spAutoFit/>
          </a:bodyPr>
          <a:lstStyle>
            <a:defPPr>
              <a:defRPr lang="en-US"/>
            </a:defPPr>
            <a:lvl1pPr marL="0" algn="r" defTabSz="914400" rtl="0" eaLnBrk="1" latinLnBrk="0" hangingPunct="1">
              <a:defRPr lang="en-US" sz="1300" kern="1200" smtClean="0">
                <a:gradFill>
                  <a:gsLst>
                    <a:gs pos="100000">
                      <a:srgbClr val="7BAC42"/>
                    </a:gs>
                    <a:gs pos="0">
                      <a:srgbClr val="66AA5D"/>
                    </a:gs>
                  </a:gsLst>
                  <a:lin ang="0" scaled="1"/>
                </a:gradFill>
                <a:latin typeface="Lato" panose="020F0502020204030203" pitchFamily="34" charset="0"/>
                <a:ea typeface="+mn-ea"/>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81B3FBB2-D44A-4165-804C-96ED97CE72C9}" type="slidenum">
              <a:rPr lang="en-US" smtClean="0">
                <a:solidFill>
                  <a:schemeClr val="accent4"/>
                </a:solidFill>
              </a:rPr>
              <a:pPr algn="ctr" rtl="0"/>
              <a:t>‹#›</a:t>
            </a:fld>
            <a:endParaRPr lang="en-US" dirty="0">
              <a:solidFill>
                <a:schemeClr val="accent4"/>
              </a:solidFill>
            </a:endParaRPr>
          </a:p>
        </p:txBody>
      </p:sp>
      <p:sp>
        <p:nvSpPr>
          <p:cNvPr id="67" name="Rectangle 66"/>
          <p:cNvSpPr/>
          <p:nvPr/>
        </p:nvSpPr>
        <p:spPr>
          <a:xfrm>
            <a:off x="9474517" y="6362478"/>
            <a:ext cx="2023514" cy="292388"/>
          </a:xfrm>
          <a:prstGeom prst="rect">
            <a:avLst/>
          </a:prstGeom>
          <a:noFill/>
        </p:spPr>
        <p:txBody>
          <a:bodyPr wrap="square" rtlCol="0">
            <a:spAutoFit/>
          </a:bodyPr>
          <a:lstStyle/>
          <a:p>
            <a:pPr algn="ctr" rtl="0"/>
            <a:r>
              <a:rPr lang="en-US" altLang="en-US" sz="1300" dirty="0">
                <a:solidFill>
                  <a:schemeClr val="accent4"/>
                </a:solidFill>
                <a:latin typeface="Lato" panose="020F0502020204030203" pitchFamily="34" charset="0"/>
                <a:cs typeface="Lato" panose="020F0502020204030203" pitchFamily="34" charset="0"/>
              </a:rPr>
              <a:t>AllTrafficSolutions.com    </a:t>
            </a:r>
          </a:p>
        </p:txBody>
      </p:sp>
      <p:cxnSp>
        <p:nvCxnSpPr>
          <p:cNvPr id="68" name="Straight Connector 67"/>
          <p:cNvCxnSpPr>
            <a:cxnSpLocks/>
          </p:cNvCxnSpPr>
          <p:nvPr/>
        </p:nvCxnSpPr>
        <p:spPr>
          <a:xfrm>
            <a:off x="11482557" y="6404196"/>
            <a:ext cx="0" cy="237744"/>
          </a:xfrm>
          <a:prstGeom prst="line">
            <a:avLst/>
          </a:prstGeom>
          <a:ln w="12700">
            <a:solidFill>
              <a:schemeClr val="accent4">
                <a:alpha val="88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30" hasCustomPrompt="1"/>
          </p:nvPr>
        </p:nvSpPr>
        <p:spPr>
          <a:xfrm>
            <a:off x="899091" y="3532959"/>
            <a:ext cx="2258447" cy="427038"/>
          </a:xfrm>
        </p:spPr>
        <p:txBody>
          <a:bodyPr anchor="ctr">
            <a:normAutofit/>
          </a:bodyPr>
          <a:lstStyle>
            <a:lvl1pPr marL="0" indent="0">
              <a:buNone/>
              <a:defRPr sz="2000" spc="-150">
                <a:solidFill>
                  <a:schemeClr val="accent2"/>
                </a:solidFill>
                <a:latin typeface="+mj-lt"/>
              </a:defRPr>
            </a:lvl1pPr>
          </a:lstStyle>
          <a:p>
            <a:pPr lvl="0"/>
            <a:r>
              <a:rPr lang="en-US" dirty="0"/>
              <a:t>SERVICE</a:t>
            </a:r>
          </a:p>
        </p:txBody>
      </p:sp>
      <p:sp>
        <p:nvSpPr>
          <p:cNvPr id="85" name="Text Placeholder 2"/>
          <p:cNvSpPr>
            <a:spLocks noGrp="1"/>
          </p:cNvSpPr>
          <p:nvPr>
            <p:ph type="body" sz="quarter" idx="31" hasCustomPrompt="1"/>
          </p:nvPr>
        </p:nvSpPr>
        <p:spPr>
          <a:xfrm>
            <a:off x="3568544" y="3532959"/>
            <a:ext cx="2258447" cy="427038"/>
          </a:xfrm>
        </p:spPr>
        <p:txBody>
          <a:bodyPr anchor="ctr">
            <a:normAutofit/>
          </a:bodyPr>
          <a:lstStyle>
            <a:lvl1pPr marL="0" indent="0">
              <a:buNone/>
              <a:defRPr sz="2000" spc="-150">
                <a:solidFill>
                  <a:schemeClr val="accent2"/>
                </a:solidFill>
                <a:latin typeface="+mj-lt"/>
              </a:defRPr>
            </a:lvl1pPr>
          </a:lstStyle>
          <a:p>
            <a:pPr lvl="0"/>
            <a:r>
              <a:rPr lang="en-US" dirty="0"/>
              <a:t>SERVICE</a:t>
            </a:r>
          </a:p>
        </p:txBody>
      </p:sp>
      <p:sp>
        <p:nvSpPr>
          <p:cNvPr id="86" name="Text Placeholder 2"/>
          <p:cNvSpPr>
            <a:spLocks noGrp="1"/>
          </p:cNvSpPr>
          <p:nvPr>
            <p:ph type="body" sz="quarter" idx="32" hasCustomPrompt="1"/>
          </p:nvPr>
        </p:nvSpPr>
        <p:spPr>
          <a:xfrm>
            <a:off x="6222514" y="3532959"/>
            <a:ext cx="2258447" cy="427038"/>
          </a:xfrm>
        </p:spPr>
        <p:txBody>
          <a:bodyPr anchor="ctr">
            <a:normAutofit/>
          </a:bodyPr>
          <a:lstStyle>
            <a:lvl1pPr marL="0" indent="0">
              <a:buNone/>
              <a:defRPr sz="2000" spc="-150">
                <a:solidFill>
                  <a:schemeClr val="accent2"/>
                </a:solidFill>
                <a:latin typeface="+mj-lt"/>
              </a:defRPr>
            </a:lvl1pPr>
          </a:lstStyle>
          <a:p>
            <a:pPr lvl="0"/>
            <a:r>
              <a:rPr lang="en-US" dirty="0"/>
              <a:t>SERVICE</a:t>
            </a:r>
          </a:p>
        </p:txBody>
      </p:sp>
      <p:sp>
        <p:nvSpPr>
          <p:cNvPr id="87" name="Text Placeholder 2"/>
          <p:cNvSpPr>
            <a:spLocks noGrp="1"/>
          </p:cNvSpPr>
          <p:nvPr>
            <p:ph type="body" sz="quarter" idx="33" hasCustomPrompt="1"/>
          </p:nvPr>
        </p:nvSpPr>
        <p:spPr>
          <a:xfrm>
            <a:off x="8894908" y="3532959"/>
            <a:ext cx="2258447" cy="427038"/>
          </a:xfrm>
        </p:spPr>
        <p:txBody>
          <a:bodyPr anchor="ctr">
            <a:normAutofit/>
          </a:bodyPr>
          <a:lstStyle>
            <a:lvl1pPr marL="0" indent="0">
              <a:buNone/>
              <a:defRPr sz="2000" spc="-150">
                <a:solidFill>
                  <a:schemeClr val="accent2"/>
                </a:solidFill>
                <a:latin typeface="+mj-lt"/>
              </a:defRPr>
            </a:lvl1pPr>
          </a:lstStyle>
          <a:p>
            <a:pPr lvl="0"/>
            <a:r>
              <a:rPr lang="en-US" dirty="0"/>
              <a:t>SERVICE</a:t>
            </a:r>
          </a:p>
        </p:txBody>
      </p:sp>
      <p:grpSp>
        <p:nvGrpSpPr>
          <p:cNvPr id="76" name="Group 4"/>
          <p:cNvGrpSpPr>
            <a:grpSpLocks noChangeAspect="1"/>
          </p:cNvGrpSpPr>
          <p:nvPr userDrawn="1"/>
        </p:nvGrpSpPr>
        <p:grpSpPr bwMode="auto">
          <a:xfrm>
            <a:off x="281981" y="6154362"/>
            <a:ext cx="600191" cy="497398"/>
            <a:chOff x="3225" y="3186"/>
            <a:chExt cx="1232" cy="1021"/>
          </a:xfrm>
        </p:grpSpPr>
        <p:sp>
          <p:nvSpPr>
            <p:cNvPr id="79"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10" name="Rectangle 109"/>
          <p:cNvSpPr/>
          <p:nvPr userDrawn="1"/>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111" name="Slide Number Placeholder 3"/>
          <p:cNvSpPr txBox="1">
            <a:spLocks/>
          </p:cNvSpPr>
          <p:nvPr userDrawn="1"/>
        </p:nvSpPr>
        <p:spPr>
          <a:xfrm>
            <a:off x="11457138" y="6362478"/>
            <a:ext cx="546100" cy="292388"/>
          </a:xfrm>
          <a:prstGeom prst="rect">
            <a:avLst/>
          </a:prstGeom>
          <a:noFill/>
        </p:spPr>
        <p:txBody>
          <a:bodyPr vert="horz" wrap="square" lIns="91440" tIns="45720" rIns="91440" bIns="45720" rtlCol="0" anchor="ctr">
            <a:spAutoFit/>
          </a:bodyPr>
          <a:lstStyle>
            <a:defPPr>
              <a:defRPr lang="en-US"/>
            </a:defPPr>
            <a:lvl1pPr marL="0" algn="r" defTabSz="914400" rtl="0" eaLnBrk="1" latinLnBrk="0" hangingPunct="1">
              <a:defRPr lang="en-US" sz="1300" kern="1200" smtClean="0">
                <a:gradFill>
                  <a:gsLst>
                    <a:gs pos="100000">
                      <a:srgbClr val="7BAC42"/>
                    </a:gs>
                    <a:gs pos="0">
                      <a:srgbClr val="66AA5D"/>
                    </a:gs>
                  </a:gsLst>
                  <a:lin ang="0" scaled="1"/>
                </a:gradFill>
                <a:latin typeface="Lato" panose="020F0502020204030203" pitchFamily="34" charset="0"/>
                <a:ea typeface="+mn-ea"/>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81B3FBB2-D44A-4165-804C-96ED97CE72C9}" type="slidenum">
              <a:rPr lang="en-US" smtClean="0">
                <a:solidFill>
                  <a:schemeClr val="accent4"/>
                </a:solidFill>
              </a:rPr>
              <a:pPr algn="ctr" rtl="0"/>
              <a:t>‹#›</a:t>
            </a:fld>
            <a:endParaRPr lang="en-US" dirty="0">
              <a:solidFill>
                <a:schemeClr val="accent4"/>
              </a:solidFill>
            </a:endParaRPr>
          </a:p>
        </p:txBody>
      </p:sp>
      <p:sp>
        <p:nvSpPr>
          <p:cNvPr id="112" name="Rectangle 111"/>
          <p:cNvSpPr/>
          <p:nvPr userDrawn="1"/>
        </p:nvSpPr>
        <p:spPr>
          <a:xfrm>
            <a:off x="9474517" y="6362478"/>
            <a:ext cx="2023514" cy="292388"/>
          </a:xfrm>
          <a:prstGeom prst="rect">
            <a:avLst/>
          </a:prstGeom>
          <a:noFill/>
        </p:spPr>
        <p:txBody>
          <a:bodyPr wrap="square" rtlCol="0">
            <a:spAutoFit/>
          </a:bodyPr>
          <a:lstStyle/>
          <a:p>
            <a:pPr algn="ctr" rtl="0"/>
            <a:r>
              <a:rPr lang="en-US" altLang="en-US" sz="1300" dirty="0">
                <a:solidFill>
                  <a:schemeClr val="accent4"/>
                </a:solidFill>
                <a:latin typeface="Lato" panose="020F0502020204030203" pitchFamily="34" charset="0"/>
                <a:cs typeface="Lato" panose="020F0502020204030203" pitchFamily="34" charset="0"/>
              </a:rPr>
              <a:t>AllTrafficSolutions.com    </a:t>
            </a:r>
          </a:p>
        </p:txBody>
      </p:sp>
      <p:cxnSp>
        <p:nvCxnSpPr>
          <p:cNvPr id="113" name="Straight Connector 112"/>
          <p:cNvCxnSpPr>
            <a:cxnSpLocks/>
          </p:cNvCxnSpPr>
          <p:nvPr userDrawn="1"/>
        </p:nvCxnSpPr>
        <p:spPr>
          <a:xfrm>
            <a:off x="11482557" y="6404196"/>
            <a:ext cx="0" cy="237744"/>
          </a:xfrm>
          <a:prstGeom prst="line">
            <a:avLst/>
          </a:prstGeom>
          <a:ln w="12700">
            <a:solidFill>
              <a:schemeClr val="accent4">
                <a:alpha val="88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939282"/>
      </p:ext>
    </p:extLst>
  </p:cSld>
  <p:clrMapOvr>
    <a:masterClrMapping/>
  </p:clrMapOvr>
  <p:extLst mod="1">
    <p:ext uri="{DCECCB84-F9BA-43D5-87BE-67443E8EF086}">
      <p15:sldGuideLst xmlns:p15="http://schemas.microsoft.com/office/powerpoint/2012/main">
        <p15:guide id="1" orient="horz" pos="360">
          <p15:clr>
            <a:srgbClr val="FBAE40"/>
          </p15:clr>
        </p15:guide>
        <p15:guide id="3" orient="horz" pos="624">
          <p15:clr>
            <a:srgbClr val="FBAE40"/>
          </p15:clr>
        </p15:guide>
        <p15:guide id="4" pos="6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urTeam2 Layout">
    <p:spTree>
      <p:nvGrpSpPr>
        <p:cNvPr id="1" name=""/>
        <p:cNvGrpSpPr/>
        <p:nvPr/>
      </p:nvGrpSpPr>
      <p:grpSpPr>
        <a:xfrm>
          <a:off x="0" y="0"/>
          <a:ext cx="0" cy="0"/>
          <a:chOff x="0" y="0"/>
          <a:chExt cx="0" cy="0"/>
        </a:xfrm>
      </p:grpSpPr>
      <p:sp>
        <p:nvSpPr>
          <p:cNvPr id="51" name="Picture Placeholder 2"/>
          <p:cNvSpPr>
            <a:spLocks noGrp="1"/>
          </p:cNvSpPr>
          <p:nvPr>
            <p:ph type="pic" sz="quarter" idx="15"/>
          </p:nvPr>
        </p:nvSpPr>
        <p:spPr>
          <a:xfrm>
            <a:off x="1325021" y="3877637"/>
            <a:ext cx="1536192" cy="1536192"/>
          </a:xfrm>
          <a:prstGeom prst="ellipse">
            <a:avLst/>
          </a:prstGeom>
          <a:ln>
            <a:noFill/>
          </a:ln>
        </p:spPr>
        <p:txBody>
          <a:bodyPr anchor="ctr">
            <a:normAutofit/>
          </a:bodyPr>
          <a:lstStyle>
            <a:lvl1pPr marL="0" indent="0" algn="ctr">
              <a:buNone/>
              <a:defRPr sz="1600"/>
            </a:lvl1pPr>
          </a:lstStyle>
          <a:p>
            <a:r>
              <a:rPr lang="en-US"/>
              <a:t>Click icon to add picture</a:t>
            </a:r>
            <a:endParaRPr lang="en-US" dirty="0"/>
          </a:p>
        </p:txBody>
      </p:sp>
      <p:sp>
        <p:nvSpPr>
          <p:cNvPr id="50" name="Picture Placeholder 2"/>
          <p:cNvSpPr>
            <a:spLocks noGrp="1"/>
          </p:cNvSpPr>
          <p:nvPr>
            <p:ph type="pic" sz="quarter" idx="14"/>
          </p:nvPr>
        </p:nvSpPr>
        <p:spPr>
          <a:xfrm>
            <a:off x="1325021" y="1690531"/>
            <a:ext cx="1536192" cy="1536192"/>
          </a:xfrm>
          <a:prstGeom prst="ellipse">
            <a:avLst/>
          </a:prstGeom>
          <a:ln>
            <a:noFill/>
          </a:ln>
        </p:spPr>
        <p:txBody>
          <a:bodyPr anchor="ctr">
            <a:normAutofit/>
          </a:bodyPr>
          <a:lstStyle>
            <a:lvl1pPr marL="0" indent="0" algn="ctr">
              <a:buNone/>
              <a:defRPr sz="1600"/>
            </a:lvl1pPr>
          </a:lstStyle>
          <a:p>
            <a:r>
              <a:rPr lang="en-US"/>
              <a:t>Click icon to add picture</a:t>
            </a:r>
            <a:endParaRPr lang="en-US" dirty="0"/>
          </a:p>
        </p:txBody>
      </p:sp>
      <p:grpSp>
        <p:nvGrpSpPr>
          <p:cNvPr id="9" name="Group 4"/>
          <p:cNvGrpSpPr>
            <a:grpSpLocks noChangeAspect="1"/>
          </p:cNvGrpSpPr>
          <p:nvPr/>
        </p:nvGrpSpPr>
        <p:grpSpPr bwMode="auto">
          <a:xfrm>
            <a:off x="281981" y="6154362"/>
            <a:ext cx="600191" cy="497398"/>
            <a:chOff x="3225" y="3186"/>
            <a:chExt cx="1232" cy="1021"/>
          </a:xfrm>
        </p:grpSpPr>
        <p:sp>
          <p:nvSpPr>
            <p:cNvPr id="10"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7" name="Text Placeholder 36"/>
          <p:cNvSpPr>
            <a:spLocks noGrp="1"/>
          </p:cNvSpPr>
          <p:nvPr>
            <p:ph type="body" sz="quarter" idx="13" hasCustomPrompt="1"/>
          </p:nvPr>
        </p:nvSpPr>
        <p:spPr>
          <a:xfrm>
            <a:off x="0" y="407250"/>
            <a:ext cx="12192000" cy="757130"/>
          </a:xfrm>
          <a:noFill/>
        </p:spPr>
        <p:txBody>
          <a:bodyPr wrap="square" rtlCol="0" anchor="ctr">
            <a:spAutoFit/>
          </a:bodyPr>
          <a:lstStyle>
            <a:lvl1pPr marL="0" indent="0" algn="ctr">
              <a:buNone/>
              <a:defRPr lang="en-US" sz="4800" spc="-150" dirty="0" smtClean="0">
                <a:solidFill>
                  <a:schemeClr val="tx1">
                    <a:lumMod val="85000"/>
                    <a:lumOff val="15000"/>
                  </a:schemeClr>
                </a:solidFill>
                <a:latin typeface="Montserrat" panose="00000500000000000000" pitchFamily="50" charset="0"/>
              </a:defRPr>
            </a:lvl1pPr>
          </a:lstStyle>
          <a:p>
            <a:pPr marL="0" lvl="0" algn="ctr"/>
            <a:r>
              <a:rPr lang="en-US" dirty="0"/>
              <a:t>OUR TEAM 2</a:t>
            </a:r>
          </a:p>
        </p:txBody>
      </p:sp>
      <p:sp>
        <p:nvSpPr>
          <p:cNvPr id="52" name="Text Placeholder 36"/>
          <p:cNvSpPr>
            <a:spLocks noGrp="1"/>
          </p:cNvSpPr>
          <p:nvPr>
            <p:ph type="body" sz="quarter" idx="20" hasCustomPrompt="1"/>
          </p:nvPr>
        </p:nvSpPr>
        <p:spPr>
          <a:xfrm>
            <a:off x="3143149" y="2331559"/>
            <a:ext cx="7273478" cy="674031"/>
          </a:xfrm>
          <a:noFill/>
        </p:spPr>
        <p:txBody>
          <a:bodyPr wrap="square" rtlCol="0">
            <a:spAutoFit/>
          </a:bodyPr>
          <a:lstStyle>
            <a:lvl1pPr marL="0" indent="0">
              <a:buNone/>
              <a:defRPr lang="en-US" sz="1400" dirty="0" smtClean="0">
                <a:solidFill>
                  <a:schemeClr val="tx1">
                    <a:lumMod val="85000"/>
                    <a:lumOff val="15000"/>
                  </a:schemeClr>
                </a:solidFill>
                <a:latin typeface="Lato" panose="020F0502020204030203" pitchFamily="34" charset="0"/>
                <a:cs typeface="Lato" panose="020F0502020204030203" pitchFamily="34" charset="0"/>
              </a:defRPr>
            </a:lvl1pPr>
          </a:lstStyle>
          <a:p>
            <a:pPr marL="0" lvl="0"/>
            <a:r>
              <a:rPr lang="en-US" dirty="0"/>
              <a:t>At hendrerit velit suscipit et. Nullam vitae pulvinar diam. Nam eu finibus mauris. Nam nunc leo, volutpat at accumsan eu, sagittis eu sapien. Nunc mi lorem, viverra non urna vel varius lacinia massa. Morbi in tincidunt arcu. Phasellus ut ultricies sem.. </a:t>
            </a:r>
          </a:p>
        </p:txBody>
      </p:sp>
      <p:sp>
        <p:nvSpPr>
          <p:cNvPr id="55" name="Text Placeholder 36"/>
          <p:cNvSpPr>
            <a:spLocks noGrp="1"/>
          </p:cNvSpPr>
          <p:nvPr>
            <p:ph type="body" sz="quarter" idx="23" hasCustomPrompt="1"/>
          </p:nvPr>
        </p:nvSpPr>
        <p:spPr>
          <a:xfrm>
            <a:off x="3124101" y="1956492"/>
            <a:ext cx="2375686" cy="369332"/>
          </a:xfrm>
        </p:spPr>
        <p:txBody>
          <a:bodyPr/>
          <a:lstStyle>
            <a:lvl1pPr>
              <a:defRPr lang="en-US" sz="2300" spc="-150" dirty="0">
                <a:solidFill>
                  <a:srgbClr val="1D1D1D"/>
                </a:solidFill>
                <a:latin typeface="Montserrat" panose="00000500000000000000" pitchFamily="50" charset="0"/>
              </a:defRPr>
            </a:lvl1pPr>
          </a:lstStyle>
          <a:p>
            <a:pPr marL="0" indent="0">
              <a:buNone/>
            </a:pPr>
            <a:r>
              <a:rPr lang="en-US" sz="2300" spc="-150" dirty="0">
                <a:solidFill>
                  <a:srgbClr val="1D1D1D"/>
                </a:solidFill>
                <a:latin typeface="Montserrat" panose="00000500000000000000" pitchFamily="50" charset="0"/>
              </a:rPr>
              <a:t>DOUNDER/CEO</a:t>
            </a:r>
            <a:endParaRPr lang="en-US" sz="2300" spc="-150" dirty="0">
              <a:gradFill flip="none" rotWithShape="1">
                <a:gsLst>
                  <a:gs pos="70000">
                    <a:srgbClr val="E05402">
                      <a:alpha val="75000"/>
                    </a:srgbClr>
                  </a:gs>
                  <a:gs pos="0">
                    <a:srgbClr val="F8AE28">
                      <a:alpha val="75000"/>
                    </a:srgbClr>
                  </a:gs>
                </a:gsLst>
                <a:lin ang="5400000" scaled="1"/>
                <a:tileRect/>
              </a:gradFill>
              <a:latin typeface="Montserrat" panose="00000500000000000000" pitchFamily="50" charset="0"/>
            </a:endParaRPr>
          </a:p>
        </p:txBody>
      </p:sp>
      <p:sp>
        <p:nvSpPr>
          <p:cNvPr id="56" name="Text Placeholder 55"/>
          <p:cNvSpPr>
            <a:spLocks noGrp="1"/>
          </p:cNvSpPr>
          <p:nvPr>
            <p:ph type="body" sz="quarter" idx="24" hasCustomPrompt="1"/>
          </p:nvPr>
        </p:nvSpPr>
        <p:spPr>
          <a:xfrm>
            <a:off x="3133411" y="1693195"/>
            <a:ext cx="2076450" cy="357187"/>
          </a:xfrm>
        </p:spPr>
        <p:txBody>
          <a:bodyPr/>
          <a:lstStyle>
            <a:lvl1pPr>
              <a:defRPr lang="en-US" sz="2300" spc="-150" dirty="0">
                <a:solidFill>
                  <a:schemeClr val="accent2"/>
                </a:solidFill>
                <a:latin typeface="Montserrat" panose="00000500000000000000" pitchFamily="50" charset="0"/>
              </a:defRPr>
            </a:lvl1pPr>
          </a:lstStyle>
          <a:p>
            <a:pPr marL="0" lvl="0" indent="0">
              <a:buNone/>
            </a:pPr>
            <a:r>
              <a:rPr lang="en-US" dirty="0"/>
              <a:t>JOHN DOE</a:t>
            </a:r>
          </a:p>
        </p:txBody>
      </p:sp>
      <p:sp>
        <p:nvSpPr>
          <p:cNvPr id="57" name="Text Placeholder 36"/>
          <p:cNvSpPr>
            <a:spLocks noGrp="1"/>
          </p:cNvSpPr>
          <p:nvPr>
            <p:ph type="body" sz="quarter" idx="25" hasCustomPrompt="1"/>
          </p:nvPr>
        </p:nvSpPr>
        <p:spPr>
          <a:xfrm>
            <a:off x="3143149" y="4503135"/>
            <a:ext cx="7273478" cy="674031"/>
          </a:xfrm>
          <a:noFill/>
        </p:spPr>
        <p:txBody>
          <a:bodyPr wrap="square" rtlCol="0">
            <a:spAutoFit/>
          </a:bodyPr>
          <a:lstStyle>
            <a:lvl1pPr marL="0" indent="0">
              <a:buNone/>
              <a:defRPr lang="en-US" sz="1400" dirty="0" smtClean="0">
                <a:solidFill>
                  <a:schemeClr val="tx1">
                    <a:lumMod val="85000"/>
                    <a:lumOff val="15000"/>
                  </a:schemeClr>
                </a:solidFill>
                <a:latin typeface="Lato" panose="020F0502020204030203" pitchFamily="34" charset="0"/>
                <a:cs typeface="Lato" panose="020F0502020204030203" pitchFamily="34" charset="0"/>
              </a:defRPr>
            </a:lvl1pPr>
          </a:lstStyle>
          <a:p>
            <a:pPr marL="0" lvl="0"/>
            <a:r>
              <a:rPr lang="en-US" dirty="0"/>
              <a:t>At hendrerit velit suscipit et. Nullam vitae pulvinar diam. Nam eu finibus mauris. Nam nunc leo, volutpat at accumsan eu, sagittis eu sapien. Nunc mi lorem, viverra non urna vel varius lacinia massa. Morbi in tincidunt arcu. Phasellus ut ultricies sem.. </a:t>
            </a:r>
          </a:p>
        </p:txBody>
      </p:sp>
      <p:sp>
        <p:nvSpPr>
          <p:cNvPr id="58" name="Text Placeholder 36"/>
          <p:cNvSpPr>
            <a:spLocks noGrp="1"/>
          </p:cNvSpPr>
          <p:nvPr>
            <p:ph type="body" sz="quarter" idx="26" hasCustomPrompt="1"/>
          </p:nvPr>
        </p:nvSpPr>
        <p:spPr>
          <a:xfrm>
            <a:off x="3124101" y="4128068"/>
            <a:ext cx="2375686" cy="369332"/>
          </a:xfrm>
        </p:spPr>
        <p:txBody>
          <a:bodyPr/>
          <a:lstStyle>
            <a:lvl1pPr>
              <a:defRPr lang="en-US" sz="2300" spc="-150" dirty="0">
                <a:solidFill>
                  <a:srgbClr val="1D1D1D"/>
                </a:solidFill>
                <a:latin typeface="Montserrat" panose="00000500000000000000" pitchFamily="50" charset="0"/>
              </a:defRPr>
            </a:lvl1pPr>
          </a:lstStyle>
          <a:p>
            <a:pPr marL="0" indent="0">
              <a:buNone/>
            </a:pPr>
            <a:r>
              <a:rPr lang="en-US" sz="2300" spc="-150" dirty="0">
                <a:solidFill>
                  <a:srgbClr val="1D1D1D"/>
                </a:solidFill>
                <a:latin typeface="Montserrat" panose="00000500000000000000" pitchFamily="50" charset="0"/>
              </a:rPr>
              <a:t>DOUNDER/CEO</a:t>
            </a:r>
            <a:endParaRPr lang="en-US" sz="2300" spc="-150" dirty="0">
              <a:gradFill flip="none" rotWithShape="1">
                <a:gsLst>
                  <a:gs pos="70000">
                    <a:srgbClr val="E05402">
                      <a:alpha val="75000"/>
                    </a:srgbClr>
                  </a:gs>
                  <a:gs pos="0">
                    <a:srgbClr val="F8AE28">
                      <a:alpha val="75000"/>
                    </a:srgbClr>
                  </a:gs>
                </a:gsLst>
                <a:lin ang="5400000" scaled="1"/>
                <a:tileRect/>
              </a:gradFill>
              <a:latin typeface="Montserrat" panose="00000500000000000000" pitchFamily="50" charset="0"/>
            </a:endParaRPr>
          </a:p>
        </p:txBody>
      </p:sp>
      <p:sp>
        <p:nvSpPr>
          <p:cNvPr id="59" name="Text Placeholder 55"/>
          <p:cNvSpPr>
            <a:spLocks noGrp="1"/>
          </p:cNvSpPr>
          <p:nvPr>
            <p:ph type="body" sz="quarter" idx="27" hasCustomPrompt="1"/>
          </p:nvPr>
        </p:nvSpPr>
        <p:spPr>
          <a:xfrm>
            <a:off x="3133411" y="3864771"/>
            <a:ext cx="2076450" cy="357187"/>
          </a:xfrm>
        </p:spPr>
        <p:txBody>
          <a:bodyPr/>
          <a:lstStyle>
            <a:lvl1pPr>
              <a:defRPr lang="en-US" sz="2300" spc="-150" dirty="0">
                <a:solidFill>
                  <a:schemeClr val="accent2"/>
                </a:solidFill>
                <a:latin typeface="Montserrat" panose="00000500000000000000" pitchFamily="50" charset="0"/>
              </a:defRPr>
            </a:lvl1pPr>
          </a:lstStyle>
          <a:p>
            <a:pPr marL="0" lvl="0" indent="0">
              <a:buNone/>
            </a:pPr>
            <a:r>
              <a:rPr lang="en-US" dirty="0"/>
              <a:t>JOHN DOE</a:t>
            </a:r>
          </a:p>
        </p:txBody>
      </p:sp>
      <p:sp>
        <p:nvSpPr>
          <p:cNvPr id="43" name="Rectangle 42"/>
          <p:cNvSpPr/>
          <p:nvPr/>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40" name="Slide Number Placeholder 3"/>
          <p:cNvSpPr txBox="1">
            <a:spLocks/>
          </p:cNvSpPr>
          <p:nvPr/>
        </p:nvSpPr>
        <p:spPr>
          <a:xfrm>
            <a:off x="11457138" y="6362478"/>
            <a:ext cx="546100" cy="292388"/>
          </a:xfrm>
          <a:prstGeom prst="rect">
            <a:avLst/>
          </a:prstGeom>
          <a:noFill/>
        </p:spPr>
        <p:txBody>
          <a:bodyPr vert="horz" wrap="square" lIns="91440" tIns="45720" rIns="91440" bIns="45720" rtlCol="0" anchor="ctr">
            <a:spAutoFit/>
          </a:bodyPr>
          <a:lstStyle>
            <a:defPPr>
              <a:defRPr lang="en-US"/>
            </a:defPPr>
            <a:lvl1pPr marL="0" algn="r" defTabSz="914400" rtl="0" eaLnBrk="1" latinLnBrk="0" hangingPunct="1">
              <a:defRPr lang="en-US" sz="1300" kern="1200" smtClean="0">
                <a:gradFill>
                  <a:gsLst>
                    <a:gs pos="100000">
                      <a:srgbClr val="7BAC42"/>
                    </a:gs>
                    <a:gs pos="0">
                      <a:srgbClr val="66AA5D"/>
                    </a:gs>
                  </a:gsLst>
                  <a:lin ang="0" scaled="1"/>
                </a:gradFill>
                <a:latin typeface="Lato" panose="020F0502020204030203" pitchFamily="34" charset="0"/>
                <a:ea typeface="+mn-ea"/>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81B3FBB2-D44A-4165-804C-96ED97CE72C9}" type="slidenum">
              <a:rPr lang="en-US" smtClean="0">
                <a:solidFill>
                  <a:schemeClr val="accent4"/>
                </a:solidFill>
              </a:rPr>
              <a:pPr algn="ctr" rtl="0"/>
              <a:t>‹#›</a:t>
            </a:fld>
            <a:endParaRPr lang="en-US" dirty="0">
              <a:solidFill>
                <a:schemeClr val="accent4"/>
              </a:solidFill>
            </a:endParaRPr>
          </a:p>
        </p:txBody>
      </p:sp>
      <p:sp>
        <p:nvSpPr>
          <p:cNvPr id="41" name="Rectangle 40"/>
          <p:cNvSpPr/>
          <p:nvPr/>
        </p:nvSpPr>
        <p:spPr>
          <a:xfrm>
            <a:off x="9474517" y="6362478"/>
            <a:ext cx="2023514" cy="292388"/>
          </a:xfrm>
          <a:prstGeom prst="rect">
            <a:avLst/>
          </a:prstGeom>
          <a:noFill/>
        </p:spPr>
        <p:txBody>
          <a:bodyPr wrap="square" rtlCol="0">
            <a:spAutoFit/>
          </a:bodyPr>
          <a:lstStyle/>
          <a:p>
            <a:pPr algn="ctr" rtl="0"/>
            <a:r>
              <a:rPr lang="en-US" altLang="en-US" sz="1300" dirty="0">
                <a:solidFill>
                  <a:schemeClr val="accent4"/>
                </a:solidFill>
                <a:latin typeface="Lato" panose="020F0502020204030203" pitchFamily="34" charset="0"/>
                <a:cs typeface="Lato" panose="020F0502020204030203" pitchFamily="34" charset="0"/>
              </a:rPr>
              <a:t>AllTrafficSolutions.com    </a:t>
            </a:r>
          </a:p>
        </p:txBody>
      </p:sp>
      <p:cxnSp>
        <p:nvCxnSpPr>
          <p:cNvPr id="42" name="Straight Connector 41"/>
          <p:cNvCxnSpPr>
            <a:cxnSpLocks/>
          </p:cNvCxnSpPr>
          <p:nvPr/>
        </p:nvCxnSpPr>
        <p:spPr>
          <a:xfrm>
            <a:off x="11482557" y="6404196"/>
            <a:ext cx="0" cy="237744"/>
          </a:xfrm>
          <a:prstGeom prst="line">
            <a:avLst/>
          </a:prstGeom>
          <a:ln w="12700">
            <a:solidFill>
              <a:schemeClr val="accent4">
                <a:alpha val="88000"/>
              </a:schemeClr>
            </a:solidFill>
          </a:ln>
        </p:spPr>
        <p:style>
          <a:lnRef idx="1">
            <a:schemeClr val="accent1"/>
          </a:lnRef>
          <a:fillRef idx="0">
            <a:schemeClr val="accent1"/>
          </a:fillRef>
          <a:effectRef idx="0">
            <a:schemeClr val="accent1"/>
          </a:effectRef>
          <a:fontRef idx="minor">
            <a:schemeClr val="tx1"/>
          </a:fontRef>
        </p:style>
      </p:cxnSp>
      <p:grpSp>
        <p:nvGrpSpPr>
          <p:cNvPr id="44" name="Group 4"/>
          <p:cNvGrpSpPr>
            <a:grpSpLocks noChangeAspect="1"/>
          </p:cNvGrpSpPr>
          <p:nvPr userDrawn="1"/>
        </p:nvGrpSpPr>
        <p:grpSpPr bwMode="auto">
          <a:xfrm>
            <a:off x="281981" y="6154362"/>
            <a:ext cx="600191" cy="497398"/>
            <a:chOff x="3225" y="3186"/>
            <a:chExt cx="1232" cy="1021"/>
          </a:xfrm>
        </p:grpSpPr>
        <p:sp>
          <p:nvSpPr>
            <p:cNvPr id="45"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7" name="Rectangle 76"/>
          <p:cNvSpPr/>
          <p:nvPr userDrawn="1"/>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78" name="Slide Number Placeholder 3"/>
          <p:cNvSpPr txBox="1">
            <a:spLocks/>
          </p:cNvSpPr>
          <p:nvPr userDrawn="1"/>
        </p:nvSpPr>
        <p:spPr>
          <a:xfrm>
            <a:off x="11457138" y="6362478"/>
            <a:ext cx="546100" cy="292388"/>
          </a:xfrm>
          <a:prstGeom prst="rect">
            <a:avLst/>
          </a:prstGeom>
          <a:noFill/>
        </p:spPr>
        <p:txBody>
          <a:bodyPr vert="horz" wrap="square" lIns="91440" tIns="45720" rIns="91440" bIns="45720" rtlCol="0" anchor="ctr">
            <a:spAutoFit/>
          </a:bodyPr>
          <a:lstStyle>
            <a:defPPr>
              <a:defRPr lang="en-US"/>
            </a:defPPr>
            <a:lvl1pPr marL="0" algn="r" defTabSz="914400" rtl="0" eaLnBrk="1" latinLnBrk="0" hangingPunct="1">
              <a:defRPr lang="en-US" sz="1300" kern="1200" smtClean="0">
                <a:gradFill>
                  <a:gsLst>
                    <a:gs pos="100000">
                      <a:srgbClr val="7BAC42"/>
                    </a:gs>
                    <a:gs pos="0">
                      <a:srgbClr val="66AA5D"/>
                    </a:gs>
                  </a:gsLst>
                  <a:lin ang="0" scaled="1"/>
                </a:gradFill>
                <a:latin typeface="Lato" panose="020F0502020204030203" pitchFamily="34" charset="0"/>
                <a:ea typeface="+mn-ea"/>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81B3FBB2-D44A-4165-804C-96ED97CE72C9}" type="slidenum">
              <a:rPr lang="en-US" smtClean="0">
                <a:solidFill>
                  <a:schemeClr val="accent4"/>
                </a:solidFill>
              </a:rPr>
              <a:pPr algn="ctr" rtl="0"/>
              <a:t>‹#›</a:t>
            </a:fld>
            <a:endParaRPr lang="en-US" dirty="0">
              <a:solidFill>
                <a:schemeClr val="accent4"/>
              </a:solidFill>
            </a:endParaRPr>
          </a:p>
        </p:txBody>
      </p:sp>
      <p:sp>
        <p:nvSpPr>
          <p:cNvPr id="79" name="Rectangle 78"/>
          <p:cNvSpPr/>
          <p:nvPr userDrawn="1"/>
        </p:nvSpPr>
        <p:spPr>
          <a:xfrm>
            <a:off x="9474517" y="6362478"/>
            <a:ext cx="2023514" cy="292388"/>
          </a:xfrm>
          <a:prstGeom prst="rect">
            <a:avLst/>
          </a:prstGeom>
          <a:noFill/>
        </p:spPr>
        <p:txBody>
          <a:bodyPr wrap="square" rtlCol="0">
            <a:spAutoFit/>
          </a:bodyPr>
          <a:lstStyle/>
          <a:p>
            <a:pPr algn="ctr" rtl="0"/>
            <a:r>
              <a:rPr lang="en-US" altLang="en-US" sz="1300" dirty="0">
                <a:solidFill>
                  <a:schemeClr val="accent4"/>
                </a:solidFill>
                <a:latin typeface="Lato" panose="020F0502020204030203" pitchFamily="34" charset="0"/>
                <a:cs typeface="Lato" panose="020F0502020204030203" pitchFamily="34" charset="0"/>
              </a:rPr>
              <a:t>AllTrafficSolutions.com    </a:t>
            </a:r>
          </a:p>
        </p:txBody>
      </p:sp>
      <p:cxnSp>
        <p:nvCxnSpPr>
          <p:cNvPr id="80" name="Straight Connector 79"/>
          <p:cNvCxnSpPr>
            <a:cxnSpLocks/>
          </p:cNvCxnSpPr>
          <p:nvPr userDrawn="1"/>
        </p:nvCxnSpPr>
        <p:spPr>
          <a:xfrm>
            <a:off x="11482557" y="6404196"/>
            <a:ext cx="0" cy="237744"/>
          </a:xfrm>
          <a:prstGeom prst="line">
            <a:avLst/>
          </a:prstGeom>
          <a:ln w="12700">
            <a:solidFill>
              <a:schemeClr val="accent4">
                <a:alpha val="88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3106972"/>
      </p:ext>
    </p:extLst>
  </p:cSld>
  <p:clrMapOvr>
    <a:masterClrMapping/>
  </p:clrMapOvr>
  <p:extLst mod="1">
    <p:ext uri="{DCECCB84-F9BA-43D5-87BE-67443E8EF086}">
      <p15:sldGuideLst xmlns:p15="http://schemas.microsoft.com/office/powerpoint/2012/main">
        <p15:guide id="1" orient="horz" pos="360">
          <p15:clr>
            <a:srgbClr val="FBAE40"/>
          </p15:clr>
        </p15:guide>
        <p15:guide id="3" orient="horz" pos="624">
          <p15:clr>
            <a:srgbClr val="FBAE40"/>
          </p15:clr>
        </p15:guide>
        <p15:guide id="13" pos="816" userDrawn="1">
          <p15:clr>
            <a:srgbClr val="FBAE40"/>
          </p15:clr>
        </p15:guide>
        <p15:guide id="14" pos="1824" userDrawn="1">
          <p15:clr>
            <a:srgbClr val="FBAE40"/>
          </p15:clr>
        </p15:guide>
        <p15:guide id="15" pos="2040" userDrawn="1">
          <p15:clr>
            <a:srgbClr val="FBAE40"/>
          </p15:clr>
        </p15:guide>
        <p15:guide id="16" orient="horz" pos="1512" userDrawn="1">
          <p15:clr>
            <a:srgbClr val="FBAE40"/>
          </p15:clr>
        </p15:guide>
        <p15:guide id="17" orient="horz" pos="1128" userDrawn="1">
          <p15:clr>
            <a:srgbClr val="FBAE40"/>
          </p15:clr>
        </p15:guide>
        <p15:guide id="18" orient="horz" pos="1296" userDrawn="1">
          <p15:clr>
            <a:srgbClr val="FBAE40"/>
          </p15:clr>
        </p15:guide>
        <p15:guide id="19" orient="horz" pos="2496" userDrawn="1">
          <p15:clr>
            <a:srgbClr val="FBAE40"/>
          </p15:clr>
        </p15:guide>
        <p15:guide id="20" orient="horz" pos="2664" userDrawn="1">
          <p15:clr>
            <a:srgbClr val="FBAE40"/>
          </p15:clr>
        </p15:guide>
        <p15:guide id="21" orient="horz"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urTeam4 Layout">
    <p:spTree>
      <p:nvGrpSpPr>
        <p:cNvPr id="1" name=""/>
        <p:cNvGrpSpPr/>
        <p:nvPr/>
      </p:nvGrpSpPr>
      <p:grpSpPr>
        <a:xfrm>
          <a:off x="0" y="0"/>
          <a:ext cx="0" cy="0"/>
          <a:chOff x="0" y="0"/>
          <a:chExt cx="0" cy="0"/>
        </a:xfrm>
      </p:grpSpPr>
      <p:sp>
        <p:nvSpPr>
          <p:cNvPr id="76" name="Picture Placeholder 2"/>
          <p:cNvSpPr>
            <a:spLocks noGrp="1"/>
          </p:cNvSpPr>
          <p:nvPr>
            <p:ph type="pic" sz="quarter" idx="14"/>
          </p:nvPr>
        </p:nvSpPr>
        <p:spPr>
          <a:xfrm>
            <a:off x="1260434" y="2006851"/>
            <a:ext cx="1536192" cy="1536192"/>
          </a:xfrm>
          <a:prstGeom prst="ellipse">
            <a:avLst/>
          </a:prstGeom>
          <a:ln>
            <a:noFill/>
          </a:ln>
        </p:spPr>
        <p:txBody>
          <a:bodyPr anchor="ctr">
            <a:normAutofit/>
          </a:bodyPr>
          <a:lstStyle>
            <a:lvl1pPr marL="0" indent="0" algn="ctr">
              <a:buNone/>
              <a:defRPr sz="1600"/>
            </a:lvl1pPr>
          </a:lstStyle>
          <a:p>
            <a:r>
              <a:rPr lang="en-US"/>
              <a:t>Click icon to add picture</a:t>
            </a:r>
            <a:endParaRPr lang="en-US" dirty="0"/>
          </a:p>
        </p:txBody>
      </p:sp>
      <p:sp>
        <p:nvSpPr>
          <p:cNvPr id="77" name="Picture Placeholder 2"/>
          <p:cNvSpPr>
            <a:spLocks noGrp="1"/>
          </p:cNvSpPr>
          <p:nvPr>
            <p:ph type="pic" sz="quarter" idx="15"/>
          </p:nvPr>
        </p:nvSpPr>
        <p:spPr>
          <a:xfrm>
            <a:off x="3956723" y="2006851"/>
            <a:ext cx="1536192" cy="1536192"/>
          </a:xfrm>
          <a:prstGeom prst="ellipse">
            <a:avLst/>
          </a:prstGeom>
          <a:ln>
            <a:noFill/>
          </a:ln>
        </p:spPr>
        <p:txBody>
          <a:bodyPr anchor="ctr">
            <a:normAutofit/>
          </a:bodyPr>
          <a:lstStyle>
            <a:lvl1pPr marL="0" indent="0" algn="ctr">
              <a:buNone/>
              <a:defRPr sz="1600"/>
            </a:lvl1pPr>
          </a:lstStyle>
          <a:p>
            <a:r>
              <a:rPr lang="en-US"/>
              <a:t>Click icon to add picture</a:t>
            </a:r>
            <a:endParaRPr lang="en-US" dirty="0"/>
          </a:p>
        </p:txBody>
      </p:sp>
      <p:sp>
        <p:nvSpPr>
          <p:cNvPr id="78" name="Picture Placeholder 2"/>
          <p:cNvSpPr>
            <a:spLocks noGrp="1"/>
          </p:cNvSpPr>
          <p:nvPr>
            <p:ph type="pic" sz="quarter" idx="16"/>
          </p:nvPr>
        </p:nvSpPr>
        <p:spPr>
          <a:xfrm>
            <a:off x="6663537" y="2006851"/>
            <a:ext cx="1536192" cy="1536192"/>
          </a:xfrm>
          <a:prstGeom prst="ellipse">
            <a:avLst/>
          </a:prstGeom>
          <a:ln>
            <a:noFill/>
          </a:ln>
        </p:spPr>
        <p:txBody>
          <a:bodyPr anchor="ctr">
            <a:normAutofit/>
          </a:bodyPr>
          <a:lstStyle>
            <a:lvl1pPr marL="0" indent="0" algn="ctr">
              <a:buNone/>
              <a:defRPr sz="1600"/>
            </a:lvl1pPr>
          </a:lstStyle>
          <a:p>
            <a:r>
              <a:rPr lang="en-US"/>
              <a:t>Click icon to add picture</a:t>
            </a:r>
            <a:endParaRPr lang="en-US" dirty="0"/>
          </a:p>
        </p:txBody>
      </p:sp>
      <p:sp>
        <p:nvSpPr>
          <p:cNvPr id="79" name="Picture Placeholder 2"/>
          <p:cNvSpPr>
            <a:spLocks noGrp="1"/>
          </p:cNvSpPr>
          <p:nvPr>
            <p:ph type="pic" sz="quarter" idx="17"/>
          </p:nvPr>
        </p:nvSpPr>
        <p:spPr>
          <a:xfrm>
            <a:off x="9386544" y="2006851"/>
            <a:ext cx="1536192" cy="1536192"/>
          </a:xfrm>
          <a:prstGeom prst="ellipse">
            <a:avLst/>
          </a:prstGeom>
          <a:ln>
            <a:noFill/>
          </a:ln>
        </p:spPr>
        <p:txBody>
          <a:bodyPr anchor="ctr">
            <a:normAutofit/>
          </a:bodyPr>
          <a:lstStyle>
            <a:lvl1pPr marL="0" indent="0" algn="ctr">
              <a:buNone/>
              <a:defRPr sz="1600"/>
            </a:lvl1pPr>
          </a:lstStyle>
          <a:p>
            <a:r>
              <a:rPr lang="en-US"/>
              <a:t>Click icon to add picture</a:t>
            </a:r>
            <a:endParaRPr lang="en-US" dirty="0"/>
          </a:p>
        </p:txBody>
      </p:sp>
      <p:grpSp>
        <p:nvGrpSpPr>
          <p:cNvPr id="9" name="Group 4"/>
          <p:cNvGrpSpPr>
            <a:grpSpLocks noChangeAspect="1"/>
          </p:cNvGrpSpPr>
          <p:nvPr/>
        </p:nvGrpSpPr>
        <p:grpSpPr bwMode="auto">
          <a:xfrm>
            <a:off x="281981" y="6154362"/>
            <a:ext cx="600191" cy="497398"/>
            <a:chOff x="3225" y="3186"/>
            <a:chExt cx="1232" cy="1021"/>
          </a:xfrm>
        </p:grpSpPr>
        <p:sp>
          <p:nvSpPr>
            <p:cNvPr id="10"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7" name="Text Placeholder 36"/>
          <p:cNvSpPr>
            <a:spLocks noGrp="1"/>
          </p:cNvSpPr>
          <p:nvPr>
            <p:ph type="body" sz="quarter" idx="13" hasCustomPrompt="1"/>
          </p:nvPr>
        </p:nvSpPr>
        <p:spPr>
          <a:xfrm>
            <a:off x="0" y="407250"/>
            <a:ext cx="12192000" cy="757130"/>
          </a:xfrm>
          <a:noFill/>
        </p:spPr>
        <p:txBody>
          <a:bodyPr wrap="square" rtlCol="0" anchor="ctr">
            <a:spAutoFit/>
          </a:bodyPr>
          <a:lstStyle>
            <a:lvl1pPr marL="0" indent="0" algn="ctr">
              <a:buNone/>
              <a:defRPr lang="en-US" sz="4800" spc="-150" dirty="0" smtClean="0">
                <a:solidFill>
                  <a:schemeClr val="tx1">
                    <a:lumMod val="85000"/>
                    <a:lumOff val="15000"/>
                  </a:schemeClr>
                </a:solidFill>
                <a:latin typeface="Montserrat" panose="00000500000000000000" pitchFamily="50" charset="0"/>
              </a:defRPr>
            </a:lvl1pPr>
          </a:lstStyle>
          <a:p>
            <a:pPr marL="0" lvl="0" algn="ctr"/>
            <a:r>
              <a:rPr lang="en-US" dirty="0"/>
              <a:t>OUR TEAM 4</a:t>
            </a:r>
          </a:p>
        </p:txBody>
      </p:sp>
      <p:sp>
        <p:nvSpPr>
          <p:cNvPr id="3" name="Text Placeholder 2"/>
          <p:cNvSpPr>
            <a:spLocks noGrp="1"/>
          </p:cNvSpPr>
          <p:nvPr>
            <p:ph type="body" sz="quarter" idx="18" hasCustomPrompt="1"/>
          </p:nvPr>
        </p:nvSpPr>
        <p:spPr>
          <a:xfrm>
            <a:off x="1107502" y="3700761"/>
            <a:ext cx="1842056" cy="333153"/>
          </a:xfrm>
        </p:spPr>
        <p:txBody>
          <a:bodyPr/>
          <a:lstStyle>
            <a:lvl1pPr algn="ctr">
              <a:defRPr lang="en-US" sz="1900" spc="-150" dirty="0" smtClean="0">
                <a:solidFill>
                  <a:schemeClr val="accent2"/>
                </a:solidFill>
                <a:latin typeface="Montserrat" panose="00000500000000000000" pitchFamily="50" charset="0"/>
              </a:defRPr>
            </a:lvl1pPr>
          </a:lstStyle>
          <a:p>
            <a:pPr marL="0" lvl="0" indent="0" algn="ctr">
              <a:buNone/>
            </a:pPr>
            <a:r>
              <a:rPr lang="en-US" dirty="0"/>
              <a:t>JOHN DOE</a:t>
            </a:r>
          </a:p>
        </p:txBody>
      </p:sp>
      <p:sp>
        <p:nvSpPr>
          <p:cNvPr id="80" name="Text Placeholder 2"/>
          <p:cNvSpPr>
            <a:spLocks noGrp="1"/>
          </p:cNvSpPr>
          <p:nvPr>
            <p:ph type="body" sz="quarter" idx="19" hasCustomPrompt="1"/>
          </p:nvPr>
        </p:nvSpPr>
        <p:spPr>
          <a:xfrm>
            <a:off x="864511" y="3957201"/>
            <a:ext cx="2328038" cy="333153"/>
          </a:xfrm>
        </p:spPr>
        <p:txBody>
          <a:bodyPr/>
          <a:lstStyle>
            <a:lvl1pPr algn="ctr">
              <a:defRPr lang="en-US" sz="1900" spc="-150" dirty="0" smtClean="0">
                <a:solidFill>
                  <a:srgbClr val="1D1D1D"/>
                </a:solidFill>
                <a:latin typeface="Montserrat" panose="00000500000000000000" pitchFamily="50" charset="0"/>
              </a:defRPr>
            </a:lvl1pPr>
          </a:lstStyle>
          <a:p>
            <a:pPr marL="0" indent="0" algn="ctr">
              <a:buNone/>
            </a:pPr>
            <a:r>
              <a:rPr lang="en-US" sz="1900" spc="-150" dirty="0">
                <a:solidFill>
                  <a:srgbClr val="1D1D1D"/>
                </a:solidFill>
                <a:latin typeface="Montserrat" panose="00000500000000000000" pitchFamily="50" charset="0"/>
              </a:rPr>
              <a:t>Founder/ CEO</a:t>
            </a:r>
            <a:endParaRPr lang="en-US" sz="1900" spc="-150" dirty="0">
              <a:gradFill flip="none" rotWithShape="1">
                <a:gsLst>
                  <a:gs pos="70000">
                    <a:srgbClr val="E05402">
                      <a:alpha val="75000"/>
                    </a:srgbClr>
                  </a:gs>
                  <a:gs pos="0">
                    <a:srgbClr val="F8AE28">
                      <a:alpha val="75000"/>
                    </a:srgbClr>
                  </a:gs>
                </a:gsLst>
                <a:lin ang="5400000" scaled="1"/>
                <a:tileRect/>
              </a:gradFill>
              <a:latin typeface="Montserrat" panose="00000500000000000000" pitchFamily="50" charset="0"/>
            </a:endParaRPr>
          </a:p>
        </p:txBody>
      </p:sp>
      <p:sp>
        <p:nvSpPr>
          <p:cNvPr id="34" name="Text Placeholder 33"/>
          <p:cNvSpPr>
            <a:spLocks noGrp="1"/>
          </p:cNvSpPr>
          <p:nvPr>
            <p:ph type="body" sz="quarter" idx="20" hasCustomPrompt="1"/>
          </p:nvPr>
        </p:nvSpPr>
        <p:spPr>
          <a:xfrm>
            <a:off x="888924" y="4269535"/>
            <a:ext cx="2279213" cy="867930"/>
          </a:xfrm>
          <a:noFill/>
        </p:spPr>
        <p:txBody>
          <a:bodyPr wrap="square" rtlCol="0">
            <a:spAutoFit/>
          </a:bodyPr>
          <a:lstStyle>
            <a:lvl1pPr marL="0" indent="0" algn="ctr">
              <a:buNone/>
              <a:defRPr lang="en-US" sz="1400" smtClean="0">
                <a:solidFill>
                  <a:schemeClr val="tx1">
                    <a:lumMod val="85000"/>
                    <a:lumOff val="15000"/>
                  </a:schemeClr>
                </a:solidFill>
                <a:latin typeface="Lato" panose="020F0502020204030203" pitchFamily="34" charset="0"/>
                <a:cs typeface="Lato" panose="020F0502020204030203" pitchFamily="34" charset="0"/>
              </a:defRPr>
            </a:lvl1pPr>
            <a:lvl2pPr>
              <a:defRPr lang="en-US" smtClean="0"/>
            </a:lvl2pPr>
            <a:lvl3pPr>
              <a:defRPr lang="en-US" smtClean="0"/>
            </a:lvl3pPr>
            <a:lvl4pPr>
              <a:defRPr lang="en-US" smtClean="0"/>
            </a:lvl4pPr>
            <a:lvl5pPr>
              <a:defRPr lang="en-US"/>
            </a:lvl5pPr>
          </a:lstStyle>
          <a:p>
            <a:pPr marL="0" lvl="0" algn="ctr"/>
            <a:r>
              <a:rPr lang="en-US" dirty="0"/>
              <a:t>At hendrerit velit suscipit et. Nullam vitae pulvinar diam. Nam eu finibus mauris. </a:t>
            </a:r>
          </a:p>
        </p:txBody>
      </p:sp>
      <p:sp>
        <p:nvSpPr>
          <p:cNvPr id="82" name="Text Placeholder 2"/>
          <p:cNvSpPr>
            <a:spLocks noGrp="1"/>
          </p:cNvSpPr>
          <p:nvPr>
            <p:ph type="body" sz="quarter" idx="21" hasCustomPrompt="1"/>
          </p:nvPr>
        </p:nvSpPr>
        <p:spPr>
          <a:xfrm>
            <a:off x="3784436" y="3700761"/>
            <a:ext cx="1880767" cy="333153"/>
          </a:xfrm>
        </p:spPr>
        <p:txBody>
          <a:bodyPr/>
          <a:lstStyle>
            <a:lvl1pPr algn="ctr">
              <a:defRPr lang="en-US" sz="1900" spc="-150" dirty="0" smtClean="0">
                <a:solidFill>
                  <a:schemeClr val="accent2"/>
                </a:solidFill>
                <a:latin typeface="Montserrat" panose="00000500000000000000" pitchFamily="50" charset="0"/>
              </a:defRPr>
            </a:lvl1pPr>
          </a:lstStyle>
          <a:p>
            <a:pPr marL="0" lvl="0" indent="0" algn="ctr">
              <a:buNone/>
            </a:pPr>
            <a:r>
              <a:rPr lang="en-US" dirty="0"/>
              <a:t>JOHN DOE</a:t>
            </a:r>
          </a:p>
        </p:txBody>
      </p:sp>
      <p:sp>
        <p:nvSpPr>
          <p:cNvPr id="83" name="Text Placeholder 2"/>
          <p:cNvSpPr>
            <a:spLocks noGrp="1"/>
          </p:cNvSpPr>
          <p:nvPr>
            <p:ph type="body" sz="quarter" idx="22" hasCustomPrompt="1"/>
          </p:nvPr>
        </p:nvSpPr>
        <p:spPr>
          <a:xfrm>
            <a:off x="3560800" y="3957201"/>
            <a:ext cx="2328038" cy="333153"/>
          </a:xfrm>
        </p:spPr>
        <p:txBody>
          <a:bodyPr/>
          <a:lstStyle>
            <a:lvl1pPr algn="ctr">
              <a:defRPr lang="en-US" sz="1900" spc="-150" dirty="0" smtClean="0">
                <a:solidFill>
                  <a:srgbClr val="1D1D1D"/>
                </a:solidFill>
                <a:latin typeface="Montserrat" panose="00000500000000000000" pitchFamily="50" charset="0"/>
              </a:defRPr>
            </a:lvl1pPr>
          </a:lstStyle>
          <a:p>
            <a:pPr marL="0" indent="0" algn="ctr">
              <a:buNone/>
            </a:pPr>
            <a:r>
              <a:rPr lang="en-US" sz="1900" spc="-150" dirty="0">
                <a:solidFill>
                  <a:srgbClr val="1D1D1D"/>
                </a:solidFill>
                <a:latin typeface="Montserrat" panose="00000500000000000000" pitchFamily="50" charset="0"/>
              </a:rPr>
              <a:t>Marketing Manager</a:t>
            </a:r>
          </a:p>
        </p:txBody>
      </p:sp>
      <p:sp>
        <p:nvSpPr>
          <p:cNvPr id="84" name="Text Placeholder 33"/>
          <p:cNvSpPr>
            <a:spLocks noGrp="1"/>
          </p:cNvSpPr>
          <p:nvPr>
            <p:ph type="body" sz="quarter" idx="23" hasCustomPrompt="1"/>
          </p:nvPr>
        </p:nvSpPr>
        <p:spPr>
          <a:xfrm>
            <a:off x="3585213" y="4269535"/>
            <a:ext cx="2279213" cy="867930"/>
          </a:xfrm>
          <a:noFill/>
        </p:spPr>
        <p:txBody>
          <a:bodyPr wrap="square" rtlCol="0">
            <a:spAutoFit/>
          </a:bodyPr>
          <a:lstStyle>
            <a:lvl1pPr marL="0" indent="0" algn="ctr">
              <a:buNone/>
              <a:defRPr lang="en-US" sz="1400" smtClean="0">
                <a:solidFill>
                  <a:schemeClr val="tx1">
                    <a:lumMod val="85000"/>
                    <a:lumOff val="15000"/>
                  </a:schemeClr>
                </a:solidFill>
                <a:latin typeface="Lato" panose="020F0502020204030203" pitchFamily="34" charset="0"/>
                <a:cs typeface="Lato" panose="020F0502020204030203" pitchFamily="34" charset="0"/>
              </a:defRPr>
            </a:lvl1pPr>
            <a:lvl2pPr>
              <a:defRPr lang="en-US" smtClean="0"/>
            </a:lvl2pPr>
            <a:lvl3pPr>
              <a:defRPr lang="en-US" smtClean="0"/>
            </a:lvl3pPr>
            <a:lvl4pPr>
              <a:defRPr lang="en-US" smtClean="0"/>
            </a:lvl4pPr>
            <a:lvl5pPr>
              <a:defRPr lang="en-US"/>
            </a:lvl5pPr>
          </a:lstStyle>
          <a:p>
            <a:pPr marL="0" lvl="0" algn="ctr"/>
            <a:r>
              <a:rPr lang="en-US" dirty="0"/>
              <a:t>At hendrerit velit suscipit et. Nullam vitae pulvinar diam. Nam eu finibus mauris. </a:t>
            </a:r>
          </a:p>
        </p:txBody>
      </p:sp>
      <p:sp>
        <p:nvSpPr>
          <p:cNvPr id="85" name="Text Placeholder 2"/>
          <p:cNvSpPr>
            <a:spLocks noGrp="1"/>
          </p:cNvSpPr>
          <p:nvPr>
            <p:ph type="body" sz="quarter" idx="24" hasCustomPrompt="1"/>
          </p:nvPr>
        </p:nvSpPr>
        <p:spPr>
          <a:xfrm>
            <a:off x="6512300" y="3700761"/>
            <a:ext cx="1838667" cy="333153"/>
          </a:xfrm>
        </p:spPr>
        <p:txBody>
          <a:bodyPr/>
          <a:lstStyle>
            <a:lvl1pPr algn="ctr">
              <a:defRPr lang="en-US" sz="1900" spc="-150" dirty="0" smtClean="0">
                <a:solidFill>
                  <a:schemeClr val="accent2"/>
                </a:solidFill>
                <a:latin typeface="Montserrat" panose="00000500000000000000" pitchFamily="50" charset="0"/>
              </a:defRPr>
            </a:lvl1pPr>
          </a:lstStyle>
          <a:p>
            <a:pPr marL="0" lvl="0" indent="0" algn="ctr">
              <a:buNone/>
            </a:pPr>
            <a:r>
              <a:rPr lang="en-US" dirty="0"/>
              <a:t>JOHN DOE</a:t>
            </a:r>
          </a:p>
        </p:txBody>
      </p:sp>
      <p:sp>
        <p:nvSpPr>
          <p:cNvPr id="86" name="Text Placeholder 2"/>
          <p:cNvSpPr>
            <a:spLocks noGrp="1"/>
          </p:cNvSpPr>
          <p:nvPr>
            <p:ph type="body" sz="quarter" idx="25" hasCustomPrompt="1"/>
          </p:nvPr>
        </p:nvSpPr>
        <p:spPr>
          <a:xfrm>
            <a:off x="6278139" y="3957201"/>
            <a:ext cx="2306988" cy="333153"/>
          </a:xfrm>
        </p:spPr>
        <p:txBody>
          <a:bodyPr/>
          <a:lstStyle>
            <a:lvl1pPr algn="ctr">
              <a:defRPr lang="en-US" sz="1900" spc="-150" dirty="0" smtClean="0">
                <a:solidFill>
                  <a:srgbClr val="1D1D1D"/>
                </a:solidFill>
                <a:latin typeface="Montserrat" panose="00000500000000000000" pitchFamily="50" charset="0"/>
              </a:defRPr>
            </a:lvl1pPr>
          </a:lstStyle>
          <a:p>
            <a:pPr marL="0" indent="0" algn="ctr">
              <a:buNone/>
            </a:pPr>
            <a:r>
              <a:rPr lang="en-US" sz="1900" spc="-150" dirty="0">
                <a:solidFill>
                  <a:srgbClr val="1D1D1D"/>
                </a:solidFill>
                <a:latin typeface="Montserrat" panose="00000500000000000000" pitchFamily="50" charset="0"/>
              </a:rPr>
              <a:t>Software Developer</a:t>
            </a:r>
            <a:endParaRPr lang="en-US" sz="1900" spc="-150" dirty="0">
              <a:gradFill flip="none" rotWithShape="1">
                <a:gsLst>
                  <a:gs pos="70000">
                    <a:srgbClr val="E05402">
                      <a:alpha val="75000"/>
                    </a:srgbClr>
                  </a:gs>
                  <a:gs pos="0">
                    <a:srgbClr val="F8AE28">
                      <a:alpha val="75000"/>
                    </a:srgbClr>
                  </a:gs>
                </a:gsLst>
                <a:lin ang="5400000" scaled="1"/>
                <a:tileRect/>
              </a:gradFill>
              <a:latin typeface="Montserrat" panose="00000500000000000000" pitchFamily="50" charset="0"/>
            </a:endParaRPr>
          </a:p>
        </p:txBody>
      </p:sp>
      <p:sp>
        <p:nvSpPr>
          <p:cNvPr id="87" name="Text Placeholder 33"/>
          <p:cNvSpPr>
            <a:spLocks noGrp="1"/>
          </p:cNvSpPr>
          <p:nvPr>
            <p:ph type="body" sz="quarter" idx="26" hasCustomPrompt="1"/>
          </p:nvPr>
        </p:nvSpPr>
        <p:spPr>
          <a:xfrm>
            <a:off x="6292027" y="4269535"/>
            <a:ext cx="2279213" cy="867930"/>
          </a:xfrm>
          <a:noFill/>
        </p:spPr>
        <p:txBody>
          <a:bodyPr wrap="square" rtlCol="0">
            <a:spAutoFit/>
          </a:bodyPr>
          <a:lstStyle>
            <a:lvl1pPr marL="0" indent="0" algn="ctr">
              <a:buNone/>
              <a:defRPr lang="en-US" sz="1400" smtClean="0">
                <a:solidFill>
                  <a:schemeClr val="tx1">
                    <a:lumMod val="85000"/>
                    <a:lumOff val="15000"/>
                  </a:schemeClr>
                </a:solidFill>
                <a:latin typeface="Lato" panose="020F0502020204030203" pitchFamily="34" charset="0"/>
                <a:cs typeface="Lato" panose="020F0502020204030203" pitchFamily="34" charset="0"/>
              </a:defRPr>
            </a:lvl1pPr>
            <a:lvl2pPr>
              <a:defRPr lang="en-US" smtClean="0"/>
            </a:lvl2pPr>
            <a:lvl3pPr>
              <a:defRPr lang="en-US" smtClean="0"/>
            </a:lvl3pPr>
            <a:lvl4pPr>
              <a:defRPr lang="en-US" smtClean="0"/>
            </a:lvl4pPr>
            <a:lvl5pPr>
              <a:defRPr lang="en-US"/>
            </a:lvl5pPr>
          </a:lstStyle>
          <a:p>
            <a:pPr marL="0" lvl="0" algn="ctr"/>
            <a:r>
              <a:rPr lang="en-US" dirty="0"/>
              <a:t>At hendrerit velit suscipit et. Nullam vitae pulvinar diam. Nam eu finibus mauris. </a:t>
            </a:r>
          </a:p>
        </p:txBody>
      </p:sp>
      <p:sp>
        <p:nvSpPr>
          <p:cNvPr id="88" name="Text Placeholder 2"/>
          <p:cNvSpPr>
            <a:spLocks noGrp="1"/>
          </p:cNvSpPr>
          <p:nvPr>
            <p:ph type="body" sz="quarter" idx="27" hasCustomPrompt="1"/>
          </p:nvPr>
        </p:nvSpPr>
        <p:spPr>
          <a:xfrm>
            <a:off x="9236987" y="3700761"/>
            <a:ext cx="1835306" cy="333153"/>
          </a:xfrm>
        </p:spPr>
        <p:txBody>
          <a:bodyPr/>
          <a:lstStyle>
            <a:lvl1pPr algn="ctr">
              <a:defRPr lang="en-US" sz="1900" spc="-150" dirty="0" smtClean="0">
                <a:solidFill>
                  <a:schemeClr val="accent2"/>
                </a:solidFill>
                <a:latin typeface="Montserrat" panose="00000500000000000000" pitchFamily="50" charset="0"/>
              </a:defRPr>
            </a:lvl1pPr>
          </a:lstStyle>
          <a:p>
            <a:pPr marL="0" lvl="0" indent="0" algn="ctr">
              <a:buNone/>
            </a:pPr>
            <a:r>
              <a:rPr lang="en-US" dirty="0"/>
              <a:t>JOHN DOE</a:t>
            </a:r>
          </a:p>
        </p:txBody>
      </p:sp>
      <p:sp>
        <p:nvSpPr>
          <p:cNvPr id="89" name="Text Placeholder 2"/>
          <p:cNvSpPr>
            <a:spLocks noGrp="1"/>
          </p:cNvSpPr>
          <p:nvPr>
            <p:ph type="body" sz="quarter" idx="28" hasCustomPrompt="1"/>
          </p:nvPr>
        </p:nvSpPr>
        <p:spPr>
          <a:xfrm>
            <a:off x="9002828" y="3957201"/>
            <a:ext cx="2303625" cy="333153"/>
          </a:xfrm>
        </p:spPr>
        <p:txBody>
          <a:bodyPr/>
          <a:lstStyle>
            <a:lvl1pPr algn="ctr">
              <a:defRPr lang="en-US" sz="1900" spc="-150" dirty="0" smtClean="0">
                <a:solidFill>
                  <a:srgbClr val="1D1D1D"/>
                </a:solidFill>
                <a:latin typeface="Montserrat" panose="00000500000000000000" pitchFamily="50" charset="0"/>
              </a:defRPr>
            </a:lvl1pPr>
          </a:lstStyle>
          <a:p>
            <a:pPr marL="0" indent="0" algn="ctr">
              <a:buNone/>
            </a:pPr>
            <a:r>
              <a:rPr lang="en-US" sz="1900" spc="-150" dirty="0">
                <a:solidFill>
                  <a:srgbClr val="1D1D1D"/>
                </a:solidFill>
                <a:latin typeface="Montserrat" panose="00000500000000000000" pitchFamily="50" charset="0"/>
              </a:rPr>
              <a:t>UI/ UX Designer</a:t>
            </a:r>
            <a:endParaRPr lang="en-US" sz="1900" spc="-150" dirty="0">
              <a:gradFill flip="none" rotWithShape="1">
                <a:gsLst>
                  <a:gs pos="70000">
                    <a:srgbClr val="E05402">
                      <a:alpha val="75000"/>
                    </a:srgbClr>
                  </a:gs>
                  <a:gs pos="0">
                    <a:srgbClr val="F8AE28">
                      <a:alpha val="75000"/>
                    </a:srgbClr>
                  </a:gs>
                </a:gsLst>
                <a:lin ang="5400000" scaled="1"/>
                <a:tileRect/>
              </a:gradFill>
              <a:latin typeface="Montserrat" panose="00000500000000000000" pitchFamily="50" charset="0"/>
            </a:endParaRPr>
          </a:p>
        </p:txBody>
      </p:sp>
      <p:sp>
        <p:nvSpPr>
          <p:cNvPr id="90" name="Text Placeholder 33"/>
          <p:cNvSpPr>
            <a:spLocks noGrp="1"/>
          </p:cNvSpPr>
          <p:nvPr>
            <p:ph type="body" sz="quarter" idx="29" hasCustomPrompt="1"/>
          </p:nvPr>
        </p:nvSpPr>
        <p:spPr>
          <a:xfrm>
            <a:off x="9015034" y="4269535"/>
            <a:ext cx="2279213" cy="867930"/>
          </a:xfrm>
          <a:noFill/>
        </p:spPr>
        <p:txBody>
          <a:bodyPr wrap="square" rtlCol="0">
            <a:spAutoFit/>
          </a:bodyPr>
          <a:lstStyle>
            <a:lvl1pPr marL="0" indent="0" algn="ctr">
              <a:buNone/>
              <a:defRPr lang="en-US" sz="1400" smtClean="0">
                <a:solidFill>
                  <a:schemeClr val="tx1">
                    <a:lumMod val="85000"/>
                    <a:lumOff val="15000"/>
                  </a:schemeClr>
                </a:solidFill>
                <a:latin typeface="Lato" panose="020F0502020204030203" pitchFamily="34" charset="0"/>
                <a:cs typeface="Lato" panose="020F0502020204030203" pitchFamily="34" charset="0"/>
              </a:defRPr>
            </a:lvl1pPr>
            <a:lvl2pPr>
              <a:defRPr lang="en-US" smtClean="0"/>
            </a:lvl2pPr>
            <a:lvl3pPr>
              <a:defRPr lang="en-US" smtClean="0"/>
            </a:lvl3pPr>
            <a:lvl4pPr>
              <a:defRPr lang="en-US" smtClean="0"/>
            </a:lvl4pPr>
            <a:lvl5pPr>
              <a:defRPr lang="en-US"/>
            </a:lvl5pPr>
          </a:lstStyle>
          <a:p>
            <a:pPr marL="0" lvl="0" algn="ctr"/>
            <a:r>
              <a:rPr lang="en-US" dirty="0"/>
              <a:t>At hendrerit velit suscipit et. Nullam vitae pulvinar diam. Nam eu finibus mauris. </a:t>
            </a:r>
          </a:p>
        </p:txBody>
      </p:sp>
      <p:sp>
        <p:nvSpPr>
          <p:cNvPr id="51" name="Rectangle 50"/>
          <p:cNvSpPr/>
          <p:nvPr/>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48" name="Slide Number Placeholder 3"/>
          <p:cNvSpPr txBox="1">
            <a:spLocks/>
          </p:cNvSpPr>
          <p:nvPr/>
        </p:nvSpPr>
        <p:spPr>
          <a:xfrm>
            <a:off x="11457138" y="6362478"/>
            <a:ext cx="546100" cy="292388"/>
          </a:xfrm>
          <a:prstGeom prst="rect">
            <a:avLst/>
          </a:prstGeom>
          <a:noFill/>
        </p:spPr>
        <p:txBody>
          <a:bodyPr vert="horz" wrap="square" lIns="91440" tIns="45720" rIns="91440" bIns="45720" rtlCol="0" anchor="ctr">
            <a:spAutoFit/>
          </a:bodyPr>
          <a:lstStyle>
            <a:defPPr>
              <a:defRPr lang="en-US"/>
            </a:defPPr>
            <a:lvl1pPr marL="0" algn="r" defTabSz="914400" rtl="0" eaLnBrk="1" latinLnBrk="0" hangingPunct="1">
              <a:defRPr lang="en-US" sz="1300" kern="1200" smtClean="0">
                <a:gradFill>
                  <a:gsLst>
                    <a:gs pos="100000">
                      <a:srgbClr val="7BAC42"/>
                    </a:gs>
                    <a:gs pos="0">
                      <a:srgbClr val="66AA5D"/>
                    </a:gs>
                  </a:gsLst>
                  <a:lin ang="0" scaled="1"/>
                </a:gradFill>
                <a:latin typeface="Lato" panose="020F0502020204030203" pitchFamily="34" charset="0"/>
                <a:ea typeface="+mn-ea"/>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81B3FBB2-D44A-4165-804C-96ED97CE72C9}" type="slidenum">
              <a:rPr lang="en-US" smtClean="0">
                <a:solidFill>
                  <a:schemeClr val="accent4"/>
                </a:solidFill>
              </a:rPr>
              <a:pPr algn="ctr" rtl="0"/>
              <a:t>‹#›</a:t>
            </a:fld>
            <a:endParaRPr lang="en-US" dirty="0">
              <a:solidFill>
                <a:schemeClr val="accent4"/>
              </a:solidFill>
            </a:endParaRPr>
          </a:p>
        </p:txBody>
      </p:sp>
      <p:sp>
        <p:nvSpPr>
          <p:cNvPr id="49" name="Rectangle 48"/>
          <p:cNvSpPr/>
          <p:nvPr/>
        </p:nvSpPr>
        <p:spPr>
          <a:xfrm>
            <a:off x="9474517" y="6362478"/>
            <a:ext cx="2023514" cy="292388"/>
          </a:xfrm>
          <a:prstGeom prst="rect">
            <a:avLst/>
          </a:prstGeom>
          <a:noFill/>
        </p:spPr>
        <p:txBody>
          <a:bodyPr wrap="square" rtlCol="0">
            <a:spAutoFit/>
          </a:bodyPr>
          <a:lstStyle/>
          <a:p>
            <a:pPr algn="ctr" rtl="0"/>
            <a:r>
              <a:rPr lang="en-US" altLang="en-US" sz="1300" dirty="0">
                <a:solidFill>
                  <a:schemeClr val="accent4"/>
                </a:solidFill>
                <a:latin typeface="Lato" panose="020F0502020204030203" pitchFamily="34" charset="0"/>
                <a:cs typeface="Lato" panose="020F0502020204030203" pitchFamily="34" charset="0"/>
              </a:rPr>
              <a:t>AllTrafficSolutions.com    </a:t>
            </a:r>
          </a:p>
        </p:txBody>
      </p:sp>
      <p:cxnSp>
        <p:nvCxnSpPr>
          <p:cNvPr id="50" name="Straight Connector 49"/>
          <p:cNvCxnSpPr>
            <a:cxnSpLocks/>
          </p:cNvCxnSpPr>
          <p:nvPr/>
        </p:nvCxnSpPr>
        <p:spPr>
          <a:xfrm>
            <a:off x="11482557" y="6404196"/>
            <a:ext cx="0" cy="237744"/>
          </a:xfrm>
          <a:prstGeom prst="line">
            <a:avLst/>
          </a:prstGeom>
          <a:ln w="12700">
            <a:solidFill>
              <a:schemeClr val="accent4">
                <a:alpha val="88000"/>
              </a:schemeClr>
            </a:solidFill>
          </a:ln>
        </p:spPr>
        <p:style>
          <a:lnRef idx="1">
            <a:schemeClr val="accent1"/>
          </a:lnRef>
          <a:fillRef idx="0">
            <a:schemeClr val="accent1"/>
          </a:fillRef>
          <a:effectRef idx="0">
            <a:schemeClr val="accent1"/>
          </a:effectRef>
          <a:fontRef idx="minor">
            <a:schemeClr val="tx1"/>
          </a:fontRef>
        </p:style>
      </p:cxnSp>
      <p:grpSp>
        <p:nvGrpSpPr>
          <p:cNvPr id="52" name="Group 4"/>
          <p:cNvGrpSpPr>
            <a:grpSpLocks noChangeAspect="1"/>
          </p:cNvGrpSpPr>
          <p:nvPr userDrawn="1"/>
        </p:nvGrpSpPr>
        <p:grpSpPr bwMode="auto">
          <a:xfrm>
            <a:off x="281981" y="6154362"/>
            <a:ext cx="600191" cy="497398"/>
            <a:chOff x="3225" y="3186"/>
            <a:chExt cx="1232" cy="1021"/>
          </a:xfrm>
        </p:grpSpPr>
        <p:sp>
          <p:nvSpPr>
            <p:cNvPr id="53"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91" name="Rectangle 90"/>
          <p:cNvSpPr/>
          <p:nvPr userDrawn="1"/>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92" name="Slide Number Placeholder 3"/>
          <p:cNvSpPr txBox="1">
            <a:spLocks/>
          </p:cNvSpPr>
          <p:nvPr userDrawn="1"/>
        </p:nvSpPr>
        <p:spPr>
          <a:xfrm>
            <a:off x="11457138" y="6362478"/>
            <a:ext cx="546100" cy="292388"/>
          </a:xfrm>
          <a:prstGeom prst="rect">
            <a:avLst/>
          </a:prstGeom>
          <a:noFill/>
        </p:spPr>
        <p:txBody>
          <a:bodyPr vert="horz" wrap="square" lIns="91440" tIns="45720" rIns="91440" bIns="45720" rtlCol="0" anchor="ctr">
            <a:spAutoFit/>
          </a:bodyPr>
          <a:lstStyle>
            <a:defPPr>
              <a:defRPr lang="en-US"/>
            </a:defPPr>
            <a:lvl1pPr marL="0" algn="r" defTabSz="914400" rtl="0" eaLnBrk="1" latinLnBrk="0" hangingPunct="1">
              <a:defRPr lang="en-US" sz="1300" kern="1200" smtClean="0">
                <a:gradFill>
                  <a:gsLst>
                    <a:gs pos="100000">
                      <a:srgbClr val="7BAC42"/>
                    </a:gs>
                    <a:gs pos="0">
                      <a:srgbClr val="66AA5D"/>
                    </a:gs>
                  </a:gsLst>
                  <a:lin ang="0" scaled="1"/>
                </a:gradFill>
                <a:latin typeface="Lato" panose="020F0502020204030203" pitchFamily="34" charset="0"/>
                <a:ea typeface="+mn-ea"/>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81B3FBB2-D44A-4165-804C-96ED97CE72C9}" type="slidenum">
              <a:rPr lang="en-US" smtClean="0">
                <a:solidFill>
                  <a:schemeClr val="accent4"/>
                </a:solidFill>
              </a:rPr>
              <a:pPr algn="ctr" rtl="0"/>
              <a:t>‹#›</a:t>
            </a:fld>
            <a:endParaRPr lang="en-US" dirty="0">
              <a:solidFill>
                <a:schemeClr val="accent4"/>
              </a:solidFill>
            </a:endParaRPr>
          </a:p>
        </p:txBody>
      </p:sp>
      <p:sp>
        <p:nvSpPr>
          <p:cNvPr id="93" name="Rectangle 92"/>
          <p:cNvSpPr/>
          <p:nvPr userDrawn="1"/>
        </p:nvSpPr>
        <p:spPr>
          <a:xfrm>
            <a:off x="9474517" y="6362478"/>
            <a:ext cx="2023514" cy="292388"/>
          </a:xfrm>
          <a:prstGeom prst="rect">
            <a:avLst/>
          </a:prstGeom>
          <a:noFill/>
        </p:spPr>
        <p:txBody>
          <a:bodyPr wrap="square" rtlCol="0">
            <a:spAutoFit/>
          </a:bodyPr>
          <a:lstStyle/>
          <a:p>
            <a:pPr algn="ctr" rtl="0"/>
            <a:r>
              <a:rPr lang="en-US" altLang="en-US" sz="1300" dirty="0">
                <a:solidFill>
                  <a:schemeClr val="accent4"/>
                </a:solidFill>
                <a:latin typeface="Lato" panose="020F0502020204030203" pitchFamily="34" charset="0"/>
                <a:cs typeface="Lato" panose="020F0502020204030203" pitchFamily="34" charset="0"/>
              </a:rPr>
              <a:t>AllTrafficSolutions.com    </a:t>
            </a:r>
          </a:p>
        </p:txBody>
      </p:sp>
      <p:cxnSp>
        <p:nvCxnSpPr>
          <p:cNvPr id="94" name="Straight Connector 93"/>
          <p:cNvCxnSpPr>
            <a:cxnSpLocks/>
          </p:cNvCxnSpPr>
          <p:nvPr userDrawn="1"/>
        </p:nvCxnSpPr>
        <p:spPr>
          <a:xfrm>
            <a:off x="11482557" y="6404196"/>
            <a:ext cx="0" cy="237744"/>
          </a:xfrm>
          <a:prstGeom prst="line">
            <a:avLst/>
          </a:prstGeom>
          <a:ln w="12700">
            <a:solidFill>
              <a:schemeClr val="accent4">
                <a:alpha val="88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1756392"/>
      </p:ext>
    </p:extLst>
  </p:cSld>
  <p:clrMapOvr>
    <a:masterClrMapping/>
  </p:clrMapOvr>
  <p:extLst mod="1">
    <p:ext uri="{DCECCB84-F9BA-43D5-87BE-67443E8EF086}">
      <p15:sldGuideLst xmlns:p15="http://schemas.microsoft.com/office/powerpoint/2012/main">
        <p15:guide id="1" orient="horz" pos="360">
          <p15:clr>
            <a:srgbClr val="FBAE40"/>
          </p15:clr>
        </p15:guide>
        <p15:guide id="3" orient="horz" pos="624">
          <p15:clr>
            <a:srgbClr val="FBAE40"/>
          </p15:clr>
        </p15:guide>
        <p15:guide id="14" pos="1248" userDrawn="1">
          <p15:clr>
            <a:srgbClr val="FBAE40"/>
          </p15:clr>
        </p15:guide>
        <p15:guide id="15" pos="2976" userDrawn="1">
          <p15:clr>
            <a:srgbClr val="FBAE40"/>
          </p15:clr>
        </p15:guide>
        <p15:guide id="16" pos="4680" userDrawn="1">
          <p15:clr>
            <a:srgbClr val="FBAE40"/>
          </p15:clr>
        </p15:guide>
        <p15:guide id="17" orient="horz" pos="2232" userDrawn="1">
          <p15:clr>
            <a:srgbClr val="FBAE40"/>
          </p15:clr>
        </p15:guide>
        <p15:guide id="18" orient="horz" pos="1248" userDrawn="1">
          <p15:clr>
            <a:srgbClr val="FBAE40"/>
          </p15:clr>
        </p15:guide>
        <p15:guide id="19" orient="horz" pos="2376" userDrawn="1">
          <p15:clr>
            <a:srgbClr val="FBAE40"/>
          </p15:clr>
        </p15:guide>
        <p15:guide id="20" orient="horz" pos="2544" userDrawn="1">
          <p15:clr>
            <a:srgbClr val="FBAE40"/>
          </p15:clr>
        </p15:guide>
        <p15:guide id="21" orient="horz" pos="2736" userDrawn="1">
          <p15:clr>
            <a:srgbClr val="FBAE40"/>
          </p15:clr>
        </p15:guide>
        <p15:guide id="22" pos="638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reak Layout">
    <p:spTree>
      <p:nvGrpSpPr>
        <p:cNvPr id="1" name=""/>
        <p:cNvGrpSpPr/>
        <p:nvPr/>
      </p:nvGrpSpPr>
      <p:grpSpPr>
        <a:xfrm>
          <a:off x="0" y="0"/>
          <a:ext cx="0" cy="0"/>
          <a:chOff x="0" y="0"/>
          <a:chExt cx="0" cy="0"/>
        </a:xfrm>
      </p:grpSpPr>
      <p:grpSp>
        <p:nvGrpSpPr>
          <p:cNvPr id="32" name="Group 31"/>
          <p:cNvGrpSpPr/>
          <p:nvPr/>
        </p:nvGrpSpPr>
        <p:grpSpPr>
          <a:xfrm>
            <a:off x="0" y="0"/>
            <a:ext cx="12192000" cy="6858001"/>
            <a:chOff x="13042852" y="-43816"/>
            <a:chExt cx="12192000" cy="6858001"/>
          </a:xfrm>
        </p:grpSpPr>
        <p:grpSp>
          <p:nvGrpSpPr>
            <p:cNvPr id="34" name="Group 33"/>
            <p:cNvGrpSpPr/>
            <p:nvPr userDrawn="1"/>
          </p:nvGrpSpPr>
          <p:grpSpPr>
            <a:xfrm>
              <a:off x="13042852" y="-43816"/>
              <a:ext cx="12192000" cy="6858001"/>
              <a:chOff x="0" y="-1"/>
              <a:chExt cx="12192000" cy="6858001"/>
            </a:xfrm>
          </p:grpSpPr>
          <p:pic>
            <p:nvPicPr>
              <p:cNvPr id="37" name="Picture 36"/>
              <p:cNvPicPr>
                <a:picLocks noChangeAspect="1"/>
              </p:cNvPicPr>
              <p:nvPr userDrawn="1"/>
            </p:nvPicPr>
            <p:blipFill rotWithShape="1">
              <a:blip r:embed="rId2">
                <a:extLst>
                  <a:ext uri="{28A0092B-C50C-407E-A947-70E740481C1C}">
                    <a14:useLocalDpi xmlns:a14="http://schemas.microsoft.com/office/drawing/2010/main" val="0"/>
                  </a:ext>
                </a:extLst>
              </a:blip>
              <a:srcRect t="7786" b="7786"/>
              <a:stretch/>
            </p:blipFill>
            <p:spPr>
              <a:xfrm>
                <a:off x="1" y="-1"/>
                <a:ext cx="12191999" cy="6858001"/>
              </a:xfrm>
              <a:prstGeom prst="rect">
                <a:avLst/>
              </a:prstGeom>
            </p:spPr>
          </p:pic>
          <p:sp>
            <p:nvSpPr>
              <p:cNvPr id="38" name="Rectangle 37"/>
              <p:cNvSpPr/>
              <p:nvPr userDrawn="1"/>
            </p:nvSpPr>
            <p:spPr>
              <a:xfrm>
                <a:off x="0" y="-1"/>
                <a:ext cx="12192000" cy="6858001"/>
              </a:xfrm>
              <a:prstGeom prst="rect">
                <a:avLst/>
              </a:prstGeom>
              <a:solidFill>
                <a:schemeClr val="accent4">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p:cNvSpPr/>
            <p:nvPr userDrawn="1"/>
          </p:nvSpPr>
          <p:spPr>
            <a:xfrm>
              <a:off x="13042852" y="-43815"/>
              <a:ext cx="12191905" cy="6858000"/>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4"/>
          <p:cNvGrpSpPr>
            <a:grpSpLocks noChangeAspect="1"/>
          </p:cNvGrpSpPr>
          <p:nvPr/>
        </p:nvGrpSpPr>
        <p:grpSpPr bwMode="auto">
          <a:xfrm>
            <a:off x="318240" y="6067830"/>
            <a:ext cx="727474" cy="602882"/>
            <a:chOff x="3225" y="3186"/>
            <a:chExt cx="1232" cy="1021"/>
          </a:xfrm>
        </p:grpSpPr>
        <p:sp>
          <p:nvSpPr>
            <p:cNvPr id="5"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3" name="Text Placeholder 32"/>
          <p:cNvSpPr>
            <a:spLocks noGrp="1"/>
          </p:cNvSpPr>
          <p:nvPr>
            <p:ph type="body" sz="quarter" idx="10" hasCustomPrompt="1"/>
          </p:nvPr>
        </p:nvSpPr>
        <p:spPr>
          <a:xfrm>
            <a:off x="1282700" y="2848775"/>
            <a:ext cx="8208963" cy="1006429"/>
          </a:xfrm>
          <a:noFill/>
        </p:spPr>
        <p:txBody>
          <a:bodyPr wrap="square" rtlCol="0">
            <a:spAutoFit/>
          </a:bodyPr>
          <a:lstStyle>
            <a:lvl1pPr marL="0" indent="0">
              <a:buNone/>
              <a:defRPr lang="en-US" sz="6600" smtClean="0">
                <a:solidFill>
                  <a:schemeClr val="accent2"/>
                </a:solidFill>
                <a:latin typeface="Montserrat" panose="00000500000000000000" pitchFamily="50" charset="0"/>
              </a:defRPr>
            </a:lvl1pPr>
            <a:lvl2pPr marL="228600" indent="0">
              <a:buNone/>
              <a:defRPr lang="en-US" sz="1800" smtClean="0"/>
            </a:lvl2pPr>
            <a:lvl3pPr marL="685800" indent="0">
              <a:buNone/>
              <a:defRPr lang="en-US" sz="1800" smtClean="0"/>
            </a:lvl3pPr>
            <a:lvl4pPr marL="1143000" indent="0">
              <a:buNone/>
              <a:defRPr lang="en-US" smtClean="0"/>
            </a:lvl4pPr>
            <a:lvl5pPr marL="1600200" indent="0">
              <a:buNone/>
              <a:defRPr lang="en-US"/>
            </a:lvl5pPr>
          </a:lstStyle>
          <a:p>
            <a:r>
              <a:rPr lang="en-US" noProof="0" dirty="0"/>
              <a:t>BREAK SLIDE</a:t>
            </a:r>
          </a:p>
        </p:txBody>
      </p:sp>
      <p:sp>
        <p:nvSpPr>
          <p:cNvPr id="35" name="Text Placeholder 34"/>
          <p:cNvSpPr>
            <a:spLocks noGrp="1"/>
          </p:cNvSpPr>
          <p:nvPr>
            <p:ph type="body" sz="quarter" idx="11" hasCustomPrompt="1"/>
          </p:nvPr>
        </p:nvSpPr>
        <p:spPr>
          <a:xfrm>
            <a:off x="1339849" y="3655585"/>
            <a:ext cx="8540750" cy="313932"/>
          </a:xfrm>
          <a:noFill/>
        </p:spPr>
        <p:txBody>
          <a:bodyPr wrap="square" rtlCol="0">
            <a:spAutoFit/>
          </a:bodyPr>
          <a:lstStyle>
            <a:lvl1pPr marL="0" indent="0">
              <a:buNone/>
              <a:defRPr lang="en-US" sz="1600" smtClean="0">
                <a:solidFill>
                  <a:schemeClr val="tx1">
                    <a:lumMod val="85000"/>
                    <a:lumOff val="15000"/>
                  </a:schemeClr>
                </a:solidFill>
              </a:defRPr>
            </a:lvl1pPr>
            <a:lvl2pPr>
              <a:defRPr lang="en-US" sz="1800" smtClean="0"/>
            </a:lvl2pPr>
            <a:lvl3pPr>
              <a:defRPr lang="en-US" sz="1800" smtClean="0"/>
            </a:lvl3pPr>
            <a:lvl4pPr>
              <a:defRPr lang="en-US" smtClean="0"/>
            </a:lvl4pPr>
            <a:lvl5pPr>
              <a:defRPr lang="en-US"/>
            </a:lvl5pPr>
          </a:lstStyle>
          <a:p>
            <a:r>
              <a:rPr lang="en-US" sz="1600" dirty="0">
                <a:solidFill>
                  <a:schemeClr val="tx1">
                    <a:lumMod val="85000"/>
                    <a:lumOff val="15000"/>
                  </a:schemeClr>
                </a:solidFill>
              </a:rPr>
              <a:t>Lato or Open Sans Lorem Ipsum is a dummy text</a:t>
            </a:r>
          </a:p>
        </p:txBody>
      </p:sp>
      <p:sp>
        <p:nvSpPr>
          <p:cNvPr id="39" name="Rectangle 38"/>
          <p:cNvSpPr/>
          <p:nvPr/>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grpSp>
        <p:nvGrpSpPr>
          <p:cNvPr id="40" name="Group 39"/>
          <p:cNvGrpSpPr/>
          <p:nvPr userDrawn="1"/>
        </p:nvGrpSpPr>
        <p:grpSpPr>
          <a:xfrm>
            <a:off x="0" y="0"/>
            <a:ext cx="12192000" cy="6858001"/>
            <a:chOff x="13042852" y="-43816"/>
            <a:chExt cx="12192000" cy="6858001"/>
          </a:xfrm>
        </p:grpSpPr>
        <p:grpSp>
          <p:nvGrpSpPr>
            <p:cNvPr id="41" name="Group 40"/>
            <p:cNvGrpSpPr/>
            <p:nvPr userDrawn="1"/>
          </p:nvGrpSpPr>
          <p:grpSpPr>
            <a:xfrm>
              <a:off x="13042852" y="-43816"/>
              <a:ext cx="12192000" cy="6858001"/>
              <a:chOff x="0" y="-1"/>
              <a:chExt cx="12192000" cy="6858001"/>
            </a:xfrm>
          </p:grpSpPr>
          <p:pic>
            <p:nvPicPr>
              <p:cNvPr id="43" name="Picture 42"/>
              <p:cNvPicPr>
                <a:picLocks noChangeAspect="1"/>
              </p:cNvPicPr>
              <p:nvPr userDrawn="1"/>
            </p:nvPicPr>
            <p:blipFill rotWithShape="1">
              <a:blip r:embed="rId2">
                <a:extLst>
                  <a:ext uri="{28A0092B-C50C-407E-A947-70E740481C1C}">
                    <a14:useLocalDpi xmlns:a14="http://schemas.microsoft.com/office/drawing/2010/main" val="0"/>
                  </a:ext>
                </a:extLst>
              </a:blip>
              <a:srcRect t="7786" b="7786"/>
              <a:stretch/>
            </p:blipFill>
            <p:spPr>
              <a:xfrm>
                <a:off x="1" y="-1"/>
                <a:ext cx="12191999" cy="6858001"/>
              </a:xfrm>
              <a:prstGeom prst="rect">
                <a:avLst/>
              </a:prstGeom>
            </p:spPr>
          </p:pic>
          <p:sp>
            <p:nvSpPr>
              <p:cNvPr id="44" name="Rectangle 43"/>
              <p:cNvSpPr/>
              <p:nvPr userDrawn="1"/>
            </p:nvSpPr>
            <p:spPr>
              <a:xfrm>
                <a:off x="0" y="-1"/>
                <a:ext cx="12192000" cy="6858001"/>
              </a:xfrm>
              <a:prstGeom prst="rect">
                <a:avLst/>
              </a:prstGeom>
              <a:solidFill>
                <a:schemeClr val="accent4">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Rectangle 41"/>
            <p:cNvSpPr/>
            <p:nvPr userDrawn="1"/>
          </p:nvSpPr>
          <p:spPr>
            <a:xfrm>
              <a:off x="13042852" y="-43815"/>
              <a:ext cx="12191905" cy="6858000"/>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
          <p:cNvGrpSpPr>
            <a:grpSpLocks noChangeAspect="1"/>
          </p:cNvGrpSpPr>
          <p:nvPr userDrawn="1"/>
        </p:nvGrpSpPr>
        <p:grpSpPr bwMode="auto">
          <a:xfrm>
            <a:off x="318240" y="6067830"/>
            <a:ext cx="727474" cy="602882"/>
            <a:chOff x="3225" y="3186"/>
            <a:chExt cx="1232" cy="1021"/>
          </a:xfrm>
        </p:grpSpPr>
        <p:sp>
          <p:nvSpPr>
            <p:cNvPr id="46"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0" name="Rectangle 69"/>
          <p:cNvSpPr/>
          <p:nvPr userDrawn="1"/>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Tree>
    <p:extLst>
      <p:ext uri="{BB962C8B-B14F-4D97-AF65-F5344CB8AC3E}">
        <p14:creationId xmlns:p14="http://schemas.microsoft.com/office/powerpoint/2010/main" val="4115371822"/>
      </p:ext>
    </p:extLst>
  </p:cSld>
  <p:clrMapOvr>
    <a:masterClrMapping/>
  </p:clrMapOvr>
  <p:extLst mod="1">
    <p:ext uri="{DCECCB84-F9BA-43D5-87BE-67443E8EF086}">
      <p15:sldGuideLst xmlns:p15="http://schemas.microsoft.com/office/powerpoint/2012/main">
        <p15:guide id="5" pos="912" userDrawn="1">
          <p15:clr>
            <a:srgbClr val="FBAE40"/>
          </p15:clr>
        </p15:guide>
        <p15:guide id="6" orient="horz" pos="2352" userDrawn="1">
          <p15:clr>
            <a:srgbClr val="FBAE40"/>
          </p15:clr>
        </p15:guide>
        <p15:guide id="7" orient="horz" pos="192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Layout 1">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249" r="5347"/>
          <a:stretch/>
        </p:blipFill>
        <p:spPr>
          <a:xfrm>
            <a:off x="0" y="-1"/>
            <a:ext cx="12191999" cy="6858001"/>
          </a:xfrm>
          <a:prstGeom prst="rect">
            <a:avLst/>
          </a:prstGeom>
        </p:spPr>
      </p:pic>
      <p:sp>
        <p:nvSpPr>
          <p:cNvPr id="34" name="Rectangle 33"/>
          <p:cNvSpPr/>
          <p:nvPr/>
        </p:nvSpPr>
        <p:spPr>
          <a:xfrm>
            <a:off x="0" y="0"/>
            <a:ext cx="12192000" cy="6858000"/>
          </a:xfrm>
          <a:prstGeom prst="rect">
            <a:avLst/>
          </a:prstGeom>
          <a:gradFill flip="none" rotWithShape="1">
            <a:gsLst>
              <a:gs pos="100000">
                <a:schemeClr val="accent3">
                  <a:alpha val="85000"/>
                </a:schemeClr>
              </a:gs>
              <a:gs pos="45000">
                <a:schemeClr val="accent2">
                  <a:alpha val="92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31" name="Text Placeholder 30"/>
          <p:cNvSpPr>
            <a:spLocks noGrp="1"/>
          </p:cNvSpPr>
          <p:nvPr>
            <p:ph type="body" sz="quarter" idx="10" hasCustomPrompt="1"/>
          </p:nvPr>
        </p:nvSpPr>
        <p:spPr>
          <a:xfrm>
            <a:off x="2564124" y="2675526"/>
            <a:ext cx="7032434" cy="978729"/>
          </a:xfrm>
          <a:noFill/>
        </p:spPr>
        <p:txBody>
          <a:bodyPr wrap="square" rtlCol="0">
            <a:spAutoFit/>
          </a:bodyPr>
          <a:lstStyle>
            <a:lvl1pPr marL="0" indent="0">
              <a:buNone/>
              <a:defRPr lang="en-US" sz="3200" baseline="0" dirty="0" smtClean="0">
                <a:solidFill>
                  <a:schemeClr val="bg1"/>
                </a:solidFill>
              </a:defRPr>
            </a:lvl1pPr>
          </a:lstStyle>
          <a:p>
            <a:pPr marL="0" lvl="0"/>
            <a:r>
              <a:rPr lang="en-US" dirty="0"/>
              <a:t>Time flies like an arrow; fruit flies like a banana.</a:t>
            </a:r>
          </a:p>
        </p:txBody>
      </p:sp>
      <p:sp>
        <p:nvSpPr>
          <p:cNvPr id="41" name="Text Placeholder 40"/>
          <p:cNvSpPr>
            <a:spLocks noGrp="1"/>
          </p:cNvSpPr>
          <p:nvPr>
            <p:ph type="body" sz="quarter" idx="11" hasCustomPrompt="1"/>
          </p:nvPr>
        </p:nvSpPr>
        <p:spPr>
          <a:xfrm>
            <a:off x="5298282" y="4461508"/>
            <a:ext cx="4298276" cy="369332"/>
          </a:xfrm>
          <a:noFill/>
        </p:spPr>
        <p:txBody>
          <a:bodyPr wrap="square" rtlCol="0">
            <a:spAutoFit/>
          </a:bodyPr>
          <a:lstStyle>
            <a:lvl1pPr marL="0" indent="0" algn="r">
              <a:buNone/>
              <a:defRPr lang="en-US" sz="2000" dirty="0" smtClean="0">
                <a:solidFill>
                  <a:schemeClr val="bg1"/>
                </a:solidFill>
                <a:latin typeface="Bitter" panose="00000500000000000000" pitchFamily="50" charset="0"/>
              </a:defRPr>
            </a:lvl1pPr>
          </a:lstStyle>
          <a:p>
            <a:pPr marL="0" lvl="0" algn="r"/>
            <a:r>
              <a:rPr lang="en-US" dirty="0"/>
              <a:t>- Groucho Marx</a:t>
            </a:r>
          </a:p>
        </p:txBody>
      </p:sp>
      <p:pic>
        <p:nvPicPr>
          <p:cNvPr id="6" name="Picture 5"/>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249" r="5347"/>
          <a:stretch/>
        </p:blipFill>
        <p:spPr>
          <a:xfrm>
            <a:off x="0" y="-1"/>
            <a:ext cx="12191999" cy="6858001"/>
          </a:xfrm>
          <a:prstGeom prst="rect">
            <a:avLst/>
          </a:prstGeom>
        </p:spPr>
      </p:pic>
      <p:sp>
        <p:nvSpPr>
          <p:cNvPr id="7" name="Rectangle 6"/>
          <p:cNvSpPr/>
          <p:nvPr userDrawn="1"/>
        </p:nvSpPr>
        <p:spPr>
          <a:xfrm>
            <a:off x="0" y="0"/>
            <a:ext cx="12192000" cy="6858000"/>
          </a:xfrm>
          <a:prstGeom prst="rect">
            <a:avLst/>
          </a:prstGeom>
          <a:gradFill flip="none" rotWithShape="1">
            <a:gsLst>
              <a:gs pos="100000">
                <a:schemeClr val="accent3">
                  <a:alpha val="85000"/>
                </a:schemeClr>
              </a:gs>
              <a:gs pos="45000">
                <a:schemeClr val="accent2">
                  <a:alpha val="92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Tree>
    <p:extLst>
      <p:ext uri="{BB962C8B-B14F-4D97-AF65-F5344CB8AC3E}">
        <p14:creationId xmlns:p14="http://schemas.microsoft.com/office/powerpoint/2010/main" val="2242412516"/>
      </p:ext>
    </p:extLst>
  </p:cSld>
  <p:clrMapOvr>
    <a:masterClrMapping/>
  </p:clrMapOvr>
  <p:extLst mod="1">
    <p:ext uri="{DCECCB84-F9BA-43D5-87BE-67443E8EF086}">
      <p15:sldGuideLst xmlns:p15="http://schemas.microsoft.com/office/powerpoint/2012/main">
        <p15:guide id="6" pos="1680" userDrawn="1">
          <p15:clr>
            <a:srgbClr val="FBAE40"/>
          </p15:clr>
        </p15:guide>
        <p15:guide id="7" orient="horz" pos="2976" userDrawn="1">
          <p15:clr>
            <a:srgbClr val="FBAE40"/>
          </p15:clr>
        </p15:guide>
        <p15:guide id="8" orient="horz" pos="1752" userDrawn="1">
          <p15:clr>
            <a:srgbClr val="FBAE40"/>
          </p15:clr>
        </p15:guide>
        <p15:guide id="9" pos="472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Layout 2">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249" r="5347"/>
          <a:stretch/>
        </p:blipFill>
        <p:spPr>
          <a:xfrm>
            <a:off x="0" y="-1"/>
            <a:ext cx="12191999" cy="6858001"/>
          </a:xfrm>
          <a:prstGeom prst="rect">
            <a:avLst/>
          </a:prstGeom>
        </p:spPr>
      </p:pic>
      <p:sp>
        <p:nvSpPr>
          <p:cNvPr id="10" name="Rectangle 9"/>
          <p:cNvSpPr/>
          <p:nvPr/>
        </p:nvSpPr>
        <p:spPr>
          <a:xfrm>
            <a:off x="0" y="0"/>
            <a:ext cx="12192000" cy="6858000"/>
          </a:xfrm>
          <a:prstGeom prst="rect">
            <a:avLst/>
          </a:prstGeom>
          <a:gradFill flip="none" rotWithShape="1">
            <a:gsLst>
              <a:gs pos="100000">
                <a:schemeClr val="accent3">
                  <a:alpha val="85000"/>
                </a:schemeClr>
              </a:gs>
              <a:gs pos="45000">
                <a:schemeClr val="accent2">
                  <a:alpha val="92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41" name="Text Placeholder 40"/>
          <p:cNvSpPr>
            <a:spLocks noGrp="1"/>
          </p:cNvSpPr>
          <p:nvPr>
            <p:ph type="body" sz="quarter" idx="11" hasCustomPrompt="1"/>
          </p:nvPr>
        </p:nvSpPr>
        <p:spPr>
          <a:xfrm>
            <a:off x="5566134" y="4524225"/>
            <a:ext cx="4286785" cy="369332"/>
          </a:xfrm>
          <a:noFill/>
        </p:spPr>
        <p:txBody>
          <a:bodyPr wrap="square" rtlCol="0">
            <a:spAutoFit/>
          </a:bodyPr>
          <a:lstStyle>
            <a:lvl1pPr marL="0" indent="0" algn="r">
              <a:buNone/>
              <a:defRPr lang="en-US" sz="2000" dirty="0" smtClean="0">
                <a:solidFill>
                  <a:schemeClr val="bg1"/>
                </a:solidFill>
                <a:latin typeface="Bitter" panose="00000500000000000000" pitchFamily="50" charset="0"/>
              </a:defRPr>
            </a:lvl1pPr>
          </a:lstStyle>
          <a:p>
            <a:pPr marL="0" lvl="0" algn="r"/>
            <a:r>
              <a:rPr lang="en-US" dirty="0"/>
              <a:t>- Groucho Marx</a:t>
            </a:r>
          </a:p>
        </p:txBody>
      </p:sp>
      <p:sp>
        <p:nvSpPr>
          <p:cNvPr id="3" name="Text Placeholder 2"/>
          <p:cNvSpPr>
            <a:spLocks noGrp="1"/>
          </p:cNvSpPr>
          <p:nvPr>
            <p:ph type="body" sz="quarter" idx="12" hasCustomPrompt="1"/>
          </p:nvPr>
        </p:nvSpPr>
        <p:spPr>
          <a:xfrm>
            <a:off x="2595574" y="2822579"/>
            <a:ext cx="7257345" cy="480131"/>
          </a:xfrm>
          <a:solidFill>
            <a:schemeClr val="bg1"/>
          </a:solidFill>
        </p:spPr>
        <p:txBody>
          <a:bodyPr wrap="square" rtlCol="0">
            <a:spAutoFit/>
          </a:bodyPr>
          <a:lstStyle>
            <a:lvl1pPr marL="0" indent="0" algn="l">
              <a:buNone/>
              <a:defRPr lang="en-US" dirty="0" smtClean="0">
                <a:solidFill>
                  <a:schemeClr val="tx1">
                    <a:lumMod val="95000"/>
                    <a:lumOff val="5000"/>
                  </a:schemeClr>
                </a:solidFill>
                <a:latin typeface="Bitter" panose="00000500000000000000" pitchFamily="50" charset="0"/>
              </a:defRPr>
            </a:lvl1pPr>
            <a:lvl2pPr marL="228600" indent="0">
              <a:buNone/>
              <a:defRPr lang="en-US" sz="1800" dirty="0" smtClean="0"/>
            </a:lvl2pPr>
            <a:lvl3pPr>
              <a:defRPr lang="en-US" sz="1800" dirty="0" smtClean="0"/>
            </a:lvl3pPr>
            <a:lvl4pPr>
              <a:defRPr lang="en-US" dirty="0" smtClean="0"/>
            </a:lvl4pPr>
            <a:lvl5pPr>
              <a:defRPr lang="en-US" dirty="0"/>
            </a:lvl5pPr>
          </a:lstStyle>
          <a:p>
            <a:pPr algn="l"/>
            <a:r>
              <a:rPr lang="en-US" dirty="0"/>
              <a:t>Time flies like an arrow; fruit flies like</a:t>
            </a:r>
          </a:p>
        </p:txBody>
      </p:sp>
      <p:sp>
        <p:nvSpPr>
          <p:cNvPr id="11" name="Text Placeholder 2"/>
          <p:cNvSpPr>
            <a:spLocks noGrp="1"/>
          </p:cNvSpPr>
          <p:nvPr>
            <p:ph type="body" sz="quarter" idx="13" hasCustomPrompt="1"/>
          </p:nvPr>
        </p:nvSpPr>
        <p:spPr>
          <a:xfrm>
            <a:off x="2595574" y="3409225"/>
            <a:ext cx="7257345" cy="480131"/>
          </a:xfrm>
          <a:solidFill>
            <a:schemeClr val="bg1"/>
          </a:solidFill>
        </p:spPr>
        <p:txBody>
          <a:bodyPr wrap="square" rtlCol="0">
            <a:spAutoFit/>
          </a:bodyPr>
          <a:lstStyle>
            <a:lvl1pPr marL="0" indent="0" algn="l">
              <a:buNone/>
              <a:defRPr lang="en-US" dirty="0" smtClean="0">
                <a:solidFill>
                  <a:schemeClr val="tx1">
                    <a:lumMod val="95000"/>
                    <a:lumOff val="5000"/>
                  </a:schemeClr>
                </a:solidFill>
                <a:latin typeface="Bitter" panose="00000500000000000000" pitchFamily="50" charset="0"/>
              </a:defRPr>
            </a:lvl1pPr>
            <a:lvl2pPr marL="228600" indent="0">
              <a:buNone/>
              <a:defRPr lang="en-US" sz="1800" dirty="0" smtClean="0"/>
            </a:lvl2pPr>
            <a:lvl3pPr>
              <a:defRPr lang="en-US" sz="1800" dirty="0" smtClean="0"/>
            </a:lvl3pPr>
            <a:lvl4pPr>
              <a:defRPr lang="en-US" dirty="0" smtClean="0"/>
            </a:lvl4pPr>
            <a:lvl5pPr>
              <a:defRPr lang="en-US" dirty="0"/>
            </a:lvl5pPr>
          </a:lstStyle>
          <a:p>
            <a:pPr algn="l"/>
            <a:r>
              <a:rPr lang="en-US" dirty="0"/>
              <a:t>Like a banana.</a:t>
            </a:r>
          </a:p>
        </p:txBody>
      </p:sp>
    </p:spTree>
    <p:extLst>
      <p:ext uri="{BB962C8B-B14F-4D97-AF65-F5344CB8AC3E}">
        <p14:creationId xmlns:p14="http://schemas.microsoft.com/office/powerpoint/2010/main" val="1421986535"/>
      </p:ext>
    </p:extLst>
  </p:cSld>
  <p:clrMapOvr>
    <a:masterClrMapping/>
  </p:clrMapOvr>
  <p:hf hdr="0" ftr="0" dt="0"/>
  <p:extLst mod="1">
    <p:ext uri="{DCECCB84-F9BA-43D5-87BE-67443E8EF086}">
      <p15:sldGuideLst xmlns:p15="http://schemas.microsoft.com/office/powerpoint/2012/main">
        <p15:guide id="2" pos="1632">
          <p15:clr>
            <a:srgbClr val="FBAE40"/>
          </p15:clr>
        </p15:guide>
        <p15:guide id="3" orient="horz" pos="2832">
          <p15:clr>
            <a:srgbClr val="FBAE40"/>
          </p15:clr>
        </p15:guide>
        <p15:guide id="4" orient="horz" pos="1776">
          <p15:clr>
            <a:srgbClr val="FBAE40"/>
          </p15:clr>
        </p15:guide>
        <p15:guide id="5" pos="4872">
          <p15:clr>
            <a:srgbClr val="FBAE40"/>
          </p15:clr>
        </p15:guide>
        <p15:guide id="6" orient="horz" pos="2088">
          <p15:clr>
            <a:srgbClr val="FBAE40"/>
          </p15:clr>
        </p15:guide>
        <p15:guide id="7" orient="horz" pos="2136">
          <p15:clr>
            <a:srgbClr val="FBAE40"/>
          </p15:clr>
        </p15:guide>
        <p15:guide id="8" orient="horz" pos="2448">
          <p15:clr>
            <a:srgbClr val="FBAE40"/>
          </p15:clr>
        </p15:guide>
        <p15:guide id="9" orient="horz" pos="2520">
          <p15:clr>
            <a:srgbClr val="FBAE40"/>
          </p15:clr>
        </p15:guide>
        <p15:guide id="10" orient="horz" pos="2952">
          <p15:clr>
            <a:srgbClr val="FBAE40"/>
          </p15:clr>
        </p15:guide>
        <p15:guide id="11" pos="62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hapter 1">
    <p:spTree>
      <p:nvGrpSpPr>
        <p:cNvPr id="1" name=""/>
        <p:cNvGrpSpPr/>
        <p:nvPr/>
      </p:nvGrpSpPr>
      <p:grpSpPr>
        <a:xfrm>
          <a:off x="0" y="0"/>
          <a:ext cx="0" cy="0"/>
          <a:chOff x="0" y="0"/>
          <a:chExt cx="0" cy="0"/>
        </a:xfrm>
      </p:grpSpPr>
      <p:grpSp>
        <p:nvGrpSpPr>
          <p:cNvPr id="36" name="Group 35"/>
          <p:cNvGrpSpPr/>
          <p:nvPr/>
        </p:nvGrpSpPr>
        <p:grpSpPr>
          <a:xfrm>
            <a:off x="0" y="-1"/>
            <a:ext cx="12192000" cy="6858001"/>
            <a:chOff x="0" y="-1"/>
            <a:chExt cx="12192000" cy="6858001"/>
          </a:xfrm>
        </p:grpSpPr>
        <p:pic>
          <p:nvPicPr>
            <p:cNvPr id="35" name="Picture 34"/>
            <p:cNvPicPr>
              <a:picLocks noChangeAspect="1"/>
            </p:cNvPicPr>
            <p:nvPr userDrawn="1"/>
          </p:nvPicPr>
          <p:blipFill rotWithShape="1">
            <a:blip r:embed="rId2">
              <a:extLst>
                <a:ext uri="{28A0092B-C50C-407E-A947-70E740481C1C}">
                  <a14:useLocalDpi xmlns:a14="http://schemas.microsoft.com/office/drawing/2010/main" val="0"/>
                </a:ext>
              </a:extLst>
            </a:blip>
            <a:srcRect t="7786" b="7786"/>
            <a:stretch/>
          </p:blipFill>
          <p:spPr>
            <a:xfrm>
              <a:off x="1" y="-1"/>
              <a:ext cx="12191999" cy="6858001"/>
            </a:xfrm>
            <a:prstGeom prst="rect">
              <a:avLst/>
            </a:prstGeom>
          </p:spPr>
        </p:pic>
        <p:sp>
          <p:nvSpPr>
            <p:cNvPr id="30" name="Rectangle 29"/>
            <p:cNvSpPr/>
            <p:nvPr userDrawn="1"/>
          </p:nvSpPr>
          <p:spPr>
            <a:xfrm>
              <a:off x="0" y="-1"/>
              <a:ext cx="12192000" cy="6858001"/>
            </a:xfrm>
            <a:prstGeom prst="rect">
              <a:avLst/>
            </a:prstGeom>
            <a:solidFill>
              <a:schemeClr val="accent4">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Rectangle 3"/>
          <p:cNvSpPr/>
          <p:nvPr/>
        </p:nvSpPr>
        <p:spPr>
          <a:xfrm>
            <a:off x="1" y="0"/>
            <a:ext cx="4156364" cy="6858000"/>
          </a:xfrm>
          <a:prstGeom prst="rect">
            <a:avLst/>
          </a:prstGeom>
          <a:gradFill flip="none" rotWithShape="1">
            <a:gsLst>
              <a:gs pos="99000">
                <a:schemeClr val="accent1">
                  <a:lumMod val="75000"/>
                </a:schemeClr>
              </a:gs>
              <a:gs pos="0">
                <a:schemeClr val="accent1">
                  <a:alpha val="94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nvGrpSpPr>
          <p:cNvPr id="6" name="Group 4"/>
          <p:cNvGrpSpPr>
            <a:grpSpLocks noChangeAspect="1"/>
          </p:cNvGrpSpPr>
          <p:nvPr/>
        </p:nvGrpSpPr>
        <p:grpSpPr bwMode="auto">
          <a:xfrm>
            <a:off x="263126" y="6058305"/>
            <a:ext cx="727474" cy="602882"/>
            <a:chOff x="1705" y="2842"/>
            <a:chExt cx="1232" cy="1021"/>
          </a:xfrm>
          <a:solidFill>
            <a:schemeClr val="bg1"/>
          </a:solidFill>
        </p:grpSpPr>
        <p:sp>
          <p:nvSpPr>
            <p:cNvPr id="7" name="Freeform 5"/>
            <p:cNvSpPr>
              <a:spLocks/>
            </p:cNvSpPr>
            <p:nvPr/>
          </p:nvSpPr>
          <p:spPr bwMode="auto">
            <a:xfrm>
              <a:off x="2713" y="3250"/>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p:nvSpPr>
          <p:spPr bwMode="auto">
            <a:xfrm>
              <a:off x="2747" y="3250"/>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p:nvSpPr>
          <p:spPr bwMode="auto">
            <a:xfrm>
              <a:off x="2175" y="3216"/>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p:cNvSpPr>
            <p:nvPr/>
          </p:nvSpPr>
          <p:spPr bwMode="auto">
            <a:xfrm>
              <a:off x="1945" y="3185"/>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0"/>
            <p:cNvSpPr>
              <a:spLocks/>
            </p:cNvSpPr>
            <p:nvPr/>
          </p:nvSpPr>
          <p:spPr bwMode="auto">
            <a:xfrm>
              <a:off x="1876" y="3040"/>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1"/>
            <p:cNvSpPr>
              <a:spLocks noEditPoints="1"/>
            </p:cNvSpPr>
            <p:nvPr/>
          </p:nvSpPr>
          <p:spPr bwMode="auto">
            <a:xfrm>
              <a:off x="1981" y="3040"/>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2"/>
            <p:cNvSpPr>
              <a:spLocks/>
            </p:cNvSpPr>
            <p:nvPr/>
          </p:nvSpPr>
          <p:spPr bwMode="auto">
            <a:xfrm>
              <a:off x="2100" y="3042"/>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3"/>
            <p:cNvSpPr>
              <a:spLocks/>
            </p:cNvSpPr>
            <p:nvPr/>
          </p:nvSpPr>
          <p:spPr bwMode="auto">
            <a:xfrm>
              <a:off x="2197" y="3042"/>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4"/>
            <p:cNvSpPr>
              <a:spLocks/>
            </p:cNvSpPr>
            <p:nvPr/>
          </p:nvSpPr>
          <p:spPr bwMode="auto">
            <a:xfrm>
              <a:off x="2306" y="3042"/>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Rectangle 15"/>
            <p:cNvSpPr>
              <a:spLocks noChangeArrowheads="1"/>
            </p:cNvSpPr>
            <p:nvPr/>
          </p:nvSpPr>
          <p:spPr bwMode="auto">
            <a:xfrm>
              <a:off x="2415" y="3042"/>
              <a:ext cx="16" cy="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6"/>
            <p:cNvSpPr>
              <a:spLocks noEditPoints="1"/>
            </p:cNvSpPr>
            <p:nvPr/>
          </p:nvSpPr>
          <p:spPr bwMode="auto">
            <a:xfrm>
              <a:off x="2483" y="3040"/>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7"/>
            <p:cNvSpPr>
              <a:spLocks/>
            </p:cNvSpPr>
            <p:nvPr/>
          </p:nvSpPr>
          <p:spPr bwMode="auto">
            <a:xfrm>
              <a:off x="2602" y="3042"/>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8"/>
            <p:cNvSpPr>
              <a:spLocks/>
            </p:cNvSpPr>
            <p:nvPr/>
          </p:nvSpPr>
          <p:spPr bwMode="auto">
            <a:xfrm>
              <a:off x="2711" y="3040"/>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9"/>
            <p:cNvSpPr>
              <a:spLocks noEditPoints="1"/>
            </p:cNvSpPr>
            <p:nvPr/>
          </p:nvSpPr>
          <p:spPr bwMode="auto">
            <a:xfrm>
              <a:off x="1705" y="2844"/>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0"/>
            <p:cNvSpPr>
              <a:spLocks/>
            </p:cNvSpPr>
            <p:nvPr/>
          </p:nvSpPr>
          <p:spPr bwMode="auto">
            <a:xfrm>
              <a:off x="1856" y="2844"/>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1"/>
            <p:cNvSpPr>
              <a:spLocks/>
            </p:cNvSpPr>
            <p:nvPr/>
          </p:nvSpPr>
          <p:spPr bwMode="auto">
            <a:xfrm>
              <a:off x="1971" y="2844"/>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2"/>
            <p:cNvSpPr>
              <a:spLocks/>
            </p:cNvSpPr>
            <p:nvPr/>
          </p:nvSpPr>
          <p:spPr bwMode="auto">
            <a:xfrm>
              <a:off x="2108" y="2844"/>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3"/>
            <p:cNvSpPr>
              <a:spLocks noEditPoints="1"/>
            </p:cNvSpPr>
            <p:nvPr/>
          </p:nvSpPr>
          <p:spPr bwMode="auto">
            <a:xfrm>
              <a:off x="2237" y="2844"/>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4"/>
            <p:cNvSpPr>
              <a:spLocks noEditPoints="1"/>
            </p:cNvSpPr>
            <p:nvPr/>
          </p:nvSpPr>
          <p:spPr bwMode="auto">
            <a:xfrm>
              <a:off x="2360" y="2844"/>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5"/>
            <p:cNvSpPr>
              <a:spLocks/>
            </p:cNvSpPr>
            <p:nvPr/>
          </p:nvSpPr>
          <p:spPr bwMode="auto">
            <a:xfrm>
              <a:off x="2516" y="2844"/>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6"/>
            <p:cNvSpPr>
              <a:spLocks/>
            </p:cNvSpPr>
            <p:nvPr/>
          </p:nvSpPr>
          <p:spPr bwMode="auto">
            <a:xfrm>
              <a:off x="2639" y="2844"/>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Rectangle 27"/>
            <p:cNvSpPr>
              <a:spLocks noChangeArrowheads="1"/>
            </p:cNvSpPr>
            <p:nvPr/>
          </p:nvSpPr>
          <p:spPr bwMode="auto">
            <a:xfrm>
              <a:off x="2762" y="2844"/>
              <a:ext cx="40" cy="1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8"/>
            <p:cNvSpPr>
              <a:spLocks/>
            </p:cNvSpPr>
            <p:nvPr/>
          </p:nvSpPr>
          <p:spPr bwMode="auto">
            <a:xfrm>
              <a:off x="2828" y="2842"/>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2" name="Text Placeholder 31"/>
          <p:cNvSpPr>
            <a:spLocks noGrp="1"/>
          </p:cNvSpPr>
          <p:nvPr>
            <p:ph type="body" sz="quarter" idx="10" hasCustomPrompt="1"/>
          </p:nvPr>
        </p:nvSpPr>
        <p:spPr>
          <a:xfrm>
            <a:off x="522181" y="463855"/>
            <a:ext cx="3231897" cy="2097088"/>
          </a:xfrm>
        </p:spPr>
        <p:txBody>
          <a:bodyPr>
            <a:normAutofit/>
          </a:bodyPr>
          <a:lstStyle>
            <a:lvl1pPr marL="0" indent="0">
              <a:buNone/>
              <a:defRPr lang="en-US" sz="4600" kern="1200" dirty="0">
                <a:solidFill>
                  <a:schemeClr val="bg1"/>
                </a:solidFill>
                <a:latin typeface="+mj-lt"/>
                <a:ea typeface="+mn-ea"/>
                <a:cs typeface="+mn-cs"/>
              </a:defRPr>
            </a:lvl1pPr>
          </a:lstStyle>
          <a:p>
            <a:pPr lvl="0"/>
            <a:r>
              <a:rPr lang="en-US" dirty="0"/>
              <a:t>TITLE SLIDE, LOREM </a:t>
            </a:r>
          </a:p>
        </p:txBody>
      </p:sp>
      <p:sp>
        <p:nvSpPr>
          <p:cNvPr id="34" name="Text Placeholder 33"/>
          <p:cNvSpPr>
            <a:spLocks noGrp="1"/>
          </p:cNvSpPr>
          <p:nvPr>
            <p:ph type="body" sz="quarter" idx="11" hasCustomPrompt="1"/>
          </p:nvPr>
        </p:nvSpPr>
        <p:spPr>
          <a:xfrm>
            <a:off x="522181" y="2480832"/>
            <a:ext cx="2086696" cy="1200329"/>
          </a:xfrm>
          <a:noFill/>
        </p:spPr>
        <p:txBody>
          <a:bodyPr wrap="square" rtlCol="0">
            <a:spAutoFit/>
          </a:bodyPr>
          <a:lstStyle>
            <a:lvl1pPr marL="0" indent="0">
              <a:buNone/>
              <a:defRPr lang="en-US" sz="1600" dirty="0" smtClean="0">
                <a:solidFill>
                  <a:schemeClr val="bg1"/>
                </a:solidFill>
                <a:latin typeface="Bitter" panose="00000500000000000000" pitchFamily="50" charset="0"/>
              </a:defRPr>
            </a:lvl1pPr>
          </a:lstStyle>
          <a:p>
            <a:pPr marL="0" lvl="0"/>
            <a:r>
              <a:rPr lang="en-US" dirty="0"/>
              <a:t>What is the biggest challenge for startups, This is just a text simple for you.</a:t>
            </a:r>
          </a:p>
        </p:txBody>
      </p:sp>
      <p:grpSp>
        <p:nvGrpSpPr>
          <p:cNvPr id="33" name="Group 32"/>
          <p:cNvGrpSpPr/>
          <p:nvPr userDrawn="1"/>
        </p:nvGrpSpPr>
        <p:grpSpPr>
          <a:xfrm>
            <a:off x="-1" y="-1"/>
            <a:ext cx="12191999" cy="6858001"/>
            <a:chOff x="-1" y="-1"/>
            <a:chExt cx="12191999" cy="6858001"/>
          </a:xfrm>
        </p:grpSpPr>
        <p:pic>
          <p:nvPicPr>
            <p:cNvPr id="37" name="Picture 36"/>
            <p:cNvPicPr>
              <a:picLocks noChangeAspect="1"/>
            </p:cNvPicPr>
            <p:nvPr userDrawn="1"/>
          </p:nvPicPr>
          <p:blipFill rotWithShape="1">
            <a:blip r:embed="rId3" cstate="print">
              <a:extLst>
                <a:ext uri="{28A0092B-C50C-407E-A947-70E740481C1C}">
                  <a14:useLocalDpi xmlns:a14="http://schemas.microsoft.com/office/drawing/2010/main" val="0"/>
                </a:ext>
              </a:extLst>
            </a:blip>
            <a:srcRect t="3324" b="21766"/>
            <a:stretch/>
          </p:blipFill>
          <p:spPr>
            <a:xfrm>
              <a:off x="-1" y="0"/>
              <a:ext cx="12191999" cy="6858000"/>
            </a:xfrm>
            <a:prstGeom prst="rect">
              <a:avLst/>
            </a:prstGeom>
          </p:spPr>
        </p:pic>
        <p:sp>
          <p:nvSpPr>
            <p:cNvPr id="38" name="Rectangle 37"/>
            <p:cNvSpPr/>
            <p:nvPr userDrawn="1"/>
          </p:nvSpPr>
          <p:spPr>
            <a:xfrm>
              <a:off x="0" y="-1"/>
              <a:ext cx="12191998" cy="6858001"/>
            </a:xfrm>
            <a:prstGeom prst="rect">
              <a:avLst/>
            </a:prstGeom>
            <a:solidFill>
              <a:schemeClr val="accent4">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Rectangle 38"/>
          <p:cNvSpPr/>
          <p:nvPr userDrawn="1"/>
        </p:nvSpPr>
        <p:spPr>
          <a:xfrm>
            <a:off x="1" y="0"/>
            <a:ext cx="4156364" cy="6858000"/>
          </a:xfrm>
          <a:prstGeom prst="rect">
            <a:avLst/>
          </a:prstGeom>
          <a:gradFill flip="none" rotWithShape="1">
            <a:gsLst>
              <a:gs pos="99000">
                <a:schemeClr val="accent1">
                  <a:lumMod val="75000"/>
                </a:schemeClr>
              </a:gs>
              <a:gs pos="0">
                <a:schemeClr val="accent1">
                  <a:alpha val="94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nvGrpSpPr>
          <p:cNvPr id="40" name="Group 4"/>
          <p:cNvGrpSpPr>
            <a:grpSpLocks noChangeAspect="1"/>
          </p:cNvGrpSpPr>
          <p:nvPr userDrawn="1"/>
        </p:nvGrpSpPr>
        <p:grpSpPr bwMode="auto">
          <a:xfrm>
            <a:off x="263126" y="6058305"/>
            <a:ext cx="727474" cy="602882"/>
            <a:chOff x="1705" y="2842"/>
            <a:chExt cx="1232" cy="1021"/>
          </a:xfrm>
          <a:solidFill>
            <a:schemeClr val="bg1"/>
          </a:solidFill>
        </p:grpSpPr>
        <p:sp>
          <p:nvSpPr>
            <p:cNvPr id="41" name="Freeform 5"/>
            <p:cNvSpPr>
              <a:spLocks/>
            </p:cNvSpPr>
            <p:nvPr/>
          </p:nvSpPr>
          <p:spPr bwMode="auto">
            <a:xfrm>
              <a:off x="2713" y="3250"/>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6"/>
            <p:cNvSpPr>
              <a:spLocks/>
            </p:cNvSpPr>
            <p:nvPr/>
          </p:nvSpPr>
          <p:spPr bwMode="auto">
            <a:xfrm>
              <a:off x="2747" y="3250"/>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7"/>
            <p:cNvSpPr>
              <a:spLocks/>
            </p:cNvSpPr>
            <p:nvPr/>
          </p:nvSpPr>
          <p:spPr bwMode="auto">
            <a:xfrm>
              <a:off x="2175" y="3216"/>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9"/>
            <p:cNvSpPr>
              <a:spLocks/>
            </p:cNvSpPr>
            <p:nvPr/>
          </p:nvSpPr>
          <p:spPr bwMode="auto">
            <a:xfrm>
              <a:off x="1945" y="3185"/>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0"/>
            <p:cNvSpPr>
              <a:spLocks/>
            </p:cNvSpPr>
            <p:nvPr/>
          </p:nvSpPr>
          <p:spPr bwMode="auto">
            <a:xfrm>
              <a:off x="1876" y="3040"/>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1"/>
            <p:cNvSpPr>
              <a:spLocks noEditPoints="1"/>
            </p:cNvSpPr>
            <p:nvPr/>
          </p:nvSpPr>
          <p:spPr bwMode="auto">
            <a:xfrm>
              <a:off x="1981" y="3040"/>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2"/>
            <p:cNvSpPr>
              <a:spLocks/>
            </p:cNvSpPr>
            <p:nvPr/>
          </p:nvSpPr>
          <p:spPr bwMode="auto">
            <a:xfrm>
              <a:off x="2100" y="3042"/>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3"/>
            <p:cNvSpPr>
              <a:spLocks/>
            </p:cNvSpPr>
            <p:nvPr/>
          </p:nvSpPr>
          <p:spPr bwMode="auto">
            <a:xfrm>
              <a:off x="2197" y="3042"/>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4"/>
            <p:cNvSpPr>
              <a:spLocks/>
            </p:cNvSpPr>
            <p:nvPr/>
          </p:nvSpPr>
          <p:spPr bwMode="auto">
            <a:xfrm>
              <a:off x="2306" y="3042"/>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Rectangle 49"/>
            <p:cNvSpPr>
              <a:spLocks noChangeArrowheads="1"/>
            </p:cNvSpPr>
            <p:nvPr/>
          </p:nvSpPr>
          <p:spPr bwMode="auto">
            <a:xfrm>
              <a:off x="2415" y="3042"/>
              <a:ext cx="16" cy="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6"/>
            <p:cNvSpPr>
              <a:spLocks noEditPoints="1"/>
            </p:cNvSpPr>
            <p:nvPr/>
          </p:nvSpPr>
          <p:spPr bwMode="auto">
            <a:xfrm>
              <a:off x="2483" y="3040"/>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7"/>
            <p:cNvSpPr>
              <a:spLocks/>
            </p:cNvSpPr>
            <p:nvPr/>
          </p:nvSpPr>
          <p:spPr bwMode="auto">
            <a:xfrm>
              <a:off x="2602" y="3042"/>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8"/>
            <p:cNvSpPr>
              <a:spLocks/>
            </p:cNvSpPr>
            <p:nvPr/>
          </p:nvSpPr>
          <p:spPr bwMode="auto">
            <a:xfrm>
              <a:off x="2711" y="3040"/>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9"/>
            <p:cNvSpPr>
              <a:spLocks noEditPoints="1"/>
            </p:cNvSpPr>
            <p:nvPr/>
          </p:nvSpPr>
          <p:spPr bwMode="auto">
            <a:xfrm>
              <a:off x="1705" y="2844"/>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20"/>
            <p:cNvSpPr>
              <a:spLocks/>
            </p:cNvSpPr>
            <p:nvPr/>
          </p:nvSpPr>
          <p:spPr bwMode="auto">
            <a:xfrm>
              <a:off x="1856" y="2844"/>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21"/>
            <p:cNvSpPr>
              <a:spLocks/>
            </p:cNvSpPr>
            <p:nvPr/>
          </p:nvSpPr>
          <p:spPr bwMode="auto">
            <a:xfrm>
              <a:off x="1971" y="2844"/>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22"/>
            <p:cNvSpPr>
              <a:spLocks/>
            </p:cNvSpPr>
            <p:nvPr/>
          </p:nvSpPr>
          <p:spPr bwMode="auto">
            <a:xfrm>
              <a:off x="2108" y="2844"/>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23"/>
            <p:cNvSpPr>
              <a:spLocks noEditPoints="1"/>
            </p:cNvSpPr>
            <p:nvPr/>
          </p:nvSpPr>
          <p:spPr bwMode="auto">
            <a:xfrm>
              <a:off x="2237" y="2844"/>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24"/>
            <p:cNvSpPr>
              <a:spLocks noEditPoints="1"/>
            </p:cNvSpPr>
            <p:nvPr/>
          </p:nvSpPr>
          <p:spPr bwMode="auto">
            <a:xfrm>
              <a:off x="2360" y="2844"/>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25"/>
            <p:cNvSpPr>
              <a:spLocks/>
            </p:cNvSpPr>
            <p:nvPr/>
          </p:nvSpPr>
          <p:spPr bwMode="auto">
            <a:xfrm>
              <a:off x="2516" y="2844"/>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26"/>
            <p:cNvSpPr>
              <a:spLocks/>
            </p:cNvSpPr>
            <p:nvPr/>
          </p:nvSpPr>
          <p:spPr bwMode="auto">
            <a:xfrm>
              <a:off x="2639" y="2844"/>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Rectangle 61"/>
            <p:cNvSpPr>
              <a:spLocks noChangeArrowheads="1"/>
            </p:cNvSpPr>
            <p:nvPr/>
          </p:nvSpPr>
          <p:spPr bwMode="auto">
            <a:xfrm>
              <a:off x="2762" y="2844"/>
              <a:ext cx="40" cy="1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28"/>
            <p:cNvSpPr>
              <a:spLocks/>
            </p:cNvSpPr>
            <p:nvPr/>
          </p:nvSpPr>
          <p:spPr bwMode="auto">
            <a:xfrm>
              <a:off x="2828" y="2842"/>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Text Placeholder 31"/>
          <p:cNvSpPr>
            <a:spLocks noGrp="1"/>
          </p:cNvSpPr>
          <p:nvPr>
            <p:ph type="body" sz="quarter" idx="10" hasCustomPrompt="1"/>
          </p:nvPr>
        </p:nvSpPr>
        <p:spPr>
          <a:xfrm>
            <a:off x="522181" y="463855"/>
            <a:ext cx="3231897" cy="2097088"/>
          </a:xfrm>
        </p:spPr>
        <p:txBody>
          <a:bodyPr>
            <a:normAutofit/>
          </a:bodyPr>
          <a:lstStyle>
            <a:lvl1pPr marL="0" indent="0">
              <a:buNone/>
              <a:defRPr lang="en-US" sz="4600" kern="1200" dirty="0">
                <a:solidFill>
                  <a:schemeClr val="bg1"/>
                </a:solidFill>
                <a:latin typeface="+mj-lt"/>
                <a:ea typeface="+mn-ea"/>
                <a:cs typeface="+mn-cs"/>
              </a:defRPr>
            </a:lvl1pPr>
          </a:lstStyle>
          <a:p>
            <a:pPr lvl="0"/>
            <a:r>
              <a:rPr lang="en-US" dirty="0"/>
              <a:t>TITLE SLIDE, LOREM </a:t>
            </a:r>
          </a:p>
        </p:txBody>
      </p:sp>
      <p:sp>
        <p:nvSpPr>
          <p:cNvPr id="65" name="Text Placeholder 33"/>
          <p:cNvSpPr>
            <a:spLocks noGrp="1"/>
          </p:cNvSpPr>
          <p:nvPr>
            <p:ph type="body" sz="quarter" idx="11" hasCustomPrompt="1"/>
          </p:nvPr>
        </p:nvSpPr>
        <p:spPr>
          <a:xfrm>
            <a:off x="522181" y="2480832"/>
            <a:ext cx="2086696" cy="1200329"/>
          </a:xfrm>
          <a:noFill/>
        </p:spPr>
        <p:txBody>
          <a:bodyPr wrap="square" rtlCol="0">
            <a:spAutoFit/>
          </a:bodyPr>
          <a:lstStyle>
            <a:lvl1pPr marL="0" indent="0">
              <a:buNone/>
              <a:defRPr lang="en-US" sz="1600" dirty="0" smtClean="0">
                <a:solidFill>
                  <a:schemeClr val="bg1"/>
                </a:solidFill>
                <a:latin typeface="Bitter" panose="00000500000000000000" pitchFamily="50" charset="0"/>
              </a:defRPr>
            </a:lvl1pPr>
          </a:lstStyle>
          <a:p>
            <a:pPr marL="0" lvl="0"/>
            <a:r>
              <a:rPr lang="en-US" dirty="0"/>
              <a:t>What is the biggest challenge for startups, This is just a text simple for you.</a:t>
            </a:r>
          </a:p>
        </p:txBody>
      </p:sp>
    </p:spTree>
    <p:extLst>
      <p:ext uri="{BB962C8B-B14F-4D97-AF65-F5344CB8AC3E}">
        <p14:creationId xmlns:p14="http://schemas.microsoft.com/office/powerpoint/2010/main" val="684623075"/>
      </p:ext>
    </p:extLst>
  </p:cSld>
  <p:clrMapOvr>
    <a:masterClrMapping/>
  </p:clrMapOvr>
  <p:extLst mod="1">
    <p:ext uri="{DCECCB84-F9BA-43D5-87BE-67443E8EF086}">
      <p15:sldGuideLst xmlns:p15="http://schemas.microsoft.com/office/powerpoint/2012/main">
        <p15:guide id="8" pos="384" userDrawn="1">
          <p15:clr>
            <a:srgbClr val="FBAE40"/>
          </p15:clr>
        </p15:guide>
        <p15:guide id="9" orient="horz" pos="384" userDrawn="1">
          <p15:clr>
            <a:srgbClr val="FBAE40"/>
          </p15:clr>
        </p15:guide>
        <p15:guide id="10" orient="horz" pos="160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hapter 3">
    <p:spTree>
      <p:nvGrpSpPr>
        <p:cNvPr id="1" name=""/>
        <p:cNvGrpSpPr/>
        <p:nvPr/>
      </p:nvGrpSpPr>
      <p:grpSpPr>
        <a:xfrm>
          <a:off x="0" y="0"/>
          <a:ext cx="0" cy="0"/>
          <a:chOff x="0" y="0"/>
          <a:chExt cx="0" cy="0"/>
        </a:xfrm>
      </p:grpSpPr>
      <p:grpSp>
        <p:nvGrpSpPr>
          <p:cNvPr id="59" name="Group 58"/>
          <p:cNvGrpSpPr/>
          <p:nvPr/>
        </p:nvGrpSpPr>
        <p:grpSpPr>
          <a:xfrm>
            <a:off x="0" y="-1"/>
            <a:ext cx="12192000" cy="6858001"/>
            <a:chOff x="0" y="-1"/>
            <a:chExt cx="12192000" cy="6858001"/>
          </a:xfrm>
        </p:grpSpPr>
        <p:pic>
          <p:nvPicPr>
            <p:cNvPr id="60" name="Picture 59"/>
            <p:cNvPicPr>
              <a:picLocks noChangeAspect="1"/>
            </p:cNvPicPr>
            <p:nvPr userDrawn="1"/>
          </p:nvPicPr>
          <p:blipFill rotWithShape="1">
            <a:blip r:embed="rId2">
              <a:extLst>
                <a:ext uri="{28A0092B-C50C-407E-A947-70E740481C1C}">
                  <a14:useLocalDpi xmlns:a14="http://schemas.microsoft.com/office/drawing/2010/main" val="0"/>
                </a:ext>
              </a:extLst>
            </a:blip>
            <a:srcRect t="7786" b="7786"/>
            <a:stretch/>
          </p:blipFill>
          <p:spPr>
            <a:xfrm>
              <a:off x="1" y="-1"/>
              <a:ext cx="12191999" cy="6858001"/>
            </a:xfrm>
            <a:prstGeom prst="rect">
              <a:avLst/>
            </a:prstGeom>
          </p:spPr>
        </p:pic>
        <p:sp>
          <p:nvSpPr>
            <p:cNvPr id="61" name="Rectangle 60"/>
            <p:cNvSpPr/>
            <p:nvPr userDrawn="1"/>
          </p:nvSpPr>
          <p:spPr>
            <a:xfrm>
              <a:off x="0" y="-1"/>
              <a:ext cx="12192000" cy="6858001"/>
            </a:xfrm>
            <a:prstGeom prst="rect">
              <a:avLst/>
            </a:prstGeom>
            <a:solidFill>
              <a:schemeClr val="accent4">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Rectangle 57"/>
          <p:cNvSpPr/>
          <p:nvPr/>
        </p:nvSpPr>
        <p:spPr>
          <a:xfrm>
            <a:off x="1" y="0"/>
            <a:ext cx="4156364" cy="6858000"/>
          </a:xfrm>
          <a:prstGeom prst="rect">
            <a:avLst/>
          </a:prstGeom>
          <a:gradFill flip="none" rotWithShape="1">
            <a:gsLst>
              <a:gs pos="0">
                <a:schemeClr val="accent2"/>
              </a:gs>
              <a:gs pos="100000">
                <a:schemeClr val="accent2">
                  <a:lumMod val="90000"/>
                  <a:lumOff val="1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4"/>
          <p:cNvGrpSpPr>
            <a:grpSpLocks noChangeAspect="1"/>
          </p:cNvGrpSpPr>
          <p:nvPr/>
        </p:nvGrpSpPr>
        <p:grpSpPr bwMode="auto">
          <a:xfrm>
            <a:off x="263126" y="6058305"/>
            <a:ext cx="727474" cy="602882"/>
            <a:chOff x="1705" y="2842"/>
            <a:chExt cx="1232" cy="1021"/>
          </a:xfrm>
          <a:solidFill>
            <a:schemeClr val="bg1"/>
          </a:solidFill>
        </p:grpSpPr>
        <p:sp>
          <p:nvSpPr>
            <p:cNvPr id="35" name="Freeform 5"/>
            <p:cNvSpPr>
              <a:spLocks/>
            </p:cNvSpPr>
            <p:nvPr/>
          </p:nvSpPr>
          <p:spPr bwMode="auto">
            <a:xfrm>
              <a:off x="2713" y="3250"/>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6"/>
            <p:cNvSpPr>
              <a:spLocks/>
            </p:cNvSpPr>
            <p:nvPr/>
          </p:nvSpPr>
          <p:spPr bwMode="auto">
            <a:xfrm>
              <a:off x="2747" y="3250"/>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7"/>
            <p:cNvSpPr>
              <a:spLocks/>
            </p:cNvSpPr>
            <p:nvPr/>
          </p:nvSpPr>
          <p:spPr bwMode="auto">
            <a:xfrm>
              <a:off x="2175" y="3216"/>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9"/>
            <p:cNvSpPr>
              <a:spLocks/>
            </p:cNvSpPr>
            <p:nvPr/>
          </p:nvSpPr>
          <p:spPr bwMode="auto">
            <a:xfrm>
              <a:off x="1945" y="3185"/>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0"/>
            <p:cNvSpPr>
              <a:spLocks/>
            </p:cNvSpPr>
            <p:nvPr/>
          </p:nvSpPr>
          <p:spPr bwMode="auto">
            <a:xfrm>
              <a:off x="1876" y="3040"/>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11"/>
            <p:cNvSpPr>
              <a:spLocks noEditPoints="1"/>
            </p:cNvSpPr>
            <p:nvPr/>
          </p:nvSpPr>
          <p:spPr bwMode="auto">
            <a:xfrm>
              <a:off x="1981" y="3040"/>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2"/>
            <p:cNvSpPr>
              <a:spLocks/>
            </p:cNvSpPr>
            <p:nvPr/>
          </p:nvSpPr>
          <p:spPr bwMode="auto">
            <a:xfrm>
              <a:off x="2100" y="3042"/>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3"/>
            <p:cNvSpPr>
              <a:spLocks/>
            </p:cNvSpPr>
            <p:nvPr/>
          </p:nvSpPr>
          <p:spPr bwMode="auto">
            <a:xfrm>
              <a:off x="2197" y="3042"/>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4"/>
            <p:cNvSpPr>
              <a:spLocks/>
            </p:cNvSpPr>
            <p:nvPr/>
          </p:nvSpPr>
          <p:spPr bwMode="auto">
            <a:xfrm>
              <a:off x="2306" y="3042"/>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Rectangle 15"/>
            <p:cNvSpPr>
              <a:spLocks noChangeArrowheads="1"/>
            </p:cNvSpPr>
            <p:nvPr/>
          </p:nvSpPr>
          <p:spPr bwMode="auto">
            <a:xfrm>
              <a:off x="2415" y="3042"/>
              <a:ext cx="16" cy="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6"/>
            <p:cNvSpPr>
              <a:spLocks noEditPoints="1"/>
            </p:cNvSpPr>
            <p:nvPr/>
          </p:nvSpPr>
          <p:spPr bwMode="auto">
            <a:xfrm>
              <a:off x="2483" y="3040"/>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7"/>
            <p:cNvSpPr>
              <a:spLocks/>
            </p:cNvSpPr>
            <p:nvPr/>
          </p:nvSpPr>
          <p:spPr bwMode="auto">
            <a:xfrm>
              <a:off x="2602" y="3042"/>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8"/>
            <p:cNvSpPr>
              <a:spLocks/>
            </p:cNvSpPr>
            <p:nvPr/>
          </p:nvSpPr>
          <p:spPr bwMode="auto">
            <a:xfrm>
              <a:off x="2711" y="3040"/>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9"/>
            <p:cNvSpPr>
              <a:spLocks noEditPoints="1"/>
            </p:cNvSpPr>
            <p:nvPr/>
          </p:nvSpPr>
          <p:spPr bwMode="auto">
            <a:xfrm>
              <a:off x="1705" y="2844"/>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20"/>
            <p:cNvSpPr>
              <a:spLocks/>
            </p:cNvSpPr>
            <p:nvPr/>
          </p:nvSpPr>
          <p:spPr bwMode="auto">
            <a:xfrm>
              <a:off x="1856" y="2844"/>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21"/>
            <p:cNvSpPr>
              <a:spLocks/>
            </p:cNvSpPr>
            <p:nvPr/>
          </p:nvSpPr>
          <p:spPr bwMode="auto">
            <a:xfrm>
              <a:off x="1971" y="2844"/>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22"/>
            <p:cNvSpPr>
              <a:spLocks/>
            </p:cNvSpPr>
            <p:nvPr/>
          </p:nvSpPr>
          <p:spPr bwMode="auto">
            <a:xfrm>
              <a:off x="2108" y="2844"/>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23"/>
            <p:cNvSpPr>
              <a:spLocks noEditPoints="1"/>
            </p:cNvSpPr>
            <p:nvPr/>
          </p:nvSpPr>
          <p:spPr bwMode="auto">
            <a:xfrm>
              <a:off x="2237" y="2844"/>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24"/>
            <p:cNvSpPr>
              <a:spLocks noEditPoints="1"/>
            </p:cNvSpPr>
            <p:nvPr/>
          </p:nvSpPr>
          <p:spPr bwMode="auto">
            <a:xfrm>
              <a:off x="2360" y="2844"/>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25"/>
            <p:cNvSpPr>
              <a:spLocks/>
            </p:cNvSpPr>
            <p:nvPr/>
          </p:nvSpPr>
          <p:spPr bwMode="auto">
            <a:xfrm>
              <a:off x="2516" y="2844"/>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26"/>
            <p:cNvSpPr>
              <a:spLocks/>
            </p:cNvSpPr>
            <p:nvPr/>
          </p:nvSpPr>
          <p:spPr bwMode="auto">
            <a:xfrm>
              <a:off x="2639" y="2844"/>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Rectangle 27"/>
            <p:cNvSpPr>
              <a:spLocks noChangeArrowheads="1"/>
            </p:cNvSpPr>
            <p:nvPr/>
          </p:nvSpPr>
          <p:spPr bwMode="auto">
            <a:xfrm>
              <a:off x="2762" y="2844"/>
              <a:ext cx="40" cy="1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28"/>
            <p:cNvSpPr>
              <a:spLocks/>
            </p:cNvSpPr>
            <p:nvPr/>
          </p:nvSpPr>
          <p:spPr bwMode="auto">
            <a:xfrm>
              <a:off x="2828" y="2842"/>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2" name="Text Placeholder 31"/>
          <p:cNvSpPr>
            <a:spLocks noGrp="1"/>
          </p:cNvSpPr>
          <p:nvPr>
            <p:ph type="body" sz="quarter" idx="10" hasCustomPrompt="1"/>
          </p:nvPr>
        </p:nvSpPr>
        <p:spPr>
          <a:xfrm>
            <a:off x="522181" y="463855"/>
            <a:ext cx="3231897" cy="2097088"/>
          </a:xfrm>
        </p:spPr>
        <p:txBody>
          <a:bodyPr>
            <a:normAutofit/>
          </a:bodyPr>
          <a:lstStyle>
            <a:lvl1pPr marL="0" indent="0">
              <a:buNone/>
              <a:defRPr lang="en-US" sz="4600" kern="1200" dirty="0">
                <a:solidFill>
                  <a:schemeClr val="bg1"/>
                </a:solidFill>
                <a:latin typeface="+mj-lt"/>
                <a:ea typeface="+mn-ea"/>
                <a:cs typeface="+mn-cs"/>
              </a:defRPr>
            </a:lvl1pPr>
          </a:lstStyle>
          <a:p>
            <a:pPr lvl="0"/>
            <a:r>
              <a:rPr lang="en-US" dirty="0"/>
              <a:t>TITLE SLIDE, LOREM </a:t>
            </a:r>
          </a:p>
        </p:txBody>
      </p:sp>
      <p:sp>
        <p:nvSpPr>
          <p:cNvPr id="34" name="Text Placeholder 33"/>
          <p:cNvSpPr>
            <a:spLocks noGrp="1"/>
          </p:cNvSpPr>
          <p:nvPr>
            <p:ph type="body" sz="quarter" idx="11" hasCustomPrompt="1"/>
          </p:nvPr>
        </p:nvSpPr>
        <p:spPr>
          <a:xfrm>
            <a:off x="522181" y="2480832"/>
            <a:ext cx="2086696" cy="1200329"/>
          </a:xfrm>
          <a:noFill/>
        </p:spPr>
        <p:txBody>
          <a:bodyPr wrap="square" rtlCol="0">
            <a:spAutoFit/>
          </a:bodyPr>
          <a:lstStyle>
            <a:lvl1pPr marL="0" indent="0">
              <a:buNone/>
              <a:defRPr lang="en-US" sz="1600" dirty="0" smtClean="0">
                <a:solidFill>
                  <a:schemeClr val="bg1"/>
                </a:solidFill>
                <a:latin typeface="Bitter" panose="00000500000000000000" pitchFamily="50" charset="0"/>
              </a:defRPr>
            </a:lvl1pPr>
          </a:lstStyle>
          <a:p>
            <a:pPr marL="0" lvl="0"/>
            <a:r>
              <a:rPr lang="en-US" dirty="0"/>
              <a:t>What is the biggest challenge for startups, This is just a text simple for you.</a:t>
            </a:r>
          </a:p>
        </p:txBody>
      </p:sp>
      <p:grpSp>
        <p:nvGrpSpPr>
          <p:cNvPr id="62" name="Group 61"/>
          <p:cNvGrpSpPr/>
          <p:nvPr userDrawn="1"/>
        </p:nvGrpSpPr>
        <p:grpSpPr>
          <a:xfrm>
            <a:off x="-1" y="-1"/>
            <a:ext cx="12191999" cy="6858001"/>
            <a:chOff x="-1" y="-1"/>
            <a:chExt cx="12191999" cy="6858001"/>
          </a:xfrm>
        </p:grpSpPr>
        <p:pic>
          <p:nvPicPr>
            <p:cNvPr id="63" name="Picture 62"/>
            <p:cNvPicPr>
              <a:picLocks noChangeAspect="1"/>
            </p:cNvPicPr>
            <p:nvPr userDrawn="1"/>
          </p:nvPicPr>
          <p:blipFill rotWithShape="1">
            <a:blip r:embed="rId3" cstate="print">
              <a:extLst>
                <a:ext uri="{28A0092B-C50C-407E-A947-70E740481C1C}">
                  <a14:useLocalDpi xmlns:a14="http://schemas.microsoft.com/office/drawing/2010/main" val="0"/>
                </a:ext>
              </a:extLst>
            </a:blip>
            <a:srcRect t="3324" b="21766"/>
            <a:stretch/>
          </p:blipFill>
          <p:spPr>
            <a:xfrm>
              <a:off x="-1" y="0"/>
              <a:ext cx="12191999" cy="6858000"/>
            </a:xfrm>
            <a:prstGeom prst="rect">
              <a:avLst/>
            </a:prstGeom>
          </p:spPr>
        </p:pic>
        <p:sp>
          <p:nvSpPr>
            <p:cNvPr id="64" name="Rectangle 63"/>
            <p:cNvSpPr/>
            <p:nvPr userDrawn="1"/>
          </p:nvSpPr>
          <p:spPr>
            <a:xfrm>
              <a:off x="0" y="-1"/>
              <a:ext cx="12191998" cy="6858001"/>
            </a:xfrm>
            <a:prstGeom prst="rect">
              <a:avLst/>
            </a:prstGeom>
            <a:solidFill>
              <a:schemeClr val="accent4">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Rectangle 64"/>
          <p:cNvSpPr/>
          <p:nvPr userDrawn="1"/>
        </p:nvSpPr>
        <p:spPr>
          <a:xfrm>
            <a:off x="1" y="0"/>
            <a:ext cx="4156364" cy="6858000"/>
          </a:xfrm>
          <a:prstGeom prst="rect">
            <a:avLst/>
          </a:prstGeom>
          <a:gradFill flip="none" rotWithShape="1">
            <a:gsLst>
              <a:gs pos="0">
                <a:schemeClr val="accent2"/>
              </a:gs>
              <a:gs pos="100000">
                <a:schemeClr val="accent2">
                  <a:lumMod val="90000"/>
                  <a:lumOff val="1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oup 4"/>
          <p:cNvGrpSpPr>
            <a:grpSpLocks noChangeAspect="1"/>
          </p:cNvGrpSpPr>
          <p:nvPr userDrawn="1"/>
        </p:nvGrpSpPr>
        <p:grpSpPr bwMode="auto">
          <a:xfrm>
            <a:off x="263126" y="6058305"/>
            <a:ext cx="727474" cy="602882"/>
            <a:chOff x="1705" y="2842"/>
            <a:chExt cx="1232" cy="1021"/>
          </a:xfrm>
          <a:solidFill>
            <a:schemeClr val="bg1"/>
          </a:solidFill>
        </p:grpSpPr>
        <p:sp>
          <p:nvSpPr>
            <p:cNvPr id="67" name="Freeform 5"/>
            <p:cNvSpPr>
              <a:spLocks/>
            </p:cNvSpPr>
            <p:nvPr/>
          </p:nvSpPr>
          <p:spPr bwMode="auto">
            <a:xfrm>
              <a:off x="2713" y="3250"/>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6"/>
            <p:cNvSpPr>
              <a:spLocks/>
            </p:cNvSpPr>
            <p:nvPr/>
          </p:nvSpPr>
          <p:spPr bwMode="auto">
            <a:xfrm>
              <a:off x="2747" y="3250"/>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7"/>
            <p:cNvSpPr>
              <a:spLocks/>
            </p:cNvSpPr>
            <p:nvPr/>
          </p:nvSpPr>
          <p:spPr bwMode="auto">
            <a:xfrm>
              <a:off x="2175" y="3216"/>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9"/>
            <p:cNvSpPr>
              <a:spLocks/>
            </p:cNvSpPr>
            <p:nvPr/>
          </p:nvSpPr>
          <p:spPr bwMode="auto">
            <a:xfrm>
              <a:off x="1945" y="3185"/>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0"/>
            <p:cNvSpPr>
              <a:spLocks/>
            </p:cNvSpPr>
            <p:nvPr/>
          </p:nvSpPr>
          <p:spPr bwMode="auto">
            <a:xfrm>
              <a:off x="1876" y="3040"/>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11"/>
            <p:cNvSpPr>
              <a:spLocks noEditPoints="1"/>
            </p:cNvSpPr>
            <p:nvPr/>
          </p:nvSpPr>
          <p:spPr bwMode="auto">
            <a:xfrm>
              <a:off x="1981" y="3040"/>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2"/>
            <p:cNvSpPr>
              <a:spLocks/>
            </p:cNvSpPr>
            <p:nvPr/>
          </p:nvSpPr>
          <p:spPr bwMode="auto">
            <a:xfrm>
              <a:off x="2100" y="3042"/>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3"/>
            <p:cNvSpPr>
              <a:spLocks/>
            </p:cNvSpPr>
            <p:nvPr/>
          </p:nvSpPr>
          <p:spPr bwMode="auto">
            <a:xfrm>
              <a:off x="2197" y="3042"/>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4"/>
            <p:cNvSpPr>
              <a:spLocks/>
            </p:cNvSpPr>
            <p:nvPr/>
          </p:nvSpPr>
          <p:spPr bwMode="auto">
            <a:xfrm>
              <a:off x="2306" y="3042"/>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Rectangle 15"/>
            <p:cNvSpPr>
              <a:spLocks noChangeArrowheads="1"/>
            </p:cNvSpPr>
            <p:nvPr/>
          </p:nvSpPr>
          <p:spPr bwMode="auto">
            <a:xfrm>
              <a:off x="2415" y="3042"/>
              <a:ext cx="16" cy="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16"/>
            <p:cNvSpPr>
              <a:spLocks noEditPoints="1"/>
            </p:cNvSpPr>
            <p:nvPr/>
          </p:nvSpPr>
          <p:spPr bwMode="auto">
            <a:xfrm>
              <a:off x="2483" y="3040"/>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17"/>
            <p:cNvSpPr>
              <a:spLocks/>
            </p:cNvSpPr>
            <p:nvPr/>
          </p:nvSpPr>
          <p:spPr bwMode="auto">
            <a:xfrm>
              <a:off x="2602" y="3042"/>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18"/>
            <p:cNvSpPr>
              <a:spLocks/>
            </p:cNvSpPr>
            <p:nvPr/>
          </p:nvSpPr>
          <p:spPr bwMode="auto">
            <a:xfrm>
              <a:off x="2711" y="3040"/>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19"/>
            <p:cNvSpPr>
              <a:spLocks noEditPoints="1"/>
            </p:cNvSpPr>
            <p:nvPr/>
          </p:nvSpPr>
          <p:spPr bwMode="auto">
            <a:xfrm>
              <a:off x="1705" y="2844"/>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20"/>
            <p:cNvSpPr>
              <a:spLocks/>
            </p:cNvSpPr>
            <p:nvPr/>
          </p:nvSpPr>
          <p:spPr bwMode="auto">
            <a:xfrm>
              <a:off x="1856" y="2844"/>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21"/>
            <p:cNvSpPr>
              <a:spLocks/>
            </p:cNvSpPr>
            <p:nvPr/>
          </p:nvSpPr>
          <p:spPr bwMode="auto">
            <a:xfrm>
              <a:off x="1971" y="2844"/>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22"/>
            <p:cNvSpPr>
              <a:spLocks/>
            </p:cNvSpPr>
            <p:nvPr/>
          </p:nvSpPr>
          <p:spPr bwMode="auto">
            <a:xfrm>
              <a:off x="2108" y="2844"/>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23"/>
            <p:cNvSpPr>
              <a:spLocks noEditPoints="1"/>
            </p:cNvSpPr>
            <p:nvPr/>
          </p:nvSpPr>
          <p:spPr bwMode="auto">
            <a:xfrm>
              <a:off x="2237" y="2844"/>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24"/>
            <p:cNvSpPr>
              <a:spLocks noEditPoints="1"/>
            </p:cNvSpPr>
            <p:nvPr/>
          </p:nvSpPr>
          <p:spPr bwMode="auto">
            <a:xfrm>
              <a:off x="2360" y="2844"/>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25"/>
            <p:cNvSpPr>
              <a:spLocks/>
            </p:cNvSpPr>
            <p:nvPr/>
          </p:nvSpPr>
          <p:spPr bwMode="auto">
            <a:xfrm>
              <a:off x="2516" y="2844"/>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26"/>
            <p:cNvSpPr>
              <a:spLocks/>
            </p:cNvSpPr>
            <p:nvPr/>
          </p:nvSpPr>
          <p:spPr bwMode="auto">
            <a:xfrm>
              <a:off x="2639" y="2844"/>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Rectangle 27"/>
            <p:cNvSpPr>
              <a:spLocks noChangeArrowheads="1"/>
            </p:cNvSpPr>
            <p:nvPr/>
          </p:nvSpPr>
          <p:spPr bwMode="auto">
            <a:xfrm>
              <a:off x="2762" y="2844"/>
              <a:ext cx="40" cy="1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28"/>
            <p:cNvSpPr>
              <a:spLocks/>
            </p:cNvSpPr>
            <p:nvPr/>
          </p:nvSpPr>
          <p:spPr bwMode="auto">
            <a:xfrm>
              <a:off x="2828" y="2842"/>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859393844"/>
      </p:ext>
    </p:extLst>
  </p:cSld>
  <p:clrMapOvr>
    <a:masterClrMapping/>
  </p:clrMapOvr>
  <p:extLst mod="1">
    <p:ext uri="{DCECCB84-F9BA-43D5-87BE-67443E8EF086}">
      <p15:sldGuideLst xmlns:p15="http://schemas.microsoft.com/office/powerpoint/2012/main">
        <p15:guide id="5" pos="384">
          <p15:clr>
            <a:srgbClr val="FBAE40"/>
          </p15:clr>
        </p15:guide>
        <p15:guide id="6" orient="horz" pos="384">
          <p15:clr>
            <a:srgbClr val="FBAE40"/>
          </p15:clr>
        </p15:guide>
        <p15:guide id="7" orient="horz" pos="160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ank you Layout">
    <p:spTree>
      <p:nvGrpSpPr>
        <p:cNvPr id="1" name=""/>
        <p:cNvGrpSpPr/>
        <p:nvPr/>
      </p:nvGrpSpPr>
      <p:grpSpPr>
        <a:xfrm>
          <a:off x="0" y="0"/>
          <a:ext cx="0" cy="0"/>
          <a:chOff x="0" y="0"/>
          <a:chExt cx="0" cy="0"/>
        </a:xfrm>
      </p:grpSpPr>
      <p:grpSp>
        <p:nvGrpSpPr>
          <p:cNvPr id="37" name="Group 36"/>
          <p:cNvGrpSpPr/>
          <p:nvPr/>
        </p:nvGrpSpPr>
        <p:grpSpPr>
          <a:xfrm>
            <a:off x="0" y="-1"/>
            <a:ext cx="12192000" cy="6858001"/>
            <a:chOff x="0" y="-1"/>
            <a:chExt cx="12192000" cy="6858001"/>
          </a:xfrm>
        </p:grpSpPr>
        <p:pic>
          <p:nvPicPr>
            <p:cNvPr id="38" name="Picture 37"/>
            <p:cNvPicPr>
              <a:picLocks noChangeAspect="1"/>
            </p:cNvPicPr>
            <p:nvPr userDrawn="1"/>
          </p:nvPicPr>
          <p:blipFill rotWithShape="1">
            <a:blip r:embed="rId2">
              <a:extLst>
                <a:ext uri="{28A0092B-C50C-407E-A947-70E740481C1C}">
                  <a14:useLocalDpi xmlns:a14="http://schemas.microsoft.com/office/drawing/2010/main" val="0"/>
                </a:ext>
              </a:extLst>
            </a:blip>
            <a:srcRect t="7786" b="7786"/>
            <a:stretch/>
          </p:blipFill>
          <p:spPr>
            <a:xfrm>
              <a:off x="1" y="-1"/>
              <a:ext cx="12191999" cy="6858001"/>
            </a:xfrm>
            <a:prstGeom prst="rect">
              <a:avLst/>
            </a:prstGeom>
          </p:spPr>
        </p:pic>
        <p:sp>
          <p:nvSpPr>
            <p:cNvPr id="39" name="Rectangle 38"/>
            <p:cNvSpPr/>
            <p:nvPr userDrawn="1"/>
          </p:nvSpPr>
          <p:spPr>
            <a:xfrm>
              <a:off x="0" y="-1"/>
              <a:ext cx="12192000" cy="6858001"/>
            </a:xfrm>
            <a:prstGeom prst="rect">
              <a:avLst/>
            </a:prstGeom>
            <a:solidFill>
              <a:schemeClr val="accent4">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Rectangle 2"/>
          <p:cNvSpPr/>
          <p:nvPr/>
        </p:nvSpPr>
        <p:spPr>
          <a:xfrm>
            <a:off x="0" y="0"/>
            <a:ext cx="12191905" cy="6858000"/>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p:nvGrpSpPr>
        <p:grpSpPr bwMode="auto">
          <a:xfrm>
            <a:off x="318240" y="6067830"/>
            <a:ext cx="727474" cy="602882"/>
            <a:chOff x="3225" y="3186"/>
            <a:chExt cx="1232" cy="1021"/>
          </a:xfrm>
        </p:grpSpPr>
        <p:sp>
          <p:nvSpPr>
            <p:cNvPr id="5"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8" name="Text Placeholder 47"/>
          <p:cNvSpPr>
            <a:spLocks noGrp="1"/>
          </p:cNvSpPr>
          <p:nvPr>
            <p:ph type="body" sz="quarter" idx="10" hasCustomPrompt="1"/>
          </p:nvPr>
        </p:nvSpPr>
        <p:spPr>
          <a:xfrm>
            <a:off x="1006295" y="2553981"/>
            <a:ext cx="6584950" cy="951030"/>
          </a:xfrm>
          <a:noFill/>
        </p:spPr>
        <p:txBody>
          <a:bodyPr wrap="square" rtlCol="0">
            <a:spAutoFit/>
          </a:bodyPr>
          <a:lstStyle>
            <a:lvl1pPr marL="0" indent="0">
              <a:buNone/>
              <a:defRPr lang="en-US" sz="6200" dirty="0" smtClean="0">
                <a:solidFill>
                  <a:schemeClr val="tx1">
                    <a:lumMod val="85000"/>
                    <a:lumOff val="15000"/>
                  </a:schemeClr>
                </a:solidFill>
                <a:latin typeface="Bitter" panose="00000500000000000000" pitchFamily="50" charset="0"/>
              </a:defRPr>
            </a:lvl1pPr>
            <a:lvl2pPr marL="228600" indent="0">
              <a:buNone/>
              <a:defRPr lang="en-US" sz="1800" dirty="0" smtClean="0"/>
            </a:lvl2pPr>
            <a:lvl3pPr>
              <a:defRPr lang="en-US" sz="1800" dirty="0" smtClean="0"/>
            </a:lvl3pPr>
            <a:lvl4pPr>
              <a:defRPr lang="en-US" dirty="0" smtClean="0"/>
            </a:lvl4pPr>
            <a:lvl5pPr>
              <a:defRPr lang="en-US" dirty="0"/>
            </a:lvl5pPr>
          </a:lstStyle>
          <a:p>
            <a:pPr marL="0" lvl="0"/>
            <a:r>
              <a:rPr lang="en-US" dirty="0"/>
              <a:t>CONTACT</a:t>
            </a:r>
          </a:p>
        </p:txBody>
      </p:sp>
      <p:sp>
        <p:nvSpPr>
          <p:cNvPr id="35" name="Rectangle 34"/>
          <p:cNvSpPr/>
          <p:nvPr/>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36" name="Text Placeholder 32"/>
          <p:cNvSpPr>
            <a:spLocks noGrp="1"/>
          </p:cNvSpPr>
          <p:nvPr>
            <p:ph type="body" sz="quarter" idx="14" hasCustomPrompt="1"/>
          </p:nvPr>
        </p:nvSpPr>
        <p:spPr>
          <a:xfrm>
            <a:off x="1006200" y="3253531"/>
            <a:ext cx="8389259" cy="1006429"/>
          </a:xfrm>
          <a:noFill/>
        </p:spPr>
        <p:txBody>
          <a:bodyPr wrap="square" rtlCol="0">
            <a:spAutoFit/>
          </a:bodyPr>
          <a:lstStyle>
            <a:lvl1pPr marL="0" indent="0">
              <a:buNone/>
              <a:defRPr lang="en-US" sz="6600" smtClean="0">
                <a:solidFill>
                  <a:schemeClr val="accent2"/>
                </a:solidFill>
                <a:latin typeface="Montserrat" panose="00000500000000000000" pitchFamily="50" charset="0"/>
              </a:defRPr>
            </a:lvl1pPr>
            <a:lvl2pPr marL="228600" indent="0">
              <a:buNone/>
              <a:defRPr lang="en-US" sz="1800" smtClean="0"/>
            </a:lvl2pPr>
            <a:lvl3pPr marL="685800" indent="0">
              <a:buNone/>
              <a:defRPr lang="en-US" sz="1800" smtClean="0"/>
            </a:lvl3pPr>
            <a:lvl4pPr marL="1143000" indent="0">
              <a:buNone/>
              <a:defRPr lang="en-US" smtClean="0"/>
            </a:lvl4pPr>
            <a:lvl5pPr marL="1600200" indent="0">
              <a:buNone/>
              <a:defRPr lang="en-US"/>
            </a:lvl5pPr>
          </a:lstStyle>
          <a:p>
            <a:r>
              <a:rPr lang="en-US" noProof="0" dirty="0"/>
              <a:t>&amp; THANKS SLIDE</a:t>
            </a:r>
          </a:p>
        </p:txBody>
      </p:sp>
      <p:sp>
        <p:nvSpPr>
          <p:cNvPr id="50" name="Text Placeholder 47"/>
          <p:cNvSpPr>
            <a:spLocks noGrp="1"/>
          </p:cNvSpPr>
          <p:nvPr>
            <p:ph type="body" sz="quarter" idx="12" hasCustomPrompt="1"/>
          </p:nvPr>
        </p:nvSpPr>
        <p:spPr>
          <a:xfrm>
            <a:off x="1052475" y="4079461"/>
            <a:ext cx="6584950" cy="313932"/>
          </a:xfrm>
          <a:noFill/>
        </p:spPr>
        <p:txBody>
          <a:bodyPr wrap="square" rtlCol="0">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600" dirty="0" smtClean="0">
                <a:solidFill>
                  <a:schemeClr val="tx1">
                    <a:lumMod val="85000"/>
                    <a:lumOff val="1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dirty="0">
                <a:solidFill>
                  <a:schemeClr val="tx1">
                    <a:lumMod val="85000"/>
                    <a:lumOff val="15000"/>
                  </a:schemeClr>
                </a:solidFill>
              </a:rPr>
              <a:t>Lato or Open Sans Lorem Ipsum is a dummy text</a:t>
            </a:r>
          </a:p>
        </p:txBody>
      </p:sp>
      <p:pic>
        <p:nvPicPr>
          <p:cNvPr id="40" name="Picture 39"/>
          <p:cNvPicPr>
            <a:picLocks noChangeAspect="1"/>
          </p:cNvPicPr>
          <p:nvPr userDrawn="1"/>
        </p:nvPicPr>
        <p:blipFill rotWithShape="1">
          <a:blip r:embed="rId3" cstate="print">
            <a:extLst>
              <a:ext uri="{28A0092B-C50C-407E-A947-70E740481C1C}">
                <a14:useLocalDpi xmlns:a14="http://schemas.microsoft.com/office/drawing/2010/main" val="0"/>
              </a:ext>
            </a:extLst>
          </a:blip>
          <a:srcRect t="3325" b="23663"/>
          <a:stretch/>
        </p:blipFill>
        <p:spPr>
          <a:xfrm>
            <a:off x="0" y="173736"/>
            <a:ext cx="12191999" cy="6684266"/>
          </a:xfrm>
          <a:prstGeom prst="rect">
            <a:avLst/>
          </a:prstGeom>
        </p:spPr>
      </p:pic>
      <p:sp>
        <p:nvSpPr>
          <p:cNvPr id="41" name="Rectangle 40"/>
          <p:cNvSpPr/>
          <p:nvPr userDrawn="1"/>
        </p:nvSpPr>
        <p:spPr>
          <a:xfrm>
            <a:off x="0" y="0"/>
            <a:ext cx="12191905" cy="6858000"/>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nvGrpSpPr>
          <p:cNvPr id="42" name="Group 4"/>
          <p:cNvGrpSpPr>
            <a:grpSpLocks noChangeAspect="1"/>
          </p:cNvGrpSpPr>
          <p:nvPr userDrawn="1"/>
        </p:nvGrpSpPr>
        <p:grpSpPr bwMode="auto">
          <a:xfrm>
            <a:off x="318240" y="6067830"/>
            <a:ext cx="727474" cy="602882"/>
            <a:chOff x="3225" y="3186"/>
            <a:chExt cx="1232" cy="1021"/>
          </a:xfrm>
        </p:grpSpPr>
        <p:sp>
          <p:nvSpPr>
            <p:cNvPr id="43"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9" name="Rectangle 68"/>
          <p:cNvSpPr/>
          <p:nvPr userDrawn="1"/>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Tree>
    <p:extLst>
      <p:ext uri="{BB962C8B-B14F-4D97-AF65-F5344CB8AC3E}">
        <p14:creationId xmlns:p14="http://schemas.microsoft.com/office/powerpoint/2010/main" val="237217511"/>
      </p:ext>
    </p:extLst>
  </p:cSld>
  <p:clrMapOvr>
    <a:masterClrMapping/>
  </p:clrMapOvr>
  <p:extLst mod="1">
    <p:ext uri="{DCECCB84-F9BA-43D5-87BE-67443E8EF086}">
      <p15:sldGuideLst xmlns:p15="http://schemas.microsoft.com/office/powerpoint/2012/main">
        <p15:guide id="9" pos="720" userDrawn="1">
          <p15:clr>
            <a:srgbClr val="FBAE40"/>
          </p15:clr>
        </p15:guide>
        <p15:guide id="10" orient="horz" pos="2064" userDrawn="1">
          <p15:clr>
            <a:srgbClr val="FBAE40"/>
          </p15:clr>
        </p15:guide>
        <p15:guide id="11" orient="horz" pos="2544" userDrawn="1">
          <p15:clr>
            <a:srgbClr val="FBAE40"/>
          </p15:clr>
        </p15:guide>
        <p15:guide id="12" orient="horz" pos="271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Overview List Layout">
    <p:spTree>
      <p:nvGrpSpPr>
        <p:cNvPr id="1" name="Shape 244"/>
        <p:cNvGrpSpPr/>
        <p:nvPr/>
      </p:nvGrpSpPr>
      <p:grpSpPr>
        <a:xfrm>
          <a:off x="0" y="0"/>
          <a:ext cx="0" cy="0"/>
          <a:chOff x="0" y="0"/>
          <a:chExt cx="0" cy="0"/>
        </a:xfrm>
      </p:grpSpPr>
      <p:sp>
        <p:nvSpPr>
          <p:cNvPr id="32" name="Rectangle 31"/>
          <p:cNvSpPr/>
          <p:nvPr userDrawn="1"/>
        </p:nvSpPr>
        <p:spPr>
          <a:xfrm rot="5400000" flipV="1">
            <a:off x="2721769" y="3342132"/>
            <a:ext cx="6858000"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grpSp>
        <p:nvGrpSpPr>
          <p:cNvPr id="6" name="Group 4"/>
          <p:cNvGrpSpPr>
            <a:grpSpLocks noChangeAspect="1"/>
          </p:cNvGrpSpPr>
          <p:nvPr userDrawn="1"/>
        </p:nvGrpSpPr>
        <p:grpSpPr bwMode="auto">
          <a:xfrm>
            <a:off x="263127" y="6163789"/>
            <a:ext cx="600191" cy="497398"/>
            <a:chOff x="3225" y="3186"/>
            <a:chExt cx="1232" cy="1021"/>
          </a:xfrm>
        </p:grpSpPr>
        <p:sp>
          <p:nvSpPr>
            <p:cNvPr id="7"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1" name="Text Placeholder 34"/>
          <p:cNvSpPr>
            <a:spLocks noGrp="1"/>
          </p:cNvSpPr>
          <p:nvPr userDrawn="1">
            <p:ph type="body" sz="quarter" idx="10" hasCustomPrompt="1"/>
          </p:nvPr>
        </p:nvSpPr>
        <p:spPr>
          <a:xfrm>
            <a:off x="539434" y="464120"/>
            <a:ext cx="5518466" cy="701731"/>
          </a:xfrm>
          <a:noFill/>
        </p:spPr>
        <p:txBody>
          <a:bodyPr wrap="square" rtlCol="0">
            <a:spAutoFit/>
          </a:bodyPr>
          <a:lstStyle>
            <a:lvl1pPr marL="0" indent="0">
              <a:buNone/>
              <a:defRPr lang="en-US" sz="4400" dirty="0" smtClean="0">
                <a:solidFill>
                  <a:schemeClr val="bg2">
                    <a:lumMod val="10000"/>
                  </a:schemeClr>
                </a:solidFill>
                <a:latin typeface="Montserrat" panose="00000500000000000000" pitchFamily="50" charset="0"/>
              </a:defRPr>
            </a:lvl1pPr>
            <a:lvl2pPr>
              <a:defRPr lang="en-US" sz="1800" dirty="0" smtClean="0"/>
            </a:lvl2pPr>
            <a:lvl3pPr>
              <a:defRPr lang="en-US" sz="1800" dirty="0" smtClean="0"/>
            </a:lvl3pPr>
            <a:lvl4pPr>
              <a:defRPr lang="en-US" dirty="0" smtClean="0"/>
            </a:lvl4pPr>
            <a:lvl5pPr>
              <a:defRPr lang="en-US" dirty="0"/>
            </a:lvl5pPr>
          </a:lstStyle>
          <a:p>
            <a:pPr marL="0" lvl="0"/>
            <a:r>
              <a:rPr lang="en-US" dirty="0"/>
              <a:t>OVERVIEW</a:t>
            </a:r>
          </a:p>
        </p:txBody>
      </p:sp>
      <p:sp>
        <p:nvSpPr>
          <p:cNvPr id="35" name="Picture Placeholder 34"/>
          <p:cNvSpPr>
            <a:spLocks noGrp="1"/>
          </p:cNvSpPr>
          <p:nvPr>
            <p:ph type="pic" sz="quarter" idx="13"/>
          </p:nvPr>
        </p:nvSpPr>
        <p:spPr>
          <a:xfrm>
            <a:off x="6237288" y="0"/>
            <a:ext cx="5954712" cy="6858000"/>
          </a:xfrm>
        </p:spPr>
        <p:txBody>
          <a:bodyPr anchor="t"/>
          <a:lstStyle>
            <a:lvl1pPr marL="0" indent="0" algn="ctr">
              <a:buNone/>
              <a:defRPr/>
            </a:lvl1pPr>
          </a:lstStyle>
          <a:p>
            <a:endParaRPr lang="en-US"/>
          </a:p>
        </p:txBody>
      </p:sp>
      <p:sp>
        <p:nvSpPr>
          <p:cNvPr id="3" name="Text Placeholder 2"/>
          <p:cNvSpPr>
            <a:spLocks noGrp="1"/>
          </p:cNvSpPr>
          <p:nvPr>
            <p:ph type="body" sz="quarter" idx="14"/>
          </p:nvPr>
        </p:nvSpPr>
        <p:spPr>
          <a:xfrm>
            <a:off x="539434" y="1864089"/>
            <a:ext cx="4831871" cy="3672800"/>
          </a:xfrm>
        </p:spPr>
        <p:txBody>
          <a:bodyPr>
            <a:normAutofit/>
          </a:bodyPr>
          <a:lstStyle>
            <a:lvl1pPr>
              <a:lnSpc>
                <a:spcPct val="100000"/>
              </a:lnSpc>
              <a:defRPr sz="2000">
                <a:solidFill>
                  <a:schemeClr val="tx1">
                    <a:lumMod val="85000"/>
                    <a:lumOff val="15000"/>
                  </a:schemeClr>
                </a:solidFill>
              </a:defRPr>
            </a:lvl1pPr>
            <a:lvl2pPr>
              <a:lnSpc>
                <a:spcPct val="100000"/>
              </a:lnSpc>
              <a:defRPr sz="1800">
                <a:solidFill>
                  <a:schemeClr val="tx1">
                    <a:lumMod val="85000"/>
                    <a:lumOff val="15000"/>
                  </a:schemeClr>
                </a:solidFill>
              </a:defRPr>
            </a:lvl2pPr>
            <a:lvl3pPr>
              <a:lnSpc>
                <a:spcPct val="100000"/>
              </a:lnSpc>
              <a:defRPr sz="1600">
                <a:solidFill>
                  <a:schemeClr val="tx1">
                    <a:lumMod val="85000"/>
                    <a:lumOff val="15000"/>
                  </a:schemeClr>
                </a:solidFill>
              </a:defRPr>
            </a:lvl3pPr>
            <a:lvl4pPr>
              <a:lnSpc>
                <a:spcPct val="100000"/>
              </a:lnSpc>
              <a:defRPr sz="1400">
                <a:solidFill>
                  <a:schemeClr val="tx1">
                    <a:lumMod val="85000"/>
                    <a:lumOff val="15000"/>
                  </a:schemeClr>
                </a:solidFill>
              </a:defRPr>
            </a:lvl4pPr>
            <a:lvl5pPr>
              <a:lnSpc>
                <a:spcPct val="100000"/>
              </a:lnSpc>
              <a:defRPr sz="1400">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ext Placeholder 34"/>
          <p:cNvSpPr>
            <a:spLocks noGrp="1"/>
          </p:cNvSpPr>
          <p:nvPr>
            <p:ph type="body" sz="quarter" idx="15" hasCustomPrompt="1"/>
          </p:nvPr>
        </p:nvSpPr>
        <p:spPr>
          <a:xfrm>
            <a:off x="539434" y="969961"/>
            <a:ext cx="5518466" cy="701731"/>
          </a:xfrm>
          <a:noFill/>
        </p:spPr>
        <p:txBody>
          <a:bodyPr wrap="square" rtlCol="0">
            <a:spAutoFit/>
          </a:bodyPr>
          <a:lstStyle>
            <a:lvl1pPr marL="0" indent="0">
              <a:buNone/>
              <a:defRPr lang="en-US" sz="4400" dirty="0" smtClean="0">
                <a:solidFill>
                  <a:schemeClr val="accent2"/>
                </a:solidFill>
                <a:latin typeface="Montserrat" panose="00000500000000000000" pitchFamily="50" charset="0"/>
              </a:defRPr>
            </a:lvl1pPr>
            <a:lvl2pPr>
              <a:defRPr lang="en-US" sz="1800" dirty="0" smtClean="0"/>
            </a:lvl2pPr>
            <a:lvl3pPr>
              <a:defRPr lang="en-US" sz="1800" dirty="0" smtClean="0"/>
            </a:lvl3pPr>
            <a:lvl4pPr>
              <a:defRPr lang="en-US" dirty="0" smtClean="0"/>
            </a:lvl4pPr>
            <a:lvl5pPr>
              <a:defRPr lang="en-US" dirty="0"/>
            </a:lvl5pPr>
          </a:lstStyle>
          <a:p>
            <a:pPr marL="0" lvl="0"/>
            <a:r>
              <a:rPr lang="en-US" dirty="0"/>
              <a:t>SLIDE</a:t>
            </a:r>
          </a:p>
        </p:txBody>
      </p:sp>
    </p:spTree>
    <p:extLst>
      <p:ext uri="{BB962C8B-B14F-4D97-AF65-F5344CB8AC3E}">
        <p14:creationId xmlns:p14="http://schemas.microsoft.com/office/powerpoint/2010/main" val="2537670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83702"/>
            <a:ext cx="10515600" cy="435133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3"/>
          <p:cNvSpPr txBox="1">
            <a:spLocks/>
          </p:cNvSpPr>
          <p:nvPr/>
        </p:nvSpPr>
        <p:spPr>
          <a:xfrm>
            <a:off x="11457138" y="6362478"/>
            <a:ext cx="546100" cy="292388"/>
          </a:xfrm>
          <a:prstGeom prst="rect">
            <a:avLst/>
          </a:prstGeom>
          <a:noFill/>
        </p:spPr>
        <p:txBody>
          <a:bodyPr vert="horz" wrap="square" lIns="91440" tIns="45720" rIns="91440" bIns="45720" rtlCol="0" anchor="ctr">
            <a:spAutoFit/>
          </a:bodyPr>
          <a:lstStyle>
            <a:defPPr>
              <a:defRPr lang="en-US"/>
            </a:defPPr>
            <a:lvl1pPr marL="0" algn="r" defTabSz="914400" rtl="0" eaLnBrk="1" latinLnBrk="0" hangingPunct="1">
              <a:defRPr lang="en-US" sz="1300" kern="1200" smtClean="0">
                <a:gradFill>
                  <a:gsLst>
                    <a:gs pos="100000">
                      <a:srgbClr val="7BAC42"/>
                    </a:gs>
                    <a:gs pos="0">
                      <a:srgbClr val="66AA5D"/>
                    </a:gs>
                  </a:gsLst>
                  <a:lin ang="0" scaled="1"/>
                </a:gradFill>
                <a:latin typeface="Lato" panose="020F0502020204030203" pitchFamily="34" charset="0"/>
                <a:ea typeface="+mn-ea"/>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81B3FBB2-D44A-4165-804C-96ED97CE72C9}" type="slidenum">
              <a:rPr lang="en-US" smtClean="0">
                <a:solidFill>
                  <a:schemeClr val="accent4"/>
                </a:solidFill>
              </a:rPr>
              <a:pPr algn="ctr" rtl="0"/>
              <a:t>‹#›</a:t>
            </a:fld>
            <a:endParaRPr lang="en-US" dirty="0">
              <a:solidFill>
                <a:schemeClr val="accent4"/>
              </a:solidFill>
            </a:endParaRPr>
          </a:p>
        </p:txBody>
      </p:sp>
      <p:sp>
        <p:nvSpPr>
          <p:cNvPr id="9" name="Rectangle 8"/>
          <p:cNvSpPr/>
          <p:nvPr/>
        </p:nvSpPr>
        <p:spPr>
          <a:xfrm>
            <a:off x="9474517" y="6362478"/>
            <a:ext cx="2023514" cy="292388"/>
          </a:xfrm>
          <a:prstGeom prst="rect">
            <a:avLst/>
          </a:prstGeom>
          <a:noFill/>
        </p:spPr>
        <p:txBody>
          <a:bodyPr wrap="square" rtlCol="0">
            <a:spAutoFit/>
          </a:bodyPr>
          <a:lstStyle/>
          <a:p>
            <a:pPr algn="ctr" rtl="0"/>
            <a:r>
              <a:rPr lang="en-US" altLang="en-US" sz="1300" dirty="0">
                <a:solidFill>
                  <a:schemeClr val="accent4"/>
                </a:solidFill>
                <a:latin typeface="Lato" panose="020F0502020204030203" pitchFamily="34" charset="0"/>
                <a:cs typeface="Lato" panose="020F0502020204030203" pitchFamily="34" charset="0"/>
              </a:rPr>
              <a:t>AllTrafficSolutions.com    </a:t>
            </a:r>
          </a:p>
        </p:txBody>
      </p:sp>
      <p:cxnSp>
        <p:nvCxnSpPr>
          <p:cNvPr id="10" name="Straight Connector 9"/>
          <p:cNvCxnSpPr>
            <a:cxnSpLocks/>
          </p:cNvCxnSpPr>
          <p:nvPr/>
        </p:nvCxnSpPr>
        <p:spPr>
          <a:xfrm>
            <a:off x="11482557" y="6404196"/>
            <a:ext cx="0" cy="237744"/>
          </a:xfrm>
          <a:prstGeom prst="line">
            <a:avLst/>
          </a:prstGeom>
          <a:ln w="12700">
            <a:solidFill>
              <a:schemeClr val="accent4">
                <a:alpha val="88000"/>
              </a:schemeClr>
            </a:solidFill>
          </a:ln>
        </p:spPr>
        <p:style>
          <a:lnRef idx="1">
            <a:schemeClr val="accent1"/>
          </a:lnRef>
          <a:fillRef idx="0">
            <a:schemeClr val="accent1"/>
          </a:fillRef>
          <a:effectRef idx="0">
            <a:schemeClr val="accent1"/>
          </a:effectRef>
          <a:fontRef idx="minor">
            <a:schemeClr val="tx1"/>
          </a:fontRef>
        </p:style>
      </p:cxnSp>
      <p:grpSp>
        <p:nvGrpSpPr>
          <p:cNvPr id="11" name="Group 4"/>
          <p:cNvGrpSpPr>
            <a:grpSpLocks noChangeAspect="1"/>
          </p:cNvGrpSpPr>
          <p:nvPr/>
        </p:nvGrpSpPr>
        <p:grpSpPr bwMode="auto">
          <a:xfrm>
            <a:off x="281981" y="6154362"/>
            <a:ext cx="600191" cy="497398"/>
            <a:chOff x="3225" y="3186"/>
            <a:chExt cx="1232" cy="1021"/>
          </a:xfrm>
        </p:grpSpPr>
        <p:sp>
          <p:nvSpPr>
            <p:cNvPr id="12"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6" name="Text Placeholder 36"/>
          <p:cNvSpPr>
            <a:spLocks noGrp="1"/>
          </p:cNvSpPr>
          <p:nvPr>
            <p:ph type="body" sz="quarter" idx="13" hasCustomPrompt="1"/>
          </p:nvPr>
        </p:nvSpPr>
        <p:spPr>
          <a:xfrm>
            <a:off x="0" y="407250"/>
            <a:ext cx="12192000" cy="757130"/>
          </a:xfrm>
          <a:noFill/>
        </p:spPr>
        <p:txBody>
          <a:bodyPr wrap="square" rtlCol="0" anchor="ctr">
            <a:spAutoFit/>
          </a:bodyPr>
          <a:lstStyle>
            <a:lvl1pPr marL="0" indent="0" algn="ctr">
              <a:buNone/>
              <a:defRPr lang="en-US" sz="4800" spc="-150" dirty="0" smtClean="0">
                <a:solidFill>
                  <a:schemeClr val="tx1">
                    <a:lumMod val="85000"/>
                    <a:lumOff val="15000"/>
                  </a:schemeClr>
                </a:solidFill>
                <a:latin typeface="Montserrat" panose="00000500000000000000" pitchFamily="50" charset="0"/>
              </a:defRPr>
            </a:lvl1pPr>
          </a:lstStyle>
          <a:p>
            <a:pPr marL="0" lvl="0" algn="ctr"/>
            <a:r>
              <a:rPr lang="en-US" dirty="0"/>
              <a:t>EDIT SLIDE TITLE</a:t>
            </a:r>
          </a:p>
        </p:txBody>
      </p:sp>
      <p:sp>
        <p:nvSpPr>
          <p:cNvPr id="37" name="Rectangle 36"/>
          <p:cNvSpPr/>
          <p:nvPr/>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38" name="Slide Number Placeholder 3"/>
          <p:cNvSpPr txBox="1">
            <a:spLocks/>
          </p:cNvSpPr>
          <p:nvPr userDrawn="1"/>
        </p:nvSpPr>
        <p:spPr>
          <a:xfrm>
            <a:off x="11457138" y="6362478"/>
            <a:ext cx="546100" cy="292388"/>
          </a:xfrm>
          <a:prstGeom prst="rect">
            <a:avLst/>
          </a:prstGeom>
          <a:noFill/>
        </p:spPr>
        <p:txBody>
          <a:bodyPr vert="horz" wrap="square" lIns="91440" tIns="45720" rIns="91440" bIns="45720" rtlCol="0" anchor="ctr">
            <a:spAutoFit/>
          </a:bodyPr>
          <a:lstStyle>
            <a:defPPr>
              <a:defRPr lang="en-US"/>
            </a:defPPr>
            <a:lvl1pPr marL="0" algn="r" defTabSz="914400" rtl="0" eaLnBrk="1" latinLnBrk="0" hangingPunct="1">
              <a:defRPr lang="en-US" sz="1300" kern="1200" smtClean="0">
                <a:gradFill>
                  <a:gsLst>
                    <a:gs pos="100000">
                      <a:srgbClr val="7BAC42"/>
                    </a:gs>
                    <a:gs pos="0">
                      <a:srgbClr val="66AA5D"/>
                    </a:gs>
                  </a:gsLst>
                  <a:lin ang="0" scaled="1"/>
                </a:gradFill>
                <a:latin typeface="Lato" panose="020F0502020204030203" pitchFamily="34" charset="0"/>
                <a:ea typeface="+mn-ea"/>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81B3FBB2-D44A-4165-804C-96ED97CE72C9}" type="slidenum">
              <a:rPr lang="en-US" smtClean="0">
                <a:solidFill>
                  <a:schemeClr val="accent4"/>
                </a:solidFill>
              </a:rPr>
              <a:pPr algn="ctr" rtl="0"/>
              <a:t>‹#›</a:t>
            </a:fld>
            <a:endParaRPr lang="en-US" dirty="0">
              <a:solidFill>
                <a:schemeClr val="accent4"/>
              </a:solidFill>
            </a:endParaRPr>
          </a:p>
        </p:txBody>
      </p:sp>
      <p:sp>
        <p:nvSpPr>
          <p:cNvPr id="39" name="Rectangle 38"/>
          <p:cNvSpPr/>
          <p:nvPr userDrawn="1"/>
        </p:nvSpPr>
        <p:spPr>
          <a:xfrm>
            <a:off x="9474517" y="6362478"/>
            <a:ext cx="2023514" cy="292388"/>
          </a:xfrm>
          <a:prstGeom prst="rect">
            <a:avLst/>
          </a:prstGeom>
          <a:noFill/>
        </p:spPr>
        <p:txBody>
          <a:bodyPr wrap="square" rtlCol="0">
            <a:spAutoFit/>
          </a:bodyPr>
          <a:lstStyle/>
          <a:p>
            <a:pPr algn="ctr" rtl="0"/>
            <a:r>
              <a:rPr lang="en-US" altLang="en-US" sz="1300" dirty="0">
                <a:solidFill>
                  <a:schemeClr val="accent4"/>
                </a:solidFill>
                <a:latin typeface="Lato" panose="020F0502020204030203" pitchFamily="34" charset="0"/>
                <a:cs typeface="Lato" panose="020F0502020204030203" pitchFamily="34" charset="0"/>
              </a:rPr>
              <a:t>AllTrafficSolutions.com    </a:t>
            </a:r>
          </a:p>
        </p:txBody>
      </p:sp>
      <p:cxnSp>
        <p:nvCxnSpPr>
          <p:cNvPr id="40" name="Straight Connector 39"/>
          <p:cNvCxnSpPr>
            <a:cxnSpLocks/>
          </p:cNvCxnSpPr>
          <p:nvPr userDrawn="1"/>
        </p:nvCxnSpPr>
        <p:spPr>
          <a:xfrm>
            <a:off x="11482557" y="6404196"/>
            <a:ext cx="0" cy="237744"/>
          </a:xfrm>
          <a:prstGeom prst="line">
            <a:avLst/>
          </a:prstGeom>
          <a:ln w="12700">
            <a:solidFill>
              <a:schemeClr val="accent4">
                <a:alpha val="88000"/>
              </a:schemeClr>
            </a:solidFill>
          </a:ln>
        </p:spPr>
        <p:style>
          <a:lnRef idx="1">
            <a:schemeClr val="accent1"/>
          </a:lnRef>
          <a:fillRef idx="0">
            <a:schemeClr val="accent1"/>
          </a:fillRef>
          <a:effectRef idx="0">
            <a:schemeClr val="accent1"/>
          </a:effectRef>
          <a:fontRef idx="minor">
            <a:schemeClr val="tx1"/>
          </a:fontRef>
        </p:style>
      </p:cxnSp>
      <p:grpSp>
        <p:nvGrpSpPr>
          <p:cNvPr id="41" name="Group 4"/>
          <p:cNvGrpSpPr>
            <a:grpSpLocks noChangeAspect="1"/>
          </p:cNvGrpSpPr>
          <p:nvPr userDrawn="1"/>
        </p:nvGrpSpPr>
        <p:grpSpPr bwMode="auto">
          <a:xfrm>
            <a:off x="281981" y="6154362"/>
            <a:ext cx="600191" cy="497398"/>
            <a:chOff x="3225" y="3186"/>
            <a:chExt cx="1232" cy="1021"/>
          </a:xfrm>
        </p:grpSpPr>
        <p:sp>
          <p:nvSpPr>
            <p:cNvPr id="42"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6" name="Rectangle 65"/>
          <p:cNvSpPr/>
          <p:nvPr userDrawn="1"/>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Tree>
    <p:extLst>
      <p:ext uri="{BB962C8B-B14F-4D97-AF65-F5344CB8AC3E}">
        <p14:creationId xmlns:p14="http://schemas.microsoft.com/office/powerpoint/2010/main" val="22939855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Opening Layout">
    <p:spTree>
      <p:nvGrpSpPr>
        <p:cNvPr id="1" name="Shape 244"/>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3325" b="23663"/>
          <a:stretch/>
        </p:blipFill>
        <p:spPr>
          <a:xfrm>
            <a:off x="0" y="173736"/>
            <a:ext cx="12191999" cy="6684266"/>
          </a:xfrm>
          <a:prstGeom prst="rect">
            <a:avLst/>
          </a:prstGeom>
        </p:spPr>
      </p:pic>
      <p:sp>
        <p:nvSpPr>
          <p:cNvPr id="41" name="Rectangle 40"/>
          <p:cNvSpPr/>
          <p:nvPr userDrawn="1"/>
        </p:nvSpPr>
        <p:spPr>
          <a:xfrm>
            <a:off x="0" y="1"/>
            <a:ext cx="12191999" cy="6858000"/>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18240" y="6067830"/>
            <a:ext cx="727474" cy="602882"/>
            <a:chOff x="3225" y="3186"/>
            <a:chExt cx="1232" cy="1021"/>
          </a:xfrm>
        </p:grpSpPr>
        <p:sp>
          <p:nvSpPr>
            <p:cNvPr id="5"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0" name="Text Placeholder 39"/>
          <p:cNvSpPr>
            <a:spLocks noGrp="1"/>
          </p:cNvSpPr>
          <p:nvPr>
            <p:ph type="body" sz="quarter" idx="10" hasCustomPrompt="1"/>
          </p:nvPr>
        </p:nvSpPr>
        <p:spPr>
          <a:xfrm>
            <a:off x="1050127" y="2600355"/>
            <a:ext cx="9329738" cy="784830"/>
          </a:xfrm>
          <a:noFill/>
        </p:spPr>
        <p:txBody>
          <a:bodyPr wrap="square" rtlCol="0">
            <a:spAutoFit/>
          </a:bodyPr>
          <a:lstStyle>
            <a:lvl1pPr marL="0" indent="0">
              <a:buNone/>
              <a:defRPr lang="en-US" sz="5000" dirty="0" smtClean="0">
                <a:solidFill>
                  <a:schemeClr val="tx1">
                    <a:lumMod val="85000"/>
                    <a:lumOff val="15000"/>
                  </a:schemeClr>
                </a:solidFill>
                <a:latin typeface="Bitter" panose="00000500000000000000" pitchFamily="50" charset="0"/>
              </a:defRPr>
            </a:lvl1pPr>
          </a:lstStyle>
          <a:p>
            <a:pPr marL="0" lvl="0"/>
            <a:r>
              <a:rPr lang="en-US" noProof="0" dirty="0"/>
              <a:t>ALL TRAFIC BIG TITLE FOR</a:t>
            </a:r>
          </a:p>
        </p:txBody>
      </p:sp>
      <p:sp>
        <p:nvSpPr>
          <p:cNvPr id="42" name="Text Placeholder 41"/>
          <p:cNvSpPr>
            <a:spLocks noGrp="1"/>
          </p:cNvSpPr>
          <p:nvPr>
            <p:ph type="body" sz="quarter" idx="11" hasCustomPrompt="1"/>
          </p:nvPr>
        </p:nvSpPr>
        <p:spPr>
          <a:xfrm>
            <a:off x="990600" y="3218671"/>
            <a:ext cx="9652000" cy="840230"/>
          </a:xfrm>
          <a:noFill/>
        </p:spPr>
        <p:txBody>
          <a:bodyPr wrap="square" rtlCol="0">
            <a:spAutoFit/>
          </a:bodyPr>
          <a:lstStyle>
            <a:lvl1pPr marL="0" indent="0">
              <a:buNone/>
              <a:defRPr lang="en-US" sz="5400" dirty="0" smtClean="0">
                <a:solidFill>
                  <a:schemeClr val="accent2"/>
                </a:solidFill>
                <a:latin typeface="Montserrat" panose="00000500000000000000" pitchFamily="50" charset="0"/>
              </a:defRPr>
            </a:lvl1pPr>
          </a:lstStyle>
          <a:p>
            <a:pPr marL="0" lvl="0"/>
            <a:r>
              <a:rPr lang="en-US" dirty="0"/>
              <a:t>POWRPOINT PRESNTATION</a:t>
            </a:r>
          </a:p>
        </p:txBody>
      </p:sp>
      <p:sp>
        <p:nvSpPr>
          <p:cNvPr id="44" name="Text Placeholder 43"/>
          <p:cNvSpPr>
            <a:spLocks noGrp="1"/>
          </p:cNvSpPr>
          <p:nvPr>
            <p:ph type="body" sz="quarter" idx="12" hasCustomPrompt="1"/>
          </p:nvPr>
        </p:nvSpPr>
        <p:spPr>
          <a:xfrm>
            <a:off x="1035844" y="3959078"/>
            <a:ext cx="8572500" cy="313932"/>
          </a:xfrm>
          <a:noFill/>
        </p:spPr>
        <p:txBody>
          <a:bodyPr wrap="square" rtlCol="0">
            <a:spAutoFit/>
          </a:bodyPr>
          <a:lstStyle>
            <a:lvl1pPr marL="0" indent="0">
              <a:buNone/>
              <a:defRPr lang="en-US" sz="1600" dirty="0" smtClean="0">
                <a:solidFill>
                  <a:schemeClr val="tx1">
                    <a:lumMod val="85000"/>
                    <a:lumOff val="15000"/>
                  </a:schemeClr>
                </a:solidFill>
              </a:defRPr>
            </a:lvl1pPr>
          </a:lstStyle>
          <a:p>
            <a:pPr marL="0" lvl="0"/>
            <a:r>
              <a:rPr lang="en-US" dirty="0"/>
              <a:t>Presentation to:</a:t>
            </a:r>
          </a:p>
        </p:txBody>
      </p:sp>
      <p:sp>
        <p:nvSpPr>
          <p:cNvPr id="49" name="Rectangle 48"/>
          <p:cNvSpPr/>
          <p:nvPr userDrawn="1"/>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Tree>
    <p:extLst>
      <p:ext uri="{BB962C8B-B14F-4D97-AF65-F5344CB8AC3E}">
        <p14:creationId xmlns:p14="http://schemas.microsoft.com/office/powerpoint/2010/main" val="1450044854"/>
      </p:ext>
    </p:extLst>
  </p:cSld>
  <p:clrMapOvr>
    <a:masterClrMapping/>
  </p:clrMapOvr>
  <p:extLst mod="1">
    <p:ext uri="{DCECCB84-F9BA-43D5-87BE-67443E8EF086}">
      <p15:sldGuideLst xmlns:p15="http://schemas.microsoft.com/office/powerpoint/2012/main">
        <p15:guide id="1" orient="horz" pos="1728">
          <p15:clr>
            <a:srgbClr val="FBAE40"/>
          </p15:clr>
        </p15:guide>
        <p15:guide id="2" pos="720">
          <p15:clr>
            <a:srgbClr val="FBAE40"/>
          </p15:clr>
        </p15:guide>
        <p15:guide id="3" orient="horz" pos="3888">
          <p15:clr>
            <a:srgbClr val="FBAE40"/>
          </p15:clr>
        </p15:guide>
        <p15:guide id="4" orient="horz" pos="2544">
          <p15:clr>
            <a:srgbClr val="FBAE40"/>
          </p15:clr>
        </p15:guide>
        <p15:guide id="5" orient="horz" pos="2136">
          <p15:clr>
            <a:srgbClr val="FBAE40"/>
          </p15:clr>
        </p15:guide>
        <p15:guide id="6" orient="horz" pos="405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83702"/>
            <a:ext cx="10515600" cy="435133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3"/>
          <p:cNvSpPr txBox="1">
            <a:spLocks/>
          </p:cNvSpPr>
          <p:nvPr userDrawn="1"/>
        </p:nvSpPr>
        <p:spPr>
          <a:xfrm>
            <a:off x="11457138" y="6362478"/>
            <a:ext cx="546100" cy="292388"/>
          </a:xfrm>
          <a:prstGeom prst="rect">
            <a:avLst/>
          </a:prstGeom>
          <a:noFill/>
        </p:spPr>
        <p:txBody>
          <a:bodyPr vert="horz" wrap="square" lIns="91440" tIns="45720" rIns="91440" bIns="45720" rtlCol="0" anchor="ctr">
            <a:spAutoFit/>
          </a:bodyPr>
          <a:lstStyle>
            <a:defPPr>
              <a:defRPr lang="en-US"/>
            </a:defPPr>
            <a:lvl1pPr marL="0" algn="r" defTabSz="914400" rtl="0" eaLnBrk="1" latinLnBrk="0" hangingPunct="1">
              <a:defRPr lang="en-US" sz="1300" kern="1200" smtClean="0">
                <a:gradFill>
                  <a:gsLst>
                    <a:gs pos="100000">
                      <a:srgbClr val="7BAC42"/>
                    </a:gs>
                    <a:gs pos="0">
                      <a:srgbClr val="66AA5D"/>
                    </a:gs>
                  </a:gsLst>
                  <a:lin ang="0" scaled="1"/>
                </a:gradFill>
                <a:latin typeface="Lato" panose="020F0502020204030203" pitchFamily="34" charset="0"/>
                <a:ea typeface="+mn-ea"/>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81B3FBB2-D44A-4165-804C-96ED97CE72C9}" type="slidenum">
              <a:rPr lang="en-US" smtClean="0">
                <a:solidFill>
                  <a:schemeClr val="accent4"/>
                </a:solidFill>
              </a:rPr>
              <a:pPr algn="ctr" rtl="0"/>
              <a:t>‹#›</a:t>
            </a:fld>
            <a:endParaRPr lang="en-US" dirty="0">
              <a:solidFill>
                <a:schemeClr val="accent4"/>
              </a:solidFill>
            </a:endParaRPr>
          </a:p>
        </p:txBody>
      </p:sp>
      <p:sp>
        <p:nvSpPr>
          <p:cNvPr id="9" name="Rectangle 8"/>
          <p:cNvSpPr/>
          <p:nvPr userDrawn="1"/>
        </p:nvSpPr>
        <p:spPr>
          <a:xfrm>
            <a:off x="9474517" y="6362478"/>
            <a:ext cx="2023514" cy="292388"/>
          </a:xfrm>
          <a:prstGeom prst="rect">
            <a:avLst/>
          </a:prstGeom>
          <a:noFill/>
        </p:spPr>
        <p:txBody>
          <a:bodyPr wrap="square" rtlCol="0">
            <a:spAutoFit/>
          </a:bodyPr>
          <a:lstStyle/>
          <a:p>
            <a:pPr algn="ctr" rtl="0"/>
            <a:r>
              <a:rPr lang="en-US" altLang="en-US" sz="1300" dirty="0">
                <a:solidFill>
                  <a:schemeClr val="accent4"/>
                </a:solidFill>
                <a:latin typeface="Lato" panose="020F0502020204030203" pitchFamily="34" charset="0"/>
                <a:cs typeface="Lato" panose="020F0502020204030203" pitchFamily="34" charset="0"/>
              </a:rPr>
              <a:t>AllTrafficSolutions.com    </a:t>
            </a:r>
          </a:p>
        </p:txBody>
      </p:sp>
      <p:cxnSp>
        <p:nvCxnSpPr>
          <p:cNvPr id="10" name="Straight Connector 9"/>
          <p:cNvCxnSpPr>
            <a:cxnSpLocks/>
          </p:cNvCxnSpPr>
          <p:nvPr userDrawn="1"/>
        </p:nvCxnSpPr>
        <p:spPr>
          <a:xfrm>
            <a:off x="11482557" y="6404196"/>
            <a:ext cx="0" cy="237744"/>
          </a:xfrm>
          <a:prstGeom prst="line">
            <a:avLst/>
          </a:prstGeom>
          <a:ln w="12700">
            <a:solidFill>
              <a:schemeClr val="accent4">
                <a:alpha val="88000"/>
              </a:schemeClr>
            </a:solidFill>
          </a:ln>
        </p:spPr>
        <p:style>
          <a:lnRef idx="1">
            <a:schemeClr val="accent1"/>
          </a:lnRef>
          <a:fillRef idx="0">
            <a:schemeClr val="accent1"/>
          </a:fillRef>
          <a:effectRef idx="0">
            <a:schemeClr val="accent1"/>
          </a:effectRef>
          <a:fontRef idx="minor">
            <a:schemeClr val="tx1"/>
          </a:fontRef>
        </p:style>
      </p:cxnSp>
      <p:grpSp>
        <p:nvGrpSpPr>
          <p:cNvPr id="11" name="Group 4"/>
          <p:cNvGrpSpPr>
            <a:grpSpLocks noChangeAspect="1"/>
          </p:cNvGrpSpPr>
          <p:nvPr userDrawn="1"/>
        </p:nvGrpSpPr>
        <p:grpSpPr bwMode="auto">
          <a:xfrm>
            <a:off x="281981" y="6154362"/>
            <a:ext cx="600191" cy="497398"/>
            <a:chOff x="3225" y="3186"/>
            <a:chExt cx="1232" cy="1021"/>
          </a:xfrm>
        </p:grpSpPr>
        <p:sp>
          <p:nvSpPr>
            <p:cNvPr id="12"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6" name="Text Placeholder 36"/>
          <p:cNvSpPr>
            <a:spLocks noGrp="1"/>
          </p:cNvSpPr>
          <p:nvPr>
            <p:ph type="body" sz="quarter" idx="13" hasCustomPrompt="1"/>
          </p:nvPr>
        </p:nvSpPr>
        <p:spPr>
          <a:xfrm>
            <a:off x="0" y="407250"/>
            <a:ext cx="12192000" cy="757130"/>
          </a:xfrm>
          <a:noFill/>
        </p:spPr>
        <p:txBody>
          <a:bodyPr wrap="square" rtlCol="0" anchor="ctr">
            <a:spAutoFit/>
          </a:bodyPr>
          <a:lstStyle>
            <a:lvl1pPr marL="0" indent="0" algn="ctr">
              <a:buNone/>
              <a:defRPr lang="en-US" sz="4800" spc="-150" dirty="0" smtClean="0">
                <a:solidFill>
                  <a:schemeClr val="tx1">
                    <a:lumMod val="85000"/>
                    <a:lumOff val="15000"/>
                  </a:schemeClr>
                </a:solidFill>
                <a:latin typeface="Montserrat" panose="00000500000000000000" pitchFamily="50" charset="0"/>
              </a:defRPr>
            </a:lvl1pPr>
          </a:lstStyle>
          <a:p>
            <a:pPr marL="0" lvl="0" algn="ctr"/>
            <a:r>
              <a:rPr lang="en-US" dirty="0"/>
              <a:t>EDIT SLIDE TITLE</a:t>
            </a:r>
          </a:p>
        </p:txBody>
      </p:sp>
      <p:sp>
        <p:nvSpPr>
          <p:cNvPr id="37" name="Rectangle 36"/>
          <p:cNvSpPr/>
          <p:nvPr userDrawn="1"/>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Tree>
    <p:extLst>
      <p:ext uri="{BB962C8B-B14F-4D97-AF65-F5344CB8AC3E}">
        <p14:creationId xmlns:p14="http://schemas.microsoft.com/office/powerpoint/2010/main" val="605273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mparison Layou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377413"/>
            <a:ext cx="5157787" cy="823912"/>
          </a:xfrm>
        </p:spPr>
        <p:txBody>
          <a:bodyPr anchor="b"/>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293685"/>
            <a:ext cx="5157787" cy="368458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377413"/>
            <a:ext cx="5183188" cy="823912"/>
          </a:xfrm>
        </p:spPr>
        <p:txBody>
          <a:bodyPr anchor="b"/>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293685"/>
            <a:ext cx="5183188" cy="368458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 name="Group 4"/>
          <p:cNvGrpSpPr>
            <a:grpSpLocks noChangeAspect="1"/>
          </p:cNvGrpSpPr>
          <p:nvPr userDrawn="1"/>
        </p:nvGrpSpPr>
        <p:grpSpPr bwMode="auto">
          <a:xfrm>
            <a:off x="281981" y="6154362"/>
            <a:ext cx="600191" cy="497398"/>
            <a:chOff x="3225" y="3186"/>
            <a:chExt cx="1232" cy="1021"/>
          </a:xfrm>
        </p:grpSpPr>
        <p:sp>
          <p:nvSpPr>
            <p:cNvPr id="15"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9" name="Text Placeholder 36"/>
          <p:cNvSpPr>
            <a:spLocks noGrp="1"/>
          </p:cNvSpPr>
          <p:nvPr>
            <p:ph type="body" sz="quarter" idx="13" hasCustomPrompt="1"/>
          </p:nvPr>
        </p:nvSpPr>
        <p:spPr>
          <a:xfrm>
            <a:off x="0" y="407250"/>
            <a:ext cx="12192000" cy="757130"/>
          </a:xfrm>
          <a:noFill/>
        </p:spPr>
        <p:txBody>
          <a:bodyPr wrap="square" rtlCol="0" anchor="ctr">
            <a:spAutoFit/>
          </a:bodyPr>
          <a:lstStyle>
            <a:lvl1pPr marL="0" indent="0" algn="ctr">
              <a:buNone/>
              <a:defRPr lang="en-US" sz="4800" spc="-150" dirty="0" smtClean="0">
                <a:solidFill>
                  <a:schemeClr val="tx1">
                    <a:lumMod val="85000"/>
                    <a:lumOff val="15000"/>
                  </a:schemeClr>
                </a:solidFill>
                <a:latin typeface="Montserrat" panose="00000500000000000000" pitchFamily="50" charset="0"/>
              </a:defRPr>
            </a:lvl1pPr>
          </a:lstStyle>
          <a:p>
            <a:pPr marL="0" lvl="0" algn="ctr"/>
            <a:r>
              <a:rPr lang="en-US" dirty="0"/>
              <a:t>EDIT SLIDE TITLE</a:t>
            </a:r>
          </a:p>
        </p:txBody>
      </p:sp>
      <p:sp>
        <p:nvSpPr>
          <p:cNvPr id="43" name="Rectangle 42"/>
          <p:cNvSpPr/>
          <p:nvPr userDrawn="1"/>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40" name="Slide Number Placeholder 3"/>
          <p:cNvSpPr txBox="1">
            <a:spLocks/>
          </p:cNvSpPr>
          <p:nvPr userDrawn="1"/>
        </p:nvSpPr>
        <p:spPr>
          <a:xfrm>
            <a:off x="11457138" y="6362478"/>
            <a:ext cx="546100" cy="292388"/>
          </a:xfrm>
          <a:prstGeom prst="rect">
            <a:avLst/>
          </a:prstGeom>
          <a:noFill/>
        </p:spPr>
        <p:txBody>
          <a:bodyPr vert="horz" wrap="square" lIns="91440" tIns="45720" rIns="91440" bIns="45720" rtlCol="0" anchor="ctr">
            <a:spAutoFit/>
          </a:bodyPr>
          <a:lstStyle>
            <a:defPPr>
              <a:defRPr lang="en-US"/>
            </a:defPPr>
            <a:lvl1pPr marL="0" algn="r" defTabSz="914400" rtl="0" eaLnBrk="1" latinLnBrk="0" hangingPunct="1">
              <a:defRPr lang="en-US" sz="1300" kern="1200" smtClean="0">
                <a:gradFill>
                  <a:gsLst>
                    <a:gs pos="100000">
                      <a:srgbClr val="7BAC42"/>
                    </a:gs>
                    <a:gs pos="0">
                      <a:srgbClr val="66AA5D"/>
                    </a:gs>
                  </a:gsLst>
                  <a:lin ang="0" scaled="1"/>
                </a:gradFill>
                <a:latin typeface="Lato" panose="020F0502020204030203" pitchFamily="34" charset="0"/>
                <a:ea typeface="+mn-ea"/>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81B3FBB2-D44A-4165-804C-96ED97CE72C9}" type="slidenum">
              <a:rPr lang="en-US" smtClean="0">
                <a:solidFill>
                  <a:schemeClr val="accent4"/>
                </a:solidFill>
              </a:rPr>
              <a:pPr algn="ctr" rtl="0"/>
              <a:t>‹#›</a:t>
            </a:fld>
            <a:endParaRPr lang="en-US" dirty="0">
              <a:solidFill>
                <a:schemeClr val="accent4"/>
              </a:solidFill>
            </a:endParaRPr>
          </a:p>
        </p:txBody>
      </p:sp>
      <p:sp>
        <p:nvSpPr>
          <p:cNvPr id="41" name="Rectangle 40"/>
          <p:cNvSpPr/>
          <p:nvPr userDrawn="1"/>
        </p:nvSpPr>
        <p:spPr>
          <a:xfrm>
            <a:off x="9474517" y="6362478"/>
            <a:ext cx="2023514" cy="292388"/>
          </a:xfrm>
          <a:prstGeom prst="rect">
            <a:avLst/>
          </a:prstGeom>
          <a:noFill/>
        </p:spPr>
        <p:txBody>
          <a:bodyPr wrap="square" rtlCol="0">
            <a:spAutoFit/>
          </a:bodyPr>
          <a:lstStyle/>
          <a:p>
            <a:pPr algn="ctr" rtl="0"/>
            <a:r>
              <a:rPr lang="en-US" altLang="en-US" sz="1300" dirty="0">
                <a:solidFill>
                  <a:schemeClr val="accent4"/>
                </a:solidFill>
                <a:latin typeface="Lato" panose="020F0502020204030203" pitchFamily="34" charset="0"/>
                <a:cs typeface="Lato" panose="020F0502020204030203" pitchFamily="34" charset="0"/>
              </a:rPr>
              <a:t>AllTrafficSolutions.com    </a:t>
            </a:r>
          </a:p>
        </p:txBody>
      </p:sp>
      <p:cxnSp>
        <p:nvCxnSpPr>
          <p:cNvPr id="42" name="Straight Connector 41"/>
          <p:cNvCxnSpPr>
            <a:cxnSpLocks/>
          </p:cNvCxnSpPr>
          <p:nvPr userDrawn="1"/>
        </p:nvCxnSpPr>
        <p:spPr>
          <a:xfrm>
            <a:off x="11482557" y="6404196"/>
            <a:ext cx="0" cy="237744"/>
          </a:xfrm>
          <a:prstGeom prst="line">
            <a:avLst/>
          </a:prstGeom>
          <a:ln w="12700">
            <a:solidFill>
              <a:schemeClr val="accent4">
                <a:alpha val="88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7967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lean Layout">
    <p:spTree>
      <p:nvGrpSpPr>
        <p:cNvPr id="1" name=""/>
        <p:cNvGrpSpPr/>
        <p:nvPr/>
      </p:nvGrpSpPr>
      <p:grpSpPr>
        <a:xfrm>
          <a:off x="0" y="0"/>
          <a:ext cx="0" cy="0"/>
          <a:chOff x="0" y="0"/>
          <a:chExt cx="0" cy="0"/>
        </a:xfrm>
      </p:grpSpPr>
      <p:grpSp>
        <p:nvGrpSpPr>
          <p:cNvPr id="9" name="Group 4"/>
          <p:cNvGrpSpPr>
            <a:grpSpLocks noChangeAspect="1"/>
          </p:cNvGrpSpPr>
          <p:nvPr userDrawn="1"/>
        </p:nvGrpSpPr>
        <p:grpSpPr bwMode="auto">
          <a:xfrm>
            <a:off x="281981" y="6154362"/>
            <a:ext cx="600191" cy="497398"/>
            <a:chOff x="3225" y="3186"/>
            <a:chExt cx="1232" cy="1021"/>
          </a:xfrm>
        </p:grpSpPr>
        <p:sp>
          <p:nvSpPr>
            <p:cNvPr id="10"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7" name="Text Placeholder 36"/>
          <p:cNvSpPr>
            <a:spLocks noGrp="1"/>
          </p:cNvSpPr>
          <p:nvPr>
            <p:ph type="body" sz="quarter" idx="13" hasCustomPrompt="1"/>
          </p:nvPr>
        </p:nvSpPr>
        <p:spPr>
          <a:xfrm>
            <a:off x="0" y="407250"/>
            <a:ext cx="12192000" cy="757130"/>
          </a:xfrm>
          <a:noFill/>
        </p:spPr>
        <p:txBody>
          <a:bodyPr wrap="square" rtlCol="0" anchor="ctr">
            <a:spAutoFit/>
          </a:bodyPr>
          <a:lstStyle>
            <a:lvl1pPr marL="0" indent="0" algn="ctr">
              <a:buNone/>
              <a:defRPr lang="en-US" sz="4800" spc="-150" dirty="0" smtClean="0">
                <a:solidFill>
                  <a:schemeClr val="tx1">
                    <a:lumMod val="85000"/>
                    <a:lumOff val="15000"/>
                  </a:schemeClr>
                </a:solidFill>
                <a:latin typeface="Montserrat" panose="00000500000000000000" pitchFamily="50" charset="0"/>
              </a:defRPr>
            </a:lvl1pPr>
          </a:lstStyle>
          <a:p>
            <a:pPr marL="0" lvl="0" algn="ctr"/>
            <a:r>
              <a:rPr lang="en-US" dirty="0"/>
              <a:t>EDIT SLIDE TITLE</a:t>
            </a:r>
          </a:p>
        </p:txBody>
      </p:sp>
      <p:sp>
        <p:nvSpPr>
          <p:cNvPr id="38" name="Rectangle 37"/>
          <p:cNvSpPr/>
          <p:nvPr userDrawn="1"/>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34" name="Slide Number Placeholder 3"/>
          <p:cNvSpPr txBox="1">
            <a:spLocks/>
          </p:cNvSpPr>
          <p:nvPr userDrawn="1"/>
        </p:nvSpPr>
        <p:spPr>
          <a:xfrm>
            <a:off x="11457138" y="6362478"/>
            <a:ext cx="546100" cy="292388"/>
          </a:xfrm>
          <a:prstGeom prst="rect">
            <a:avLst/>
          </a:prstGeom>
          <a:noFill/>
        </p:spPr>
        <p:txBody>
          <a:bodyPr vert="horz" wrap="square" lIns="91440" tIns="45720" rIns="91440" bIns="45720" rtlCol="0" anchor="ctr">
            <a:spAutoFit/>
          </a:bodyPr>
          <a:lstStyle>
            <a:defPPr>
              <a:defRPr lang="en-US"/>
            </a:defPPr>
            <a:lvl1pPr marL="0" algn="r" defTabSz="914400" rtl="0" eaLnBrk="1" latinLnBrk="0" hangingPunct="1">
              <a:defRPr lang="en-US" sz="1300" kern="1200" smtClean="0">
                <a:gradFill>
                  <a:gsLst>
                    <a:gs pos="100000">
                      <a:srgbClr val="7BAC42"/>
                    </a:gs>
                    <a:gs pos="0">
                      <a:srgbClr val="66AA5D"/>
                    </a:gs>
                  </a:gsLst>
                  <a:lin ang="0" scaled="1"/>
                </a:gradFill>
                <a:latin typeface="Lato" panose="020F0502020204030203" pitchFamily="34" charset="0"/>
                <a:ea typeface="+mn-ea"/>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81B3FBB2-D44A-4165-804C-96ED97CE72C9}" type="slidenum">
              <a:rPr lang="en-US" smtClean="0">
                <a:solidFill>
                  <a:schemeClr val="accent4"/>
                </a:solidFill>
              </a:rPr>
              <a:pPr algn="ctr" rtl="0"/>
              <a:t>‹#›</a:t>
            </a:fld>
            <a:endParaRPr lang="en-US" dirty="0">
              <a:solidFill>
                <a:schemeClr val="accent4"/>
              </a:solidFill>
            </a:endParaRPr>
          </a:p>
        </p:txBody>
      </p:sp>
      <p:sp>
        <p:nvSpPr>
          <p:cNvPr id="35" name="Rectangle 34"/>
          <p:cNvSpPr/>
          <p:nvPr userDrawn="1"/>
        </p:nvSpPr>
        <p:spPr>
          <a:xfrm>
            <a:off x="9474517" y="6362478"/>
            <a:ext cx="2023514" cy="292388"/>
          </a:xfrm>
          <a:prstGeom prst="rect">
            <a:avLst/>
          </a:prstGeom>
          <a:noFill/>
        </p:spPr>
        <p:txBody>
          <a:bodyPr wrap="square" rtlCol="0">
            <a:spAutoFit/>
          </a:bodyPr>
          <a:lstStyle/>
          <a:p>
            <a:pPr algn="ctr" rtl="0"/>
            <a:r>
              <a:rPr lang="en-US" altLang="en-US" sz="1300" dirty="0">
                <a:solidFill>
                  <a:schemeClr val="accent4"/>
                </a:solidFill>
                <a:latin typeface="Lato" panose="020F0502020204030203" pitchFamily="34" charset="0"/>
                <a:cs typeface="Lato" panose="020F0502020204030203" pitchFamily="34" charset="0"/>
              </a:rPr>
              <a:t>AllTrafficSolutions.com    </a:t>
            </a:r>
          </a:p>
        </p:txBody>
      </p:sp>
      <p:cxnSp>
        <p:nvCxnSpPr>
          <p:cNvPr id="36" name="Straight Connector 35"/>
          <p:cNvCxnSpPr>
            <a:cxnSpLocks/>
          </p:cNvCxnSpPr>
          <p:nvPr userDrawn="1"/>
        </p:nvCxnSpPr>
        <p:spPr>
          <a:xfrm>
            <a:off x="11482557" y="6404196"/>
            <a:ext cx="0" cy="237744"/>
          </a:xfrm>
          <a:prstGeom prst="line">
            <a:avLst/>
          </a:prstGeom>
          <a:ln w="12700">
            <a:solidFill>
              <a:schemeClr val="accent4">
                <a:alpha val="88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5078343"/>
      </p:ext>
    </p:extLst>
  </p:cSld>
  <p:clrMapOvr>
    <a:masterClrMapping/>
  </p:clrMapOvr>
  <p:extLst mod="1">
    <p:ext uri="{DCECCB84-F9BA-43D5-87BE-67443E8EF086}">
      <p15:sldGuideLst xmlns:p15="http://schemas.microsoft.com/office/powerpoint/2012/main">
        <p15:guide id="1" orient="horz" pos="360" userDrawn="1">
          <p15:clr>
            <a:srgbClr val="FBAE40"/>
          </p15:clr>
        </p15:guide>
        <p15:guide id="2" pos="624" userDrawn="1">
          <p15:clr>
            <a:srgbClr val="FBAE40"/>
          </p15:clr>
        </p15:guide>
        <p15:guide id="3" orient="horz" pos="624" userDrawn="1">
          <p15:clr>
            <a:srgbClr val="FBAE40"/>
          </p15:clr>
        </p15:guide>
        <p15:guide id="4" pos="2304" userDrawn="1">
          <p15:clr>
            <a:srgbClr val="FBAE40"/>
          </p15:clr>
        </p15:guide>
        <p15:guide id="5" pos="3984" userDrawn="1">
          <p15:clr>
            <a:srgbClr val="FBAE40"/>
          </p15:clr>
        </p15:guide>
        <p15:guide id="6" pos="566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5314548"/>
      </p:ext>
    </p:extLst>
  </p:cSld>
  <p:clrMapOvr>
    <a:masterClrMapping/>
  </p:clrMapOvr>
  <p:extLst mod="1">
    <p:ext uri="{DCECCB84-F9BA-43D5-87BE-67443E8EF086}">
      <p15:sldGuideLst xmlns:p15="http://schemas.microsoft.com/office/powerpoint/2012/main">
        <p15:guide id="5" pos="3816" userDrawn="1">
          <p15:clr>
            <a:srgbClr val="FBAE40"/>
          </p15:clr>
        </p15:guide>
        <p15:guide id="6" orient="horz" pos="216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Overview Layout">
    <p:spTree>
      <p:nvGrpSpPr>
        <p:cNvPr id="1" name="Shape 244"/>
        <p:cNvGrpSpPr/>
        <p:nvPr/>
      </p:nvGrpSpPr>
      <p:grpSpPr>
        <a:xfrm>
          <a:off x="0" y="0"/>
          <a:ext cx="0" cy="0"/>
          <a:chOff x="0" y="0"/>
          <a:chExt cx="0" cy="0"/>
        </a:xfrm>
      </p:grpSpPr>
      <p:sp>
        <p:nvSpPr>
          <p:cNvPr id="36" name="Text Placeholder 34"/>
          <p:cNvSpPr>
            <a:spLocks noGrp="1"/>
          </p:cNvSpPr>
          <p:nvPr>
            <p:ph type="body" sz="quarter" idx="14" hasCustomPrompt="1"/>
          </p:nvPr>
        </p:nvSpPr>
        <p:spPr>
          <a:xfrm>
            <a:off x="539434" y="969961"/>
            <a:ext cx="5518466" cy="701731"/>
          </a:xfrm>
          <a:noFill/>
        </p:spPr>
        <p:txBody>
          <a:bodyPr wrap="square" rtlCol="0">
            <a:spAutoFit/>
          </a:bodyPr>
          <a:lstStyle>
            <a:lvl1pPr marL="0" indent="0">
              <a:buNone/>
              <a:defRPr lang="en-US" sz="4400" dirty="0" smtClean="0">
                <a:solidFill>
                  <a:schemeClr val="accent2"/>
                </a:solidFill>
                <a:latin typeface="Montserrat" panose="00000500000000000000" pitchFamily="50" charset="0"/>
              </a:defRPr>
            </a:lvl1pPr>
            <a:lvl2pPr>
              <a:defRPr lang="en-US" sz="1800" dirty="0" smtClean="0"/>
            </a:lvl2pPr>
            <a:lvl3pPr>
              <a:defRPr lang="en-US" sz="1800" dirty="0" smtClean="0"/>
            </a:lvl3pPr>
            <a:lvl4pPr>
              <a:defRPr lang="en-US" dirty="0" smtClean="0"/>
            </a:lvl4pPr>
            <a:lvl5pPr>
              <a:defRPr lang="en-US" dirty="0"/>
            </a:lvl5pPr>
          </a:lstStyle>
          <a:p>
            <a:pPr marL="0" lvl="0"/>
            <a:r>
              <a:rPr lang="en-US" dirty="0"/>
              <a:t>SLIDE</a:t>
            </a:r>
          </a:p>
        </p:txBody>
      </p:sp>
      <p:sp>
        <p:nvSpPr>
          <p:cNvPr id="5" name="Rectangle 4"/>
          <p:cNvSpPr/>
          <p:nvPr userDrawn="1"/>
        </p:nvSpPr>
        <p:spPr>
          <a:xfrm rot="5400000" flipV="1">
            <a:off x="2721769" y="3342132"/>
            <a:ext cx="6858000"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grpSp>
        <p:nvGrpSpPr>
          <p:cNvPr id="6" name="Group 4"/>
          <p:cNvGrpSpPr>
            <a:grpSpLocks noChangeAspect="1"/>
          </p:cNvGrpSpPr>
          <p:nvPr userDrawn="1"/>
        </p:nvGrpSpPr>
        <p:grpSpPr bwMode="auto">
          <a:xfrm>
            <a:off x="263127" y="6163789"/>
            <a:ext cx="600191" cy="497398"/>
            <a:chOff x="3225" y="3186"/>
            <a:chExt cx="1232" cy="1021"/>
          </a:xfrm>
        </p:grpSpPr>
        <p:sp>
          <p:nvSpPr>
            <p:cNvPr id="7"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1" name="Text Placeholder 34"/>
          <p:cNvSpPr>
            <a:spLocks noGrp="1"/>
          </p:cNvSpPr>
          <p:nvPr userDrawn="1">
            <p:ph type="body" sz="quarter" idx="10" hasCustomPrompt="1"/>
          </p:nvPr>
        </p:nvSpPr>
        <p:spPr>
          <a:xfrm>
            <a:off x="539434" y="464120"/>
            <a:ext cx="5518466" cy="701731"/>
          </a:xfrm>
          <a:noFill/>
        </p:spPr>
        <p:txBody>
          <a:bodyPr wrap="square" rtlCol="0">
            <a:spAutoFit/>
          </a:bodyPr>
          <a:lstStyle>
            <a:lvl1pPr marL="0" indent="0">
              <a:buNone/>
              <a:defRPr lang="en-US" sz="4400" dirty="0" smtClean="0">
                <a:solidFill>
                  <a:schemeClr val="tx1">
                    <a:lumMod val="85000"/>
                    <a:lumOff val="15000"/>
                  </a:schemeClr>
                </a:solidFill>
                <a:latin typeface="Montserrat" panose="00000500000000000000" pitchFamily="50" charset="0"/>
              </a:defRPr>
            </a:lvl1pPr>
            <a:lvl2pPr>
              <a:defRPr lang="en-US" sz="1800" dirty="0" smtClean="0"/>
            </a:lvl2pPr>
            <a:lvl3pPr>
              <a:defRPr lang="en-US" sz="1800" dirty="0" smtClean="0"/>
            </a:lvl3pPr>
            <a:lvl4pPr>
              <a:defRPr lang="en-US" dirty="0" smtClean="0"/>
            </a:lvl4pPr>
            <a:lvl5pPr>
              <a:defRPr lang="en-US" dirty="0"/>
            </a:lvl5pPr>
          </a:lstStyle>
          <a:p>
            <a:pPr marL="0" lvl="0"/>
            <a:r>
              <a:rPr lang="en-US" dirty="0"/>
              <a:t>OVERVIEW</a:t>
            </a:r>
          </a:p>
        </p:txBody>
      </p:sp>
      <p:sp>
        <p:nvSpPr>
          <p:cNvPr id="33" name="Text Placeholder 43"/>
          <p:cNvSpPr>
            <a:spLocks noGrp="1"/>
          </p:cNvSpPr>
          <p:nvPr userDrawn="1">
            <p:ph type="body" sz="quarter" idx="12" hasCustomPrompt="1"/>
          </p:nvPr>
        </p:nvSpPr>
        <p:spPr>
          <a:xfrm>
            <a:off x="547761" y="1864089"/>
            <a:ext cx="4823544" cy="3672800"/>
          </a:xfrm>
          <a:noFill/>
        </p:spPr>
        <p:txBody>
          <a:bodyPr wrap="square" rtlCol="0">
            <a:spAutoFit/>
          </a:bodyPr>
          <a:lstStyle>
            <a:lvl1pPr marL="0" indent="0">
              <a:buNone/>
              <a:defRPr lang="en-US" sz="1600" dirty="0" smtClean="0">
                <a:solidFill>
                  <a:schemeClr val="tx1">
                    <a:lumMod val="85000"/>
                    <a:lumOff val="15000"/>
                  </a:schemeClr>
                </a:solidFill>
                <a:latin typeface="Lato" panose="020F0502020204030203" pitchFamily="34" charset="0"/>
                <a:cs typeface="Lato" panose="020F0502020204030203" pitchFamily="34" charset="0"/>
              </a:defRPr>
            </a:lvl1pPr>
          </a:lstStyle>
          <a:p>
            <a:pPr marL="0" lvl="0"/>
            <a:r>
              <a:rPr lang="en-US" dirty="0"/>
              <a:t>Lorem ipsum dolor sit amet, consectetur adipiscing </a:t>
            </a:r>
            <a:r>
              <a:rPr lang="en-US" dirty="0" err="1"/>
              <a:t>elit</a:t>
            </a:r>
            <a:r>
              <a:rPr lang="en-US" dirty="0"/>
              <a:t>. Proin id </a:t>
            </a:r>
            <a:r>
              <a:rPr lang="en-US" dirty="0" err="1"/>
              <a:t>accumsan</a:t>
            </a:r>
            <a:r>
              <a:rPr lang="en-US" dirty="0"/>
              <a:t> sem, et tincidunt </a:t>
            </a:r>
            <a:r>
              <a:rPr lang="en-US" dirty="0" err="1"/>
              <a:t>orci</a:t>
            </a:r>
            <a:r>
              <a:rPr lang="en-US" dirty="0"/>
              <a:t>. </a:t>
            </a:r>
            <a:r>
              <a:rPr lang="en-US" dirty="0" err="1"/>
              <a:t>Sed</a:t>
            </a:r>
            <a:r>
              <a:rPr lang="en-US" dirty="0"/>
              <a:t> ac </a:t>
            </a:r>
            <a:r>
              <a:rPr lang="en-US" dirty="0" err="1"/>
              <a:t>condimentum</a:t>
            </a:r>
            <a:r>
              <a:rPr lang="en-US" dirty="0"/>
              <a:t> lorem </a:t>
            </a:r>
            <a:r>
              <a:rPr lang="en-US" dirty="0" err="1"/>
              <a:t>eget</a:t>
            </a:r>
            <a:r>
              <a:rPr lang="en-US" dirty="0"/>
              <a:t> euismod </a:t>
            </a:r>
            <a:r>
              <a:rPr lang="en-US" dirty="0" err="1"/>
              <a:t>Mauris</a:t>
            </a:r>
            <a:r>
              <a:rPr lang="en-US" dirty="0"/>
              <a:t> congue </a:t>
            </a:r>
            <a:r>
              <a:rPr lang="en-US" dirty="0" err="1"/>
              <a:t>dapibus</a:t>
            </a:r>
            <a:r>
              <a:rPr lang="en-US" dirty="0"/>
              <a:t> </a:t>
            </a:r>
            <a:r>
              <a:rPr lang="en-US" dirty="0" err="1"/>
              <a:t>leo</a:t>
            </a:r>
            <a:r>
              <a:rPr lang="en-US" dirty="0"/>
              <a:t>.</a:t>
            </a:r>
          </a:p>
          <a:p>
            <a:pPr marL="0" lvl="0"/>
            <a:r>
              <a:rPr lang="en-US" dirty="0"/>
              <a:t>at </a:t>
            </a:r>
            <a:r>
              <a:rPr lang="en-US" dirty="0" err="1"/>
              <a:t>hendrerit</a:t>
            </a:r>
            <a:r>
              <a:rPr lang="en-US" dirty="0"/>
              <a:t> </a:t>
            </a:r>
            <a:r>
              <a:rPr lang="en-US" dirty="0" err="1"/>
              <a:t>velit</a:t>
            </a:r>
            <a:r>
              <a:rPr lang="en-US" dirty="0"/>
              <a:t> </a:t>
            </a:r>
            <a:r>
              <a:rPr lang="en-US" dirty="0" err="1"/>
              <a:t>suscipit</a:t>
            </a:r>
            <a:r>
              <a:rPr lang="en-US" dirty="0"/>
              <a:t> et. </a:t>
            </a:r>
            <a:r>
              <a:rPr lang="en-US" dirty="0" err="1"/>
              <a:t>Nullam</a:t>
            </a:r>
            <a:r>
              <a:rPr lang="en-US" dirty="0"/>
              <a:t> vitae pulvinar diam. Nam eu finibus </a:t>
            </a:r>
            <a:r>
              <a:rPr lang="en-US" dirty="0" err="1"/>
              <a:t>mauris</a:t>
            </a:r>
            <a:r>
              <a:rPr lang="en-US" dirty="0"/>
              <a:t>. Nam nunc </a:t>
            </a:r>
            <a:r>
              <a:rPr lang="en-US" dirty="0" err="1"/>
              <a:t>leo</a:t>
            </a:r>
            <a:r>
              <a:rPr lang="en-US" dirty="0"/>
              <a:t>, volutpat at </a:t>
            </a:r>
            <a:r>
              <a:rPr lang="en-US" dirty="0" err="1"/>
              <a:t>accumsan</a:t>
            </a:r>
            <a:r>
              <a:rPr lang="en-US" dirty="0"/>
              <a:t> eu, </a:t>
            </a:r>
            <a:r>
              <a:rPr lang="en-US" dirty="0" err="1"/>
              <a:t>sagittis</a:t>
            </a:r>
            <a:r>
              <a:rPr lang="en-US" dirty="0"/>
              <a:t> eu </a:t>
            </a:r>
            <a:r>
              <a:rPr lang="en-US" dirty="0" err="1"/>
              <a:t>sapien</a:t>
            </a:r>
            <a:r>
              <a:rPr lang="en-US" dirty="0"/>
              <a:t>. Nunc mi lorem, </a:t>
            </a:r>
            <a:r>
              <a:rPr lang="en-US" dirty="0" err="1"/>
              <a:t>viverra</a:t>
            </a:r>
            <a:r>
              <a:rPr lang="en-US" dirty="0"/>
              <a:t> non </a:t>
            </a:r>
            <a:r>
              <a:rPr lang="en-US" dirty="0" err="1"/>
              <a:t>urna</a:t>
            </a:r>
            <a:r>
              <a:rPr lang="en-US" dirty="0"/>
              <a:t> </a:t>
            </a:r>
            <a:r>
              <a:rPr lang="en-US" dirty="0" err="1"/>
              <a:t>vel</a:t>
            </a:r>
            <a:endParaRPr lang="en-US" dirty="0"/>
          </a:p>
          <a:p>
            <a:pPr marL="0" lvl="0"/>
            <a:r>
              <a:rPr lang="en-US" dirty="0" err="1"/>
              <a:t>varius</a:t>
            </a:r>
            <a:r>
              <a:rPr lang="en-US" dirty="0"/>
              <a:t> </a:t>
            </a:r>
            <a:r>
              <a:rPr lang="en-US" dirty="0" err="1"/>
              <a:t>lacinia</a:t>
            </a:r>
            <a:r>
              <a:rPr lang="en-US" dirty="0"/>
              <a:t> massa. Morbi in tincidunt </a:t>
            </a:r>
            <a:r>
              <a:rPr lang="en-US" dirty="0" err="1"/>
              <a:t>arcu</a:t>
            </a:r>
            <a:r>
              <a:rPr lang="en-US" dirty="0"/>
              <a:t>. </a:t>
            </a:r>
            <a:r>
              <a:rPr lang="en-US" dirty="0" err="1"/>
              <a:t>Phasellus</a:t>
            </a:r>
            <a:r>
              <a:rPr lang="en-US" dirty="0"/>
              <a:t> ut </a:t>
            </a:r>
            <a:r>
              <a:rPr lang="en-US" dirty="0" err="1"/>
              <a:t>ultricies</a:t>
            </a:r>
            <a:r>
              <a:rPr lang="en-US" dirty="0"/>
              <a:t> sem. Duis </a:t>
            </a:r>
            <a:r>
              <a:rPr lang="en-US" dirty="0" err="1"/>
              <a:t>fermentum</a:t>
            </a:r>
            <a:r>
              <a:rPr lang="en-US" dirty="0"/>
              <a:t> </a:t>
            </a:r>
            <a:r>
              <a:rPr lang="en-US" dirty="0" err="1"/>
              <a:t>accumsan</a:t>
            </a:r>
            <a:r>
              <a:rPr lang="en-US" dirty="0"/>
              <a:t> nunc. Ut </a:t>
            </a:r>
            <a:r>
              <a:rPr lang="en-US" dirty="0" err="1"/>
              <a:t>facilisis</a:t>
            </a:r>
            <a:r>
              <a:rPr lang="en-US" dirty="0"/>
              <a:t> </a:t>
            </a:r>
            <a:r>
              <a:rPr lang="en-US" dirty="0" err="1"/>
              <a:t>sed</a:t>
            </a:r>
            <a:r>
              <a:rPr lang="en-US" dirty="0"/>
              <a:t> sem a </a:t>
            </a:r>
            <a:r>
              <a:rPr lang="en-US" dirty="0" err="1"/>
              <a:t>scelerisque</a:t>
            </a:r>
            <a:r>
              <a:rPr lang="en-US" dirty="0"/>
              <a:t>. Ut </a:t>
            </a:r>
            <a:r>
              <a:rPr lang="en-US" dirty="0" err="1"/>
              <a:t>commodo</a:t>
            </a:r>
            <a:r>
              <a:rPr lang="en-US" dirty="0"/>
              <a:t> </a:t>
            </a:r>
            <a:r>
              <a:rPr lang="en-US" dirty="0" err="1"/>
              <a:t>vel</a:t>
            </a:r>
            <a:r>
              <a:rPr lang="en-US" dirty="0"/>
              <a:t> </a:t>
            </a:r>
            <a:r>
              <a:rPr lang="en-US" dirty="0" err="1"/>
              <a:t>eros</a:t>
            </a:r>
            <a:r>
              <a:rPr lang="en-US" dirty="0"/>
              <a:t> at </a:t>
            </a:r>
            <a:r>
              <a:rPr lang="en-US" dirty="0" err="1"/>
              <a:t>dignissim</a:t>
            </a:r>
            <a:r>
              <a:rPr lang="en-US" dirty="0"/>
              <a:t>. </a:t>
            </a:r>
            <a:r>
              <a:rPr lang="en-US" dirty="0" err="1"/>
              <a:t>Sed</a:t>
            </a:r>
            <a:r>
              <a:rPr lang="en-US" dirty="0"/>
              <a:t> eu </a:t>
            </a:r>
            <a:r>
              <a:rPr lang="en-US" dirty="0" err="1"/>
              <a:t>augue</a:t>
            </a:r>
            <a:r>
              <a:rPr lang="en-US" dirty="0"/>
              <a:t> non </a:t>
            </a:r>
            <a:r>
              <a:rPr lang="en-US" dirty="0" err="1"/>
              <a:t>est</a:t>
            </a:r>
            <a:r>
              <a:rPr lang="en-US" dirty="0"/>
              <a:t> pulvinar </a:t>
            </a:r>
            <a:r>
              <a:rPr lang="en-US" dirty="0" err="1"/>
              <a:t>luctus</a:t>
            </a:r>
            <a:r>
              <a:rPr lang="en-US" dirty="0"/>
              <a:t> finibus tempus purus  Maecenas mollis </a:t>
            </a:r>
            <a:r>
              <a:rPr lang="en-US" dirty="0" err="1"/>
              <a:t>accumsan</a:t>
            </a:r>
            <a:r>
              <a:rPr lang="en-US" dirty="0"/>
              <a:t> </a:t>
            </a:r>
            <a:r>
              <a:rPr lang="en-US" dirty="0" err="1"/>
              <a:t>elit</a:t>
            </a:r>
            <a:r>
              <a:rPr lang="en-US" dirty="0"/>
              <a:t> non </a:t>
            </a:r>
            <a:r>
              <a:rPr lang="en-US" dirty="0" err="1"/>
              <a:t>condimentum</a:t>
            </a:r>
            <a:r>
              <a:rPr lang="en-US" dirty="0"/>
              <a:t>. Nam eu finibus </a:t>
            </a:r>
            <a:r>
              <a:rPr lang="en-US" dirty="0" err="1"/>
              <a:t>mauris</a:t>
            </a:r>
            <a:r>
              <a:rPr lang="en-US" dirty="0"/>
              <a:t>. Nam nunc </a:t>
            </a:r>
            <a:r>
              <a:rPr lang="en-US" dirty="0" err="1"/>
              <a:t>leo</a:t>
            </a:r>
            <a:r>
              <a:rPr lang="en-US" dirty="0"/>
              <a:t>.</a:t>
            </a:r>
          </a:p>
        </p:txBody>
      </p:sp>
      <p:sp>
        <p:nvSpPr>
          <p:cNvPr id="35" name="Picture Placeholder 34"/>
          <p:cNvSpPr>
            <a:spLocks noGrp="1"/>
          </p:cNvSpPr>
          <p:nvPr>
            <p:ph type="pic" sz="quarter" idx="13"/>
          </p:nvPr>
        </p:nvSpPr>
        <p:spPr>
          <a:xfrm>
            <a:off x="6237288" y="0"/>
            <a:ext cx="5954712" cy="6858000"/>
          </a:xfrm>
        </p:spPr>
        <p:txBody>
          <a:bodyPr anchor="t"/>
          <a:lstStyle>
            <a:lvl1pPr marL="0" indent="0" algn="ctr">
              <a:buNone/>
              <a:defRPr/>
            </a:lvl1pPr>
          </a:lstStyle>
          <a:p>
            <a:endParaRPr lang="en-US"/>
          </a:p>
        </p:txBody>
      </p:sp>
    </p:spTree>
    <p:extLst>
      <p:ext uri="{BB962C8B-B14F-4D97-AF65-F5344CB8AC3E}">
        <p14:creationId xmlns:p14="http://schemas.microsoft.com/office/powerpoint/2010/main" val="39260939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ImageText Layout">
    <p:spTree>
      <p:nvGrpSpPr>
        <p:cNvPr id="1" name=""/>
        <p:cNvGrpSpPr/>
        <p:nvPr/>
      </p:nvGrpSpPr>
      <p:grpSpPr>
        <a:xfrm>
          <a:off x="0" y="0"/>
          <a:ext cx="0" cy="0"/>
          <a:chOff x="0" y="0"/>
          <a:chExt cx="0" cy="0"/>
        </a:xfrm>
      </p:grpSpPr>
      <p:grpSp>
        <p:nvGrpSpPr>
          <p:cNvPr id="10" name="Group 4"/>
          <p:cNvGrpSpPr>
            <a:grpSpLocks noChangeAspect="1"/>
          </p:cNvGrpSpPr>
          <p:nvPr userDrawn="1"/>
        </p:nvGrpSpPr>
        <p:grpSpPr bwMode="auto">
          <a:xfrm>
            <a:off x="263114" y="6163792"/>
            <a:ext cx="600186" cy="497399"/>
            <a:chOff x="3225" y="3186"/>
            <a:chExt cx="1232" cy="1021"/>
          </a:xfrm>
        </p:grpSpPr>
        <p:sp>
          <p:nvSpPr>
            <p:cNvPr id="11"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5" name="Text Placeholder 34"/>
          <p:cNvSpPr>
            <a:spLocks noGrp="1"/>
          </p:cNvSpPr>
          <p:nvPr>
            <p:ph type="body" sz="quarter" idx="10" hasCustomPrompt="1"/>
          </p:nvPr>
        </p:nvSpPr>
        <p:spPr>
          <a:xfrm>
            <a:off x="539434" y="464120"/>
            <a:ext cx="5099366" cy="701731"/>
          </a:xfrm>
          <a:noFill/>
        </p:spPr>
        <p:txBody>
          <a:bodyPr wrap="square" rtlCol="0">
            <a:spAutoFit/>
          </a:bodyPr>
          <a:lstStyle>
            <a:lvl1pPr marL="0" indent="0">
              <a:buNone/>
              <a:defRPr lang="en-US" sz="4400" dirty="0" smtClean="0">
                <a:solidFill>
                  <a:schemeClr val="bg2">
                    <a:lumMod val="10000"/>
                  </a:schemeClr>
                </a:solidFill>
                <a:latin typeface="Montserrat" panose="00000500000000000000" pitchFamily="50" charset="0"/>
              </a:defRPr>
            </a:lvl1pPr>
            <a:lvl2pPr>
              <a:defRPr lang="en-US" sz="1800" dirty="0" smtClean="0"/>
            </a:lvl2pPr>
            <a:lvl3pPr>
              <a:defRPr lang="en-US" sz="1800" dirty="0" smtClean="0"/>
            </a:lvl3pPr>
            <a:lvl4pPr>
              <a:defRPr lang="en-US" dirty="0" smtClean="0"/>
            </a:lvl4pPr>
            <a:lvl5pPr>
              <a:defRPr lang="en-US" dirty="0"/>
            </a:lvl5pPr>
          </a:lstStyle>
          <a:p>
            <a:pPr marL="0" lvl="0"/>
            <a:r>
              <a:rPr lang="en-US" dirty="0"/>
              <a:t>OVERVIEW</a:t>
            </a:r>
          </a:p>
        </p:txBody>
      </p:sp>
      <p:sp>
        <p:nvSpPr>
          <p:cNvPr id="37" name="Text Placeholder 43"/>
          <p:cNvSpPr>
            <a:spLocks noGrp="1"/>
          </p:cNvSpPr>
          <p:nvPr>
            <p:ph type="body" sz="quarter" idx="12" hasCustomPrompt="1"/>
          </p:nvPr>
        </p:nvSpPr>
        <p:spPr>
          <a:xfrm>
            <a:off x="547761" y="1864089"/>
            <a:ext cx="4823544" cy="3672800"/>
          </a:xfrm>
          <a:noFill/>
        </p:spPr>
        <p:txBody>
          <a:bodyPr wrap="square" rtlCol="0">
            <a:spAutoFit/>
          </a:bodyPr>
          <a:lstStyle>
            <a:lvl1pPr marL="0" indent="0">
              <a:buNone/>
              <a:defRPr lang="en-US" sz="1600" dirty="0" smtClean="0">
                <a:solidFill>
                  <a:schemeClr val="tx1">
                    <a:lumMod val="85000"/>
                    <a:lumOff val="15000"/>
                  </a:schemeClr>
                </a:solidFill>
                <a:latin typeface="Lato" panose="020F0502020204030203" pitchFamily="34" charset="0"/>
                <a:cs typeface="Lato" panose="020F0502020204030203" pitchFamily="34" charset="0"/>
              </a:defRPr>
            </a:lvl1pPr>
          </a:lstStyle>
          <a:p>
            <a:pPr marL="0" lvl="0"/>
            <a:r>
              <a:rPr lang="en-US" dirty="0"/>
              <a:t>Lorem ipsum dolor sit amet, consectetur adipiscing </a:t>
            </a:r>
            <a:r>
              <a:rPr lang="en-US" dirty="0" err="1"/>
              <a:t>elit</a:t>
            </a:r>
            <a:r>
              <a:rPr lang="en-US" dirty="0"/>
              <a:t>. Proin id </a:t>
            </a:r>
            <a:r>
              <a:rPr lang="en-US" dirty="0" err="1"/>
              <a:t>accumsan</a:t>
            </a:r>
            <a:r>
              <a:rPr lang="en-US" dirty="0"/>
              <a:t> sem, et tincidunt </a:t>
            </a:r>
            <a:r>
              <a:rPr lang="en-US" dirty="0" err="1"/>
              <a:t>orci</a:t>
            </a:r>
            <a:r>
              <a:rPr lang="en-US" dirty="0"/>
              <a:t>. </a:t>
            </a:r>
            <a:r>
              <a:rPr lang="en-US" dirty="0" err="1"/>
              <a:t>Sed</a:t>
            </a:r>
            <a:r>
              <a:rPr lang="en-US" dirty="0"/>
              <a:t> ac </a:t>
            </a:r>
            <a:r>
              <a:rPr lang="en-US" dirty="0" err="1"/>
              <a:t>condimentum</a:t>
            </a:r>
            <a:r>
              <a:rPr lang="en-US" dirty="0"/>
              <a:t> lorem </a:t>
            </a:r>
            <a:r>
              <a:rPr lang="en-US" dirty="0" err="1"/>
              <a:t>eget</a:t>
            </a:r>
            <a:r>
              <a:rPr lang="en-US" dirty="0"/>
              <a:t> euismod </a:t>
            </a:r>
            <a:r>
              <a:rPr lang="en-US" dirty="0" err="1"/>
              <a:t>Mauris</a:t>
            </a:r>
            <a:r>
              <a:rPr lang="en-US" dirty="0"/>
              <a:t> congue </a:t>
            </a:r>
            <a:r>
              <a:rPr lang="en-US" dirty="0" err="1"/>
              <a:t>dapibus</a:t>
            </a:r>
            <a:r>
              <a:rPr lang="en-US" dirty="0"/>
              <a:t> </a:t>
            </a:r>
            <a:r>
              <a:rPr lang="en-US" dirty="0" err="1"/>
              <a:t>leo</a:t>
            </a:r>
            <a:r>
              <a:rPr lang="en-US" dirty="0"/>
              <a:t>.</a:t>
            </a:r>
          </a:p>
          <a:p>
            <a:pPr marL="0" lvl="0"/>
            <a:r>
              <a:rPr lang="en-US" dirty="0"/>
              <a:t>at </a:t>
            </a:r>
            <a:r>
              <a:rPr lang="en-US" dirty="0" err="1"/>
              <a:t>hendrerit</a:t>
            </a:r>
            <a:r>
              <a:rPr lang="en-US" dirty="0"/>
              <a:t> </a:t>
            </a:r>
            <a:r>
              <a:rPr lang="en-US" dirty="0" err="1"/>
              <a:t>velit</a:t>
            </a:r>
            <a:r>
              <a:rPr lang="en-US" dirty="0"/>
              <a:t> </a:t>
            </a:r>
            <a:r>
              <a:rPr lang="en-US" dirty="0" err="1"/>
              <a:t>suscipit</a:t>
            </a:r>
            <a:r>
              <a:rPr lang="en-US" dirty="0"/>
              <a:t> et. </a:t>
            </a:r>
            <a:r>
              <a:rPr lang="en-US" dirty="0" err="1"/>
              <a:t>Nullam</a:t>
            </a:r>
            <a:r>
              <a:rPr lang="en-US" dirty="0"/>
              <a:t> vitae pulvinar diam. Nam eu finibus </a:t>
            </a:r>
            <a:r>
              <a:rPr lang="en-US" dirty="0" err="1"/>
              <a:t>mauris</a:t>
            </a:r>
            <a:r>
              <a:rPr lang="en-US" dirty="0"/>
              <a:t>. Nam nunc </a:t>
            </a:r>
            <a:r>
              <a:rPr lang="en-US" dirty="0" err="1"/>
              <a:t>leo</a:t>
            </a:r>
            <a:r>
              <a:rPr lang="en-US" dirty="0"/>
              <a:t>, volutpat at </a:t>
            </a:r>
            <a:r>
              <a:rPr lang="en-US" dirty="0" err="1"/>
              <a:t>accumsan</a:t>
            </a:r>
            <a:r>
              <a:rPr lang="en-US" dirty="0"/>
              <a:t> eu, </a:t>
            </a:r>
            <a:r>
              <a:rPr lang="en-US" dirty="0" err="1"/>
              <a:t>sagittis</a:t>
            </a:r>
            <a:r>
              <a:rPr lang="en-US" dirty="0"/>
              <a:t> eu </a:t>
            </a:r>
            <a:r>
              <a:rPr lang="en-US" dirty="0" err="1"/>
              <a:t>sapien</a:t>
            </a:r>
            <a:r>
              <a:rPr lang="en-US" dirty="0"/>
              <a:t>. Nunc mi lorem, </a:t>
            </a:r>
            <a:r>
              <a:rPr lang="en-US" dirty="0" err="1"/>
              <a:t>viverra</a:t>
            </a:r>
            <a:r>
              <a:rPr lang="en-US" dirty="0"/>
              <a:t> non </a:t>
            </a:r>
            <a:r>
              <a:rPr lang="en-US" dirty="0" err="1"/>
              <a:t>urna</a:t>
            </a:r>
            <a:r>
              <a:rPr lang="en-US" dirty="0"/>
              <a:t> </a:t>
            </a:r>
            <a:r>
              <a:rPr lang="en-US" dirty="0" err="1"/>
              <a:t>vel</a:t>
            </a:r>
            <a:endParaRPr lang="en-US" dirty="0"/>
          </a:p>
          <a:p>
            <a:pPr marL="0" lvl="0"/>
            <a:r>
              <a:rPr lang="en-US" dirty="0" err="1"/>
              <a:t>varius</a:t>
            </a:r>
            <a:r>
              <a:rPr lang="en-US" dirty="0"/>
              <a:t> </a:t>
            </a:r>
            <a:r>
              <a:rPr lang="en-US" dirty="0" err="1"/>
              <a:t>lacinia</a:t>
            </a:r>
            <a:r>
              <a:rPr lang="en-US" dirty="0"/>
              <a:t> massa. Morbi in tincidunt </a:t>
            </a:r>
            <a:r>
              <a:rPr lang="en-US" dirty="0" err="1"/>
              <a:t>arcu</a:t>
            </a:r>
            <a:r>
              <a:rPr lang="en-US" dirty="0"/>
              <a:t>. </a:t>
            </a:r>
            <a:r>
              <a:rPr lang="en-US" dirty="0" err="1"/>
              <a:t>Phasellus</a:t>
            </a:r>
            <a:r>
              <a:rPr lang="en-US" dirty="0"/>
              <a:t> ut </a:t>
            </a:r>
            <a:r>
              <a:rPr lang="en-US" dirty="0" err="1"/>
              <a:t>ultricies</a:t>
            </a:r>
            <a:r>
              <a:rPr lang="en-US" dirty="0"/>
              <a:t> sem. Duis </a:t>
            </a:r>
            <a:r>
              <a:rPr lang="en-US" dirty="0" err="1"/>
              <a:t>fermentum</a:t>
            </a:r>
            <a:r>
              <a:rPr lang="en-US" dirty="0"/>
              <a:t> </a:t>
            </a:r>
            <a:r>
              <a:rPr lang="en-US" dirty="0" err="1"/>
              <a:t>accumsan</a:t>
            </a:r>
            <a:r>
              <a:rPr lang="en-US" dirty="0"/>
              <a:t> nunc. Ut </a:t>
            </a:r>
            <a:r>
              <a:rPr lang="en-US" dirty="0" err="1"/>
              <a:t>facilisis</a:t>
            </a:r>
            <a:r>
              <a:rPr lang="en-US" dirty="0"/>
              <a:t> </a:t>
            </a:r>
            <a:r>
              <a:rPr lang="en-US" dirty="0" err="1"/>
              <a:t>sed</a:t>
            </a:r>
            <a:r>
              <a:rPr lang="en-US" dirty="0"/>
              <a:t> sem a </a:t>
            </a:r>
            <a:r>
              <a:rPr lang="en-US" dirty="0" err="1"/>
              <a:t>scelerisque</a:t>
            </a:r>
            <a:r>
              <a:rPr lang="en-US" dirty="0"/>
              <a:t>. Ut </a:t>
            </a:r>
            <a:r>
              <a:rPr lang="en-US" dirty="0" err="1"/>
              <a:t>commodo</a:t>
            </a:r>
            <a:r>
              <a:rPr lang="en-US" dirty="0"/>
              <a:t> </a:t>
            </a:r>
            <a:r>
              <a:rPr lang="en-US" dirty="0" err="1"/>
              <a:t>vel</a:t>
            </a:r>
            <a:r>
              <a:rPr lang="en-US" dirty="0"/>
              <a:t> </a:t>
            </a:r>
            <a:r>
              <a:rPr lang="en-US" dirty="0" err="1"/>
              <a:t>eros</a:t>
            </a:r>
            <a:r>
              <a:rPr lang="en-US" dirty="0"/>
              <a:t> at </a:t>
            </a:r>
            <a:r>
              <a:rPr lang="en-US" dirty="0" err="1"/>
              <a:t>dignissim</a:t>
            </a:r>
            <a:r>
              <a:rPr lang="en-US" dirty="0"/>
              <a:t>. </a:t>
            </a:r>
            <a:r>
              <a:rPr lang="en-US" dirty="0" err="1"/>
              <a:t>Sed</a:t>
            </a:r>
            <a:r>
              <a:rPr lang="en-US" dirty="0"/>
              <a:t> eu </a:t>
            </a:r>
            <a:r>
              <a:rPr lang="en-US" dirty="0" err="1"/>
              <a:t>augue</a:t>
            </a:r>
            <a:r>
              <a:rPr lang="en-US" dirty="0"/>
              <a:t> non </a:t>
            </a:r>
            <a:r>
              <a:rPr lang="en-US" dirty="0" err="1"/>
              <a:t>est</a:t>
            </a:r>
            <a:r>
              <a:rPr lang="en-US" dirty="0"/>
              <a:t> pulvinar </a:t>
            </a:r>
            <a:r>
              <a:rPr lang="en-US" dirty="0" err="1"/>
              <a:t>luctus</a:t>
            </a:r>
            <a:r>
              <a:rPr lang="en-US" dirty="0"/>
              <a:t> finibus tempus purus  Maecenas mollis </a:t>
            </a:r>
            <a:r>
              <a:rPr lang="en-US" dirty="0" err="1"/>
              <a:t>accumsan</a:t>
            </a:r>
            <a:r>
              <a:rPr lang="en-US" dirty="0"/>
              <a:t> </a:t>
            </a:r>
            <a:r>
              <a:rPr lang="en-US" dirty="0" err="1"/>
              <a:t>elit</a:t>
            </a:r>
            <a:r>
              <a:rPr lang="en-US" dirty="0"/>
              <a:t> non </a:t>
            </a:r>
            <a:r>
              <a:rPr lang="en-US" dirty="0" err="1"/>
              <a:t>condimentum</a:t>
            </a:r>
            <a:r>
              <a:rPr lang="en-US" dirty="0"/>
              <a:t>. Nam eu finibus </a:t>
            </a:r>
            <a:r>
              <a:rPr lang="en-US" dirty="0" err="1"/>
              <a:t>mauris</a:t>
            </a:r>
            <a:r>
              <a:rPr lang="en-US" dirty="0"/>
              <a:t>. Nam nunc </a:t>
            </a:r>
            <a:r>
              <a:rPr lang="en-US" dirty="0" err="1"/>
              <a:t>leo</a:t>
            </a:r>
            <a:r>
              <a:rPr lang="en-US" dirty="0"/>
              <a:t>.</a:t>
            </a:r>
          </a:p>
        </p:txBody>
      </p:sp>
      <p:sp>
        <p:nvSpPr>
          <p:cNvPr id="38" name="Picture Placeholder 34"/>
          <p:cNvSpPr>
            <a:spLocks noGrp="1"/>
          </p:cNvSpPr>
          <p:nvPr>
            <p:ph type="pic" sz="quarter" idx="13"/>
          </p:nvPr>
        </p:nvSpPr>
        <p:spPr>
          <a:xfrm>
            <a:off x="6304008" y="314036"/>
            <a:ext cx="5570563" cy="6248506"/>
          </a:xfrm>
        </p:spPr>
        <p:txBody>
          <a:bodyPr anchor="t"/>
          <a:lstStyle>
            <a:lvl1pPr marL="0" indent="0" algn="ctr">
              <a:buNone/>
              <a:defRPr/>
            </a:lvl1pPr>
          </a:lstStyle>
          <a:p>
            <a:endParaRPr lang="en-US" dirty="0"/>
          </a:p>
        </p:txBody>
      </p:sp>
      <p:sp>
        <p:nvSpPr>
          <p:cNvPr id="39" name="Text Placeholder 34"/>
          <p:cNvSpPr>
            <a:spLocks noGrp="1"/>
          </p:cNvSpPr>
          <p:nvPr>
            <p:ph type="body" sz="quarter" idx="14" hasCustomPrompt="1"/>
          </p:nvPr>
        </p:nvSpPr>
        <p:spPr>
          <a:xfrm>
            <a:off x="539434" y="969961"/>
            <a:ext cx="5099366" cy="701731"/>
          </a:xfrm>
          <a:noFill/>
        </p:spPr>
        <p:txBody>
          <a:bodyPr wrap="square" rtlCol="0">
            <a:spAutoFit/>
          </a:bodyPr>
          <a:lstStyle>
            <a:lvl1pPr marL="0" indent="0">
              <a:buNone/>
              <a:defRPr lang="en-US" sz="4400" dirty="0" smtClean="0">
                <a:solidFill>
                  <a:schemeClr val="accent2"/>
                </a:solidFill>
                <a:latin typeface="Montserrat" panose="00000500000000000000" pitchFamily="50" charset="0"/>
              </a:defRPr>
            </a:lvl1pPr>
            <a:lvl2pPr>
              <a:defRPr lang="en-US" sz="1800" dirty="0" smtClean="0"/>
            </a:lvl2pPr>
            <a:lvl3pPr>
              <a:defRPr lang="en-US" sz="1800" dirty="0" smtClean="0"/>
            </a:lvl3pPr>
            <a:lvl4pPr>
              <a:defRPr lang="en-US" dirty="0" smtClean="0"/>
            </a:lvl4pPr>
            <a:lvl5pPr>
              <a:defRPr lang="en-US" dirty="0"/>
            </a:lvl5pPr>
          </a:lstStyle>
          <a:p>
            <a:pPr marL="0" lvl="0"/>
            <a:r>
              <a:rPr lang="en-US" dirty="0"/>
              <a:t>SLIDE</a:t>
            </a:r>
          </a:p>
        </p:txBody>
      </p:sp>
    </p:spTree>
    <p:extLst>
      <p:ext uri="{BB962C8B-B14F-4D97-AF65-F5344CB8AC3E}">
        <p14:creationId xmlns:p14="http://schemas.microsoft.com/office/powerpoint/2010/main" val="3918094916"/>
      </p:ext>
    </p:extLst>
  </p:cSld>
  <p:clrMapOvr>
    <a:masterClrMapping/>
  </p:clrMapOvr>
  <p:extLst mod="1">
    <p:ext uri="{DCECCB84-F9BA-43D5-87BE-67443E8EF086}">
      <p15:sldGuideLst xmlns:p15="http://schemas.microsoft.com/office/powerpoint/2012/main">
        <p15:guide id="1" orient="horz" pos="384">
          <p15:clr>
            <a:srgbClr val="FBAE40"/>
          </p15:clr>
        </p15:guide>
        <p15:guide id="2" pos="408">
          <p15:clr>
            <a:srgbClr val="FBAE40"/>
          </p15:clr>
        </p15:guide>
        <p15:guide id="3" orient="horz" pos="696">
          <p15:clr>
            <a:srgbClr val="FBAE40"/>
          </p15:clr>
        </p15:guide>
        <p15:guide id="4" orient="horz" pos="1224">
          <p15:clr>
            <a:srgbClr val="FBAE40"/>
          </p15:clr>
        </p15:guide>
        <p15:guide id="5" pos="381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ImageList Layout">
    <p:spTree>
      <p:nvGrpSpPr>
        <p:cNvPr id="1" name=""/>
        <p:cNvGrpSpPr/>
        <p:nvPr/>
      </p:nvGrpSpPr>
      <p:grpSpPr>
        <a:xfrm>
          <a:off x="0" y="0"/>
          <a:ext cx="0" cy="0"/>
          <a:chOff x="0" y="0"/>
          <a:chExt cx="0" cy="0"/>
        </a:xfrm>
      </p:grpSpPr>
      <p:grpSp>
        <p:nvGrpSpPr>
          <p:cNvPr id="10" name="Group 4"/>
          <p:cNvGrpSpPr>
            <a:grpSpLocks noChangeAspect="1"/>
          </p:cNvGrpSpPr>
          <p:nvPr userDrawn="1"/>
        </p:nvGrpSpPr>
        <p:grpSpPr bwMode="auto">
          <a:xfrm>
            <a:off x="263114" y="6163792"/>
            <a:ext cx="600186" cy="497399"/>
            <a:chOff x="3225" y="3186"/>
            <a:chExt cx="1232" cy="1021"/>
          </a:xfrm>
        </p:grpSpPr>
        <p:sp>
          <p:nvSpPr>
            <p:cNvPr id="11"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5" name="Text Placeholder 34"/>
          <p:cNvSpPr>
            <a:spLocks noGrp="1"/>
          </p:cNvSpPr>
          <p:nvPr>
            <p:ph type="body" sz="quarter" idx="10" hasCustomPrompt="1"/>
          </p:nvPr>
        </p:nvSpPr>
        <p:spPr>
          <a:xfrm>
            <a:off x="539434" y="464120"/>
            <a:ext cx="5099366" cy="701731"/>
          </a:xfrm>
          <a:noFill/>
        </p:spPr>
        <p:txBody>
          <a:bodyPr wrap="square" rtlCol="0">
            <a:spAutoFit/>
          </a:bodyPr>
          <a:lstStyle>
            <a:lvl1pPr marL="0" indent="0">
              <a:buNone/>
              <a:defRPr lang="en-US" sz="4400" dirty="0" smtClean="0">
                <a:solidFill>
                  <a:schemeClr val="bg2">
                    <a:lumMod val="10000"/>
                  </a:schemeClr>
                </a:solidFill>
                <a:latin typeface="Montserrat" panose="00000500000000000000" pitchFamily="50" charset="0"/>
              </a:defRPr>
            </a:lvl1pPr>
            <a:lvl2pPr>
              <a:defRPr lang="en-US" sz="1800" dirty="0" smtClean="0"/>
            </a:lvl2pPr>
            <a:lvl3pPr>
              <a:defRPr lang="en-US" sz="1800" dirty="0" smtClean="0"/>
            </a:lvl3pPr>
            <a:lvl4pPr>
              <a:defRPr lang="en-US" dirty="0" smtClean="0"/>
            </a:lvl4pPr>
            <a:lvl5pPr>
              <a:defRPr lang="en-US" dirty="0"/>
            </a:lvl5pPr>
          </a:lstStyle>
          <a:p>
            <a:pPr marL="0" lvl="0"/>
            <a:r>
              <a:rPr lang="en-US" dirty="0"/>
              <a:t>OVERVIEW</a:t>
            </a:r>
          </a:p>
        </p:txBody>
      </p:sp>
      <p:sp>
        <p:nvSpPr>
          <p:cNvPr id="38" name="Picture Placeholder 34"/>
          <p:cNvSpPr>
            <a:spLocks noGrp="1"/>
          </p:cNvSpPr>
          <p:nvPr>
            <p:ph type="pic" sz="quarter" idx="13"/>
          </p:nvPr>
        </p:nvSpPr>
        <p:spPr>
          <a:xfrm>
            <a:off x="6304008" y="314036"/>
            <a:ext cx="5570563" cy="6248506"/>
          </a:xfrm>
        </p:spPr>
        <p:txBody>
          <a:bodyPr anchor="t"/>
          <a:lstStyle>
            <a:lvl1pPr marL="0" indent="0" algn="ctr">
              <a:buNone/>
              <a:defRPr/>
            </a:lvl1pPr>
          </a:lstStyle>
          <a:p>
            <a:endParaRPr lang="en-US" dirty="0"/>
          </a:p>
        </p:txBody>
      </p:sp>
      <p:sp>
        <p:nvSpPr>
          <p:cNvPr id="39" name="Text Placeholder 2"/>
          <p:cNvSpPr>
            <a:spLocks noGrp="1"/>
          </p:cNvSpPr>
          <p:nvPr>
            <p:ph type="body" sz="quarter" idx="14"/>
          </p:nvPr>
        </p:nvSpPr>
        <p:spPr>
          <a:xfrm>
            <a:off x="539434" y="1864089"/>
            <a:ext cx="4831871" cy="3672800"/>
          </a:xfrm>
        </p:spPr>
        <p:txBody>
          <a:bodyPr>
            <a:normAutofit/>
          </a:bodyPr>
          <a:lstStyle>
            <a:lvl1pPr>
              <a:lnSpc>
                <a:spcPct val="100000"/>
              </a:lnSpc>
              <a:defRPr sz="2000">
                <a:solidFill>
                  <a:schemeClr val="tx1">
                    <a:lumMod val="85000"/>
                    <a:lumOff val="15000"/>
                  </a:schemeClr>
                </a:solidFill>
              </a:defRPr>
            </a:lvl1pPr>
            <a:lvl2pPr>
              <a:lnSpc>
                <a:spcPct val="100000"/>
              </a:lnSpc>
              <a:defRPr sz="1800">
                <a:solidFill>
                  <a:schemeClr val="tx1">
                    <a:lumMod val="85000"/>
                    <a:lumOff val="15000"/>
                  </a:schemeClr>
                </a:solidFill>
              </a:defRPr>
            </a:lvl2pPr>
            <a:lvl3pPr>
              <a:lnSpc>
                <a:spcPct val="100000"/>
              </a:lnSpc>
              <a:defRPr sz="1600">
                <a:solidFill>
                  <a:schemeClr val="tx1">
                    <a:lumMod val="85000"/>
                    <a:lumOff val="15000"/>
                  </a:schemeClr>
                </a:solidFill>
              </a:defRPr>
            </a:lvl3pPr>
            <a:lvl4pPr>
              <a:lnSpc>
                <a:spcPct val="100000"/>
              </a:lnSpc>
              <a:defRPr sz="1400">
                <a:solidFill>
                  <a:schemeClr val="tx1">
                    <a:lumMod val="85000"/>
                    <a:lumOff val="15000"/>
                  </a:schemeClr>
                </a:solidFill>
              </a:defRPr>
            </a:lvl4pPr>
            <a:lvl5pPr>
              <a:lnSpc>
                <a:spcPct val="100000"/>
              </a:lnSpc>
              <a:defRPr sz="1400">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Text Placeholder 34"/>
          <p:cNvSpPr>
            <a:spLocks noGrp="1"/>
          </p:cNvSpPr>
          <p:nvPr>
            <p:ph type="body" sz="quarter" idx="15" hasCustomPrompt="1"/>
          </p:nvPr>
        </p:nvSpPr>
        <p:spPr>
          <a:xfrm>
            <a:off x="539434" y="969961"/>
            <a:ext cx="5099366" cy="701731"/>
          </a:xfrm>
          <a:noFill/>
        </p:spPr>
        <p:txBody>
          <a:bodyPr wrap="square" rtlCol="0">
            <a:spAutoFit/>
          </a:bodyPr>
          <a:lstStyle>
            <a:lvl1pPr marL="0" indent="0">
              <a:buNone/>
              <a:defRPr lang="en-US" sz="4400" dirty="0" smtClean="0">
                <a:solidFill>
                  <a:schemeClr val="accent2"/>
                </a:solidFill>
                <a:latin typeface="Montserrat" panose="00000500000000000000" pitchFamily="50" charset="0"/>
              </a:defRPr>
            </a:lvl1pPr>
            <a:lvl2pPr>
              <a:defRPr lang="en-US" sz="1800" dirty="0" smtClean="0"/>
            </a:lvl2pPr>
            <a:lvl3pPr>
              <a:defRPr lang="en-US" sz="1800" dirty="0" smtClean="0"/>
            </a:lvl3pPr>
            <a:lvl4pPr>
              <a:defRPr lang="en-US" dirty="0" smtClean="0"/>
            </a:lvl4pPr>
            <a:lvl5pPr>
              <a:defRPr lang="en-US" dirty="0"/>
            </a:lvl5pPr>
          </a:lstStyle>
          <a:p>
            <a:pPr marL="0" lvl="0"/>
            <a:r>
              <a:rPr lang="en-US" dirty="0"/>
              <a:t>SLIDE</a:t>
            </a:r>
          </a:p>
        </p:txBody>
      </p:sp>
    </p:spTree>
    <p:extLst>
      <p:ext uri="{BB962C8B-B14F-4D97-AF65-F5344CB8AC3E}">
        <p14:creationId xmlns:p14="http://schemas.microsoft.com/office/powerpoint/2010/main" val="342722900"/>
      </p:ext>
    </p:extLst>
  </p:cSld>
  <p:clrMapOvr>
    <a:masterClrMapping/>
  </p:clrMapOvr>
  <p:extLst mod="1">
    <p:ext uri="{DCECCB84-F9BA-43D5-87BE-67443E8EF086}">
      <p15:sldGuideLst xmlns:p15="http://schemas.microsoft.com/office/powerpoint/2012/main">
        <p15:guide id="1" orient="horz" pos="384">
          <p15:clr>
            <a:srgbClr val="FBAE40"/>
          </p15:clr>
        </p15:guide>
        <p15:guide id="2" pos="408">
          <p15:clr>
            <a:srgbClr val="FBAE40"/>
          </p15:clr>
        </p15:guide>
        <p15:guide id="3" orient="horz" pos="696">
          <p15:clr>
            <a:srgbClr val="FBAE40"/>
          </p15:clr>
        </p15:guide>
        <p15:guide id="4" orient="horz" pos="1224">
          <p15:clr>
            <a:srgbClr val="FBAE40"/>
          </p15:clr>
        </p15:guide>
        <p15:guide id="5" pos="38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ervicesPicture">
    <p:spTree>
      <p:nvGrpSpPr>
        <p:cNvPr id="1" name=""/>
        <p:cNvGrpSpPr/>
        <p:nvPr/>
      </p:nvGrpSpPr>
      <p:grpSpPr>
        <a:xfrm>
          <a:off x="0" y="0"/>
          <a:ext cx="0" cy="0"/>
          <a:chOff x="0" y="0"/>
          <a:chExt cx="0" cy="0"/>
        </a:xfrm>
      </p:grpSpPr>
      <p:grpSp>
        <p:nvGrpSpPr>
          <p:cNvPr id="40" name="Group 4"/>
          <p:cNvGrpSpPr>
            <a:grpSpLocks noChangeAspect="1"/>
          </p:cNvGrpSpPr>
          <p:nvPr userDrawn="1"/>
        </p:nvGrpSpPr>
        <p:grpSpPr bwMode="auto">
          <a:xfrm>
            <a:off x="281981" y="6154362"/>
            <a:ext cx="600191" cy="497398"/>
            <a:chOff x="3225" y="3186"/>
            <a:chExt cx="1232" cy="1021"/>
          </a:xfrm>
        </p:grpSpPr>
        <p:sp>
          <p:nvSpPr>
            <p:cNvPr id="41"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5" name="Text Placeholder 36"/>
          <p:cNvSpPr>
            <a:spLocks noGrp="1"/>
          </p:cNvSpPr>
          <p:nvPr>
            <p:ph type="body" sz="quarter" idx="13" hasCustomPrompt="1"/>
          </p:nvPr>
        </p:nvSpPr>
        <p:spPr>
          <a:xfrm>
            <a:off x="0" y="407250"/>
            <a:ext cx="12192000" cy="757130"/>
          </a:xfrm>
          <a:noFill/>
        </p:spPr>
        <p:txBody>
          <a:bodyPr wrap="square" rtlCol="0" anchor="ctr">
            <a:spAutoFit/>
          </a:bodyPr>
          <a:lstStyle>
            <a:lvl1pPr marL="0" indent="0" algn="ctr">
              <a:buNone/>
              <a:defRPr lang="en-US" sz="4800" spc="-150" dirty="0" smtClean="0">
                <a:solidFill>
                  <a:schemeClr val="tx1">
                    <a:lumMod val="85000"/>
                    <a:lumOff val="15000"/>
                  </a:schemeClr>
                </a:solidFill>
                <a:latin typeface="Montserrat" panose="00000500000000000000" pitchFamily="50" charset="0"/>
              </a:defRPr>
            </a:lvl1pPr>
          </a:lstStyle>
          <a:p>
            <a:pPr marL="0" lvl="0" algn="ctr"/>
            <a:r>
              <a:rPr lang="en-US" dirty="0"/>
              <a:t>EDIT SLIDE TITLE</a:t>
            </a:r>
          </a:p>
        </p:txBody>
      </p:sp>
      <p:sp>
        <p:nvSpPr>
          <p:cNvPr id="70" name="Picture Placeholder 2"/>
          <p:cNvSpPr>
            <a:spLocks noGrp="1"/>
          </p:cNvSpPr>
          <p:nvPr>
            <p:ph type="pic" sz="quarter" idx="14"/>
          </p:nvPr>
        </p:nvSpPr>
        <p:spPr>
          <a:xfrm>
            <a:off x="900113" y="1765300"/>
            <a:ext cx="2304418" cy="1684338"/>
          </a:xfrm>
        </p:spPr>
        <p:txBody>
          <a:bodyPr>
            <a:normAutofit/>
          </a:bodyPr>
          <a:lstStyle>
            <a:lvl1pPr marL="0" indent="0" algn="ctr">
              <a:buNone/>
              <a:defRPr sz="2000"/>
            </a:lvl1pPr>
          </a:lstStyle>
          <a:p>
            <a:endParaRPr lang="en-US"/>
          </a:p>
        </p:txBody>
      </p:sp>
      <p:sp>
        <p:nvSpPr>
          <p:cNvPr id="71" name="Picture Placeholder 2"/>
          <p:cNvSpPr>
            <a:spLocks noGrp="1"/>
          </p:cNvSpPr>
          <p:nvPr>
            <p:ph type="pic" sz="quarter" idx="15"/>
          </p:nvPr>
        </p:nvSpPr>
        <p:spPr>
          <a:xfrm>
            <a:off x="3569178" y="1765300"/>
            <a:ext cx="2305050" cy="1684338"/>
          </a:xfrm>
        </p:spPr>
        <p:txBody>
          <a:bodyPr>
            <a:normAutofit/>
          </a:bodyPr>
          <a:lstStyle>
            <a:lvl1pPr marL="0" indent="0" algn="ctr">
              <a:buNone/>
              <a:defRPr sz="2000"/>
            </a:lvl1pPr>
          </a:lstStyle>
          <a:p>
            <a:endParaRPr lang="en-US"/>
          </a:p>
        </p:txBody>
      </p:sp>
      <p:sp>
        <p:nvSpPr>
          <p:cNvPr id="72" name="Picture Placeholder 2"/>
          <p:cNvSpPr>
            <a:spLocks noGrp="1"/>
          </p:cNvSpPr>
          <p:nvPr>
            <p:ph type="pic" sz="quarter" idx="16"/>
          </p:nvPr>
        </p:nvSpPr>
        <p:spPr>
          <a:xfrm>
            <a:off x="6212995" y="1765300"/>
            <a:ext cx="2305050" cy="1684338"/>
          </a:xfrm>
        </p:spPr>
        <p:txBody>
          <a:bodyPr>
            <a:normAutofit/>
          </a:bodyPr>
          <a:lstStyle>
            <a:lvl1pPr marL="0" indent="0" algn="ctr">
              <a:buNone/>
              <a:defRPr sz="2000"/>
            </a:lvl1pPr>
          </a:lstStyle>
          <a:p>
            <a:endParaRPr lang="en-US"/>
          </a:p>
        </p:txBody>
      </p:sp>
      <p:sp>
        <p:nvSpPr>
          <p:cNvPr id="73" name="Picture Placeholder 2"/>
          <p:cNvSpPr>
            <a:spLocks noGrp="1"/>
          </p:cNvSpPr>
          <p:nvPr>
            <p:ph type="pic" sz="quarter" idx="17"/>
          </p:nvPr>
        </p:nvSpPr>
        <p:spPr>
          <a:xfrm>
            <a:off x="8882694" y="1765300"/>
            <a:ext cx="2305050" cy="1684338"/>
          </a:xfrm>
        </p:spPr>
        <p:txBody>
          <a:bodyPr>
            <a:normAutofit/>
          </a:bodyPr>
          <a:lstStyle>
            <a:lvl1pPr marL="0" indent="0" algn="ctr">
              <a:buNone/>
              <a:defRPr sz="2000"/>
            </a:lvl1pPr>
          </a:lstStyle>
          <a:p>
            <a:endParaRPr lang="en-US"/>
          </a:p>
        </p:txBody>
      </p:sp>
      <p:sp>
        <p:nvSpPr>
          <p:cNvPr id="74" name="Text Placeholder 36"/>
          <p:cNvSpPr>
            <a:spLocks noGrp="1"/>
          </p:cNvSpPr>
          <p:nvPr>
            <p:ph type="body" sz="quarter" idx="19" hasCustomPrompt="1"/>
          </p:nvPr>
        </p:nvSpPr>
        <p:spPr>
          <a:xfrm>
            <a:off x="899479" y="3811928"/>
            <a:ext cx="2375686" cy="369332"/>
          </a:xfrm>
        </p:spPr>
        <p:txBody>
          <a:bodyPr/>
          <a:lstStyle>
            <a:lvl1pPr>
              <a:defRPr lang="en-US" sz="2000" spc="-150" dirty="0">
                <a:solidFill>
                  <a:srgbClr val="1D1D1D"/>
                </a:solidFill>
                <a:latin typeface="Montserrat" panose="00000500000000000000" pitchFamily="50" charset="0"/>
              </a:defRPr>
            </a:lvl1pPr>
          </a:lstStyle>
          <a:p>
            <a:pPr marL="0" lvl="0" indent="0">
              <a:buNone/>
            </a:pPr>
            <a:r>
              <a:rPr lang="en-US" dirty="0"/>
              <a:t>NUMBER 1</a:t>
            </a:r>
          </a:p>
        </p:txBody>
      </p:sp>
      <p:sp>
        <p:nvSpPr>
          <p:cNvPr id="75" name="Text Placeholder 36"/>
          <p:cNvSpPr>
            <a:spLocks noGrp="1"/>
          </p:cNvSpPr>
          <p:nvPr>
            <p:ph type="body" sz="quarter" idx="20" hasCustomPrompt="1"/>
          </p:nvPr>
        </p:nvSpPr>
        <p:spPr>
          <a:xfrm>
            <a:off x="899479" y="4121704"/>
            <a:ext cx="2034221" cy="1255728"/>
          </a:xfrm>
        </p:spPr>
        <p:txBody>
          <a:bodyPr wrap="square">
            <a:spAutoFit/>
          </a:bodyPr>
          <a:lstStyle>
            <a:lvl1pPr marL="0" indent="0">
              <a:buNone/>
              <a:defRPr lang="en-US" sz="1200" dirty="0">
                <a:solidFill>
                  <a:schemeClr val="tx1">
                    <a:lumMod val="85000"/>
                    <a:lumOff val="15000"/>
                  </a:schemeClr>
                </a:solidFill>
                <a:latin typeface="Lato" panose="020F0502020204030203" pitchFamily="34" charset="0"/>
                <a:cs typeface="Lato" panose="020F0502020204030203" pitchFamily="34" charset="0"/>
              </a:defRPr>
            </a:lvl1pPr>
          </a:lstStyle>
          <a:p>
            <a:pPr marL="0" lvl="0"/>
            <a:r>
              <a:rPr lang="en-US" dirty="0"/>
              <a:t>Lorem ipsum dolor sit amet, consectetur adipiscing elit. Proin id accumsan sem, et tincidunt orci. Sed ac condimentum lorem eget euismod Mauris congue dapibus leo.</a:t>
            </a:r>
          </a:p>
        </p:txBody>
      </p:sp>
      <p:sp>
        <p:nvSpPr>
          <p:cNvPr id="77" name="Text Placeholder 36"/>
          <p:cNvSpPr>
            <a:spLocks noGrp="1"/>
          </p:cNvSpPr>
          <p:nvPr>
            <p:ph type="body" sz="quarter" idx="22" hasCustomPrompt="1"/>
          </p:nvPr>
        </p:nvSpPr>
        <p:spPr>
          <a:xfrm>
            <a:off x="3569178" y="3811928"/>
            <a:ext cx="2375686" cy="369332"/>
          </a:xfrm>
        </p:spPr>
        <p:txBody>
          <a:bodyPr/>
          <a:lstStyle>
            <a:lvl1pPr>
              <a:defRPr lang="en-US" sz="2000" spc="-150" dirty="0">
                <a:solidFill>
                  <a:srgbClr val="1D1D1D"/>
                </a:solidFill>
                <a:latin typeface="Montserrat" panose="00000500000000000000" pitchFamily="50" charset="0"/>
              </a:defRPr>
            </a:lvl1pPr>
          </a:lstStyle>
          <a:p>
            <a:pPr marL="0" lvl="0" indent="0">
              <a:buNone/>
            </a:pPr>
            <a:r>
              <a:rPr lang="en-US" dirty="0"/>
              <a:t>NUMBER 2</a:t>
            </a:r>
          </a:p>
        </p:txBody>
      </p:sp>
      <p:sp>
        <p:nvSpPr>
          <p:cNvPr id="78" name="Text Placeholder 36"/>
          <p:cNvSpPr>
            <a:spLocks noGrp="1"/>
          </p:cNvSpPr>
          <p:nvPr>
            <p:ph type="body" sz="quarter" idx="23" hasCustomPrompt="1"/>
          </p:nvPr>
        </p:nvSpPr>
        <p:spPr>
          <a:xfrm>
            <a:off x="3569178" y="4121704"/>
            <a:ext cx="2034221" cy="1255728"/>
          </a:xfrm>
        </p:spPr>
        <p:txBody>
          <a:bodyPr wrap="square">
            <a:spAutoFit/>
          </a:bodyPr>
          <a:lstStyle>
            <a:lvl1pPr marL="0" indent="0">
              <a:buNone/>
              <a:defRPr lang="en-US" sz="1200" dirty="0">
                <a:solidFill>
                  <a:schemeClr val="tx1">
                    <a:lumMod val="85000"/>
                    <a:lumOff val="15000"/>
                  </a:schemeClr>
                </a:solidFill>
                <a:latin typeface="Lato" panose="020F0502020204030203" pitchFamily="34" charset="0"/>
                <a:cs typeface="Lato" panose="020F0502020204030203" pitchFamily="34" charset="0"/>
              </a:defRPr>
            </a:lvl1pPr>
          </a:lstStyle>
          <a:p>
            <a:pPr marL="0" lvl="0"/>
            <a:r>
              <a:rPr lang="en-US" dirty="0"/>
              <a:t>Lorem ipsum dolor sit amet, consectetur adipiscing elit. Proin id accumsan sem, et tincidunt orci. Sed ac condimentum lorem eget euismod Mauris congue dapibus leo.</a:t>
            </a:r>
          </a:p>
        </p:txBody>
      </p:sp>
      <p:sp>
        <p:nvSpPr>
          <p:cNvPr id="80" name="Text Placeholder 36"/>
          <p:cNvSpPr>
            <a:spLocks noGrp="1"/>
          </p:cNvSpPr>
          <p:nvPr>
            <p:ph type="body" sz="quarter" idx="25" hasCustomPrompt="1"/>
          </p:nvPr>
        </p:nvSpPr>
        <p:spPr>
          <a:xfrm>
            <a:off x="6222519" y="3811928"/>
            <a:ext cx="2375686" cy="369332"/>
          </a:xfrm>
        </p:spPr>
        <p:txBody>
          <a:bodyPr/>
          <a:lstStyle>
            <a:lvl1pPr>
              <a:defRPr lang="en-US" sz="2000" spc="-150" dirty="0">
                <a:solidFill>
                  <a:srgbClr val="1D1D1D"/>
                </a:solidFill>
                <a:latin typeface="Montserrat" panose="00000500000000000000" pitchFamily="50" charset="0"/>
              </a:defRPr>
            </a:lvl1pPr>
          </a:lstStyle>
          <a:p>
            <a:pPr marL="0" lvl="0" indent="0">
              <a:buNone/>
            </a:pPr>
            <a:r>
              <a:rPr lang="en-US" dirty="0"/>
              <a:t>NUMBER 3</a:t>
            </a:r>
          </a:p>
        </p:txBody>
      </p:sp>
      <p:sp>
        <p:nvSpPr>
          <p:cNvPr id="81" name="Text Placeholder 36"/>
          <p:cNvSpPr>
            <a:spLocks noGrp="1"/>
          </p:cNvSpPr>
          <p:nvPr>
            <p:ph type="body" sz="quarter" idx="26" hasCustomPrompt="1"/>
          </p:nvPr>
        </p:nvSpPr>
        <p:spPr>
          <a:xfrm>
            <a:off x="6222519" y="4121704"/>
            <a:ext cx="2034221" cy="1255728"/>
          </a:xfrm>
        </p:spPr>
        <p:txBody>
          <a:bodyPr wrap="square">
            <a:spAutoFit/>
          </a:bodyPr>
          <a:lstStyle>
            <a:lvl1pPr marL="0" indent="0">
              <a:buNone/>
              <a:defRPr lang="en-US" sz="1200" dirty="0">
                <a:solidFill>
                  <a:schemeClr val="tx1">
                    <a:lumMod val="85000"/>
                    <a:lumOff val="15000"/>
                  </a:schemeClr>
                </a:solidFill>
                <a:latin typeface="Lato" panose="020F0502020204030203" pitchFamily="34" charset="0"/>
                <a:cs typeface="Lato" panose="020F0502020204030203" pitchFamily="34" charset="0"/>
              </a:defRPr>
            </a:lvl1pPr>
          </a:lstStyle>
          <a:p>
            <a:pPr marL="0" lvl="0"/>
            <a:r>
              <a:rPr lang="en-US" dirty="0"/>
              <a:t>Lorem ipsum dolor sit amet, consectetur adipiscing elit. Proin id accumsan sem, et tincidunt orci. Sed ac condimentum lorem eget euismod Mauris congue dapibus leo.</a:t>
            </a:r>
          </a:p>
        </p:txBody>
      </p:sp>
      <p:sp>
        <p:nvSpPr>
          <p:cNvPr id="83" name="Text Placeholder 36"/>
          <p:cNvSpPr>
            <a:spLocks noGrp="1"/>
          </p:cNvSpPr>
          <p:nvPr>
            <p:ph type="body" sz="quarter" idx="28" hasCustomPrompt="1"/>
          </p:nvPr>
        </p:nvSpPr>
        <p:spPr>
          <a:xfrm>
            <a:off x="8892219" y="3811928"/>
            <a:ext cx="2375686" cy="369332"/>
          </a:xfrm>
        </p:spPr>
        <p:txBody>
          <a:bodyPr/>
          <a:lstStyle>
            <a:lvl1pPr>
              <a:defRPr lang="en-US" sz="2000" spc="-150" dirty="0">
                <a:solidFill>
                  <a:srgbClr val="1D1D1D"/>
                </a:solidFill>
                <a:latin typeface="Montserrat" panose="00000500000000000000" pitchFamily="50" charset="0"/>
              </a:defRPr>
            </a:lvl1pPr>
          </a:lstStyle>
          <a:p>
            <a:pPr marL="0" lvl="0" indent="0">
              <a:buNone/>
            </a:pPr>
            <a:r>
              <a:rPr lang="en-US" dirty="0"/>
              <a:t>NUMBER 3</a:t>
            </a:r>
          </a:p>
        </p:txBody>
      </p:sp>
      <p:sp>
        <p:nvSpPr>
          <p:cNvPr id="84" name="Text Placeholder 36"/>
          <p:cNvSpPr>
            <a:spLocks noGrp="1"/>
          </p:cNvSpPr>
          <p:nvPr>
            <p:ph type="body" sz="quarter" idx="29" hasCustomPrompt="1"/>
          </p:nvPr>
        </p:nvSpPr>
        <p:spPr>
          <a:xfrm>
            <a:off x="8892219" y="4121704"/>
            <a:ext cx="2034221" cy="1255728"/>
          </a:xfrm>
        </p:spPr>
        <p:txBody>
          <a:bodyPr wrap="square">
            <a:spAutoFit/>
          </a:bodyPr>
          <a:lstStyle>
            <a:lvl1pPr marL="0" indent="0">
              <a:buNone/>
              <a:defRPr lang="en-US" sz="1200" dirty="0">
                <a:solidFill>
                  <a:schemeClr val="tx1">
                    <a:lumMod val="85000"/>
                    <a:lumOff val="15000"/>
                  </a:schemeClr>
                </a:solidFill>
                <a:latin typeface="Lato" panose="020F0502020204030203" pitchFamily="34" charset="0"/>
                <a:cs typeface="Lato" panose="020F0502020204030203" pitchFamily="34" charset="0"/>
              </a:defRPr>
            </a:lvl1pPr>
          </a:lstStyle>
          <a:p>
            <a:pPr marL="0" lvl="0"/>
            <a:r>
              <a:rPr lang="en-US" dirty="0"/>
              <a:t>Lorem ipsum dolor sit amet, consectetur adipiscing elit. Proin id accumsan sem, et tincidunt orci. Sed ac condimentum lorem eget euismod Mauris congue dapibus leo.</a:t>
            </a:r>
          </a:p>
        </p:txBody>
      </p:sp>
      <p:sp>
        <p:nvSpPr>
          <p:cNvPr id="69" name="Rectangle 68"/>
          <p:cNvSpPr/>
          <p:nvPr userDrawn="1"/>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66" name="Slide Number Placeholder 3"/>
          <p:cNvSpPr txBox="1">
            <a:spLocks/>
          </p:cNvSpPr>
          <p:nvPr userDrawn="1"/>
        </p:nvSpPr>
        <p:spPr>
          <a:xfrm>
            <a:off x="11457138" y="6362478"/>
            <a:ext cx="546100" cy="292388"/>
          </a:xfrm>
          <a:prstGeom prst="rect">
            <a:avLst/>
          </a:prstGeom>
          <a:noFill/>
        </p:spPr>
        <p:txBody>
          <a:bodyPr vert="horz" wrap="square" lIns="91440" tIns="45720" rIns="91440" bIns="45720" rtlCol="0" anchor="ctr">
            <a:spAutoFit/>
          </a:bodyPr>
          <a:lstStyle>
            <a:defPPr>
              <a:defRPr lang="en-US"/>
            </a:defPPr>
            <a:lvl1pPr marL="0" algn="r" defTabSz="914400" rtl="0" eaLnBrk="1" latinLnBrk="0" hangingPunct="1">
              <a:defRPr lang="en-US" sz="1300" kern="1200" smtClean="0">
                <a:gradFill>
                  <a:gsLst>
                    <a:gs pos="100000">
                      <a:srgbClr val="7BAC42"/>
                    </a:gs>
                    <a:gs pos="0">
                      <a:srgbClr val="66AA5D"/>
                    </a:gs>
                  </a:gsLst>
                  <a:lin ang="0" scaled="1"/>
                </a:gradFill>
                <a:latin typeface="Lato" panose="020F0502020204030203" pitchFamily="34" charset="0"/>
                <a:ea typeface="+mn-ea"/>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81B3FBB2-D44A-4165-804C-96ED97CE72C9}" type="slidenum">
              <a:rPr lang="en-US" smtClean="0">
                <a:solidFill>
                  <a:schemeClr val="accent4"/>
                </a:solidFill>
              </a:rPr>
              <a:pPr algn="ctr" rtl="0"/>
              <a:t>‹#›</a:t>
            </a:fld>
            <a:endParaRPr lang="en-US" dirty="0">
              <a:solidFill>
                <a:schemeClr val="accent4"/>
              </a:solidFill>
            </a:endParaRPr>
          </a:p>
        </p:txBody>
      </p:sp>
      <p:sp>
        <p:nvSpPr>
          <p:cNvPr id="67" name="Rectangle 66"/>
          <p:cNvSpPr/>
          <p:nvPr userDrawn="1"/>
        </p:nvSpPr>
        <p:spPr>
          <a:xfrm>
            <a:off x="9474517" y="6362478"/>
            <a:ext cx="2023514" cy="292388"/>
          </a:xfrm>
          <a:prstGeom prst="rect">
            <a:avLst/>
          </a:prstGeom>
          <a:noFill/>
        </p:spPr>
        <p:txBody>
          <a:bodyPr wrap="square" rtlCol="0">
            <a:spAutoFit/>
          </a:bodyPr>
          <a:lstStyle/>
          <a:p>
            <a:pPr algn="ctr" rtl="0"/>
            <a:r>
              <a:rPr lang="en-US" altLang="en-US" sz="1300" dirty="0">
                <a:solidFill>
                  <a:schemeClr val="accent4"/>
                </a:solidFill>
                <a:latin typeface="Lato" panose="020F0502020204030203" pitchFamily="34" charset="0"/>
                <a:cs typeface="Lato" panose="020F0502020204030203" pitchFamily="34" charset="0"/>
              </a:rPr>
              <a:t>AllTrafficSolutions.com    </a:t>
            </a:r>
          </a:p>
        </p:txBody>
      </p:sp>
      <p:cxnSp>
        <p:nvCxnSpPr>
          <p:cNvPr id="68" name="Straight Connector 67"/>
          <p:cNvCxnSpPr>
            <a:cxnSpLocks/>
          </p:cNvCxnSpPr>
          <p:nvPr userDrawn="1"/>
        </p:nvCxnSpPr>
        <p:spPr>
          <a:xfrm>
            <a:off x="11482557" y="6404196"/>
            <a:ext cx="0" cy="237744"/>
          </a:xfrm>
          <a:prstGeom prst="line">
            <a:avLst/>
          </a:prstGeom>
          <a:ln w="12700">
            <a:solidFill>
              <a:schemeClr val="accent4">
                <a:alpha val="88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30" hasCustomPrompt="1"/>
          </p:nvPr>
        </p:nvSpPr>
        <p:spPr>
          <a:xfrm>
            <a:off x="899091" y="3532959"/>
            <a:ext cx="2258447" cy="427038"/>
          </a:xfrm>
        </p:spPr>
        <p:txBody>
          <a:bodyPr anchor="ctr">
            <a:normAutofit/>
          </a:bodyPr>
          <a:lstStyle>
            <a:lvl1pPr marL="0" indent="0">
              <a:buNone/>
              <a:defRPr sz="2000" spc="-150">
                <a:solidFill>
                  <a:schemeClr val="accent2"/>
                </a:solidFill>
                <a:latin typeface="+mj-lt"/>
              </a:defRPr>
            </a:lvl1pPr>
          </a:lstStyle>
          <a:p>
            <a:pPr lvl="0"/>
            <a:r>
              <a:rPr lang="en-US" dirty="0"/>
              <a:t>SERVICE</a:t>
            </a:r>
          </a:p>
        </p:txBody>
      </p:sp>
      <p:sp>
        <p:nvSpPr>
          <p:cNvPr id="85" name="Text Placeholder 2"/>
          <p:cNvSpPr>
            <a:spLocks noGrp="1"/>
          </p:cNvSpPr>
          <p:nvPr>
            <p:ph type="body" sz="quarter" idx="31" hasCustomPrompt="1"/>
          </p:nvPr>
        </p:nvSpPr>
        <p:spPr>
          <a:xfrm>
            <a:off x="3568544" y="3532959"/>
            <a:ext cx="2258447" cy="427038"/>
          </a:xfrm>
        </p:spPr>
        <p:txBody>
          <a:bodyPr anchor="ctr">
            <a:normAutofit/>
          </a:bodyPr>
          <a:lstStyle>
            <a:lvl1pPr marL="0" indent="0">
              <a:buNone/>
              <a:defRPr sz="2000" spc="-150">
                <a:solidFill>
                  <a:schemeClr val="accent2"/>
                </a:solidFill>
                <a:latin typeface="+mj-lt"/>
              </a:defRPr>
            </a:lvl1pPr>
          </a:lstStyle>
          <a:p>
            <a:pPr lvl="0"/>
            <a:r>
              <a:rPr lang="en-US" dirty="0"/>
              <a:t>SERVICE</a:t>
            </a:r>
          </a:p>
        </p:txBody>
      </p:sp>
      <p:sp>
        <p:nvSpPr>
          <p:cNvPr id="86" name="Text Placeholder 2"/>
          <p:cNvSpPr>
            <a:spLocks noGrp="1"/>
          </p:cNvSpPr>
          <p:nvPr>
            <p:ph type="body" sz="quarter" idx="32" hasCustomPrompt="1"/>
          </p:nvPr>
        </p:nvSpPr>
        <p:spPr>
          <a:xfrm>
            <a:off x="6222514" y="3532959"/>
            <a:ext cx="2258447" cy="427038"/>
          </a:xfrm>
        </p:spPr>
        <p:txBody>
          <a:bodyPr anchor="ctr">
            <a:normAutofit/>
          </a:bodyPr>
          <a:lstStyle>
            <a:lvl1pPr marL="0" indent="0">
              <a:buNone/>
              <a:defRPr sz="2000" spc="-150">
                <a:solidFill>
                  <a:schemeClr val="accent2"/>
                </a:solidFill>
                <a:latin typeface="+mj-lt"/>
              </a:defRPr>
            </a:lvl1pPr>
          </a:lstStyle>
          <a:p>
            <a:pPr lvl="0"/>
            <a:r>
              <a:rPr lang="en-US" dirty="0"/>
              <a:t>SERVICE</a:t>
            </a:r>
          </a:p>
        </p:txBody>
      </p:sp>
      <p:sp>
        <p:nvSpPr>
          <p:cNvPr id="87" name="Text Placeholder 2"/>
          <p:cNvSpPr>
            <a:spLocks noGrp="1"/>
          </p:cNvSpPr>
          <p:nvPr>
            <p:ph type="body" sz="quarter" idx="33" hasCustomPrompt="1"/>
          </p:nvPr>
        </p:nvSpPr>
        <p:spPr>
          <a:xfrm>
            <a:off x="8894908" y="3532959"/>
            <a:ext cx="2258447" cy="427038"/>
          </a:xfrm>
        </p:spPr>
        <p:txBody>
          <a:bodyPr anchor="ctr">
            <a:normAutofit/>
          </a:bodyPr>
          <a:lstStyle>
            <a:lvl1pPr marL="0" indent="0">
              <a:buNone/>
              <a:defRPr sz="2000" spc="-150">
                <a:solidFill>
                  <a:schemeClr val="accent2"/>
                </a:solidFill>
                <a:latin typeface="+mj-lt"/>
              </a:defRPr>
            </a:lvl1pPr>
          </a:lstStyle>
          <a:p>
            <a:pPr lvl="0"/>
            <a:r>
              <a:rPr lang="en-US" dirty="0"/>
              <a:t>SERVICE</a:t>
            </a:r>
          </a:p>
        </p:txBody>
      </p:sp>
    </p:spTree>
    <p:extLst>
      <p:ext uri="{BB962C8B-B14F-4D97-AF65-F5344CB8AC3E}">
        <p14:creationId xmlns:p14="http://schemas.microsoft.com/office/powerpoint/2010/main" val="3633386085"/>
      </p:ext>
    </p:extLst>
  </p:cSld>
  <p:clrMapOvr>
    <a:masterClrMapping/>
  </p:clrMapOvr>
  <p:extLst mod="1">
    <p:ext uri="{DCECCB84-F9BA-43D5-87BE-67443E8EF086}">
      <p15:sldGuideLst xmlns:p15="http://schemas.microsoft.com/office/powerpoint/2012/main">
        <p15:guide id="1" orient="horz" pos="360">
          <p15:clr>
            <a:srgbClr val="FBAE40"/>
          </p15:clr>
        </p15:guide>
        <p15:guide id="2" pos="624" userDrawn="1">
          <p15:clr>
            <a:srgbClr val="FBAE40"/>
          </p15:clr>
        </p15:guide>
        <p15:guide id="3" orient="horz" pos="62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OurTeam2 Layout">
    <p:spTree>
      <p:nvGrpSpPr>
        <p:cNvPr id="1" name=""/>
        <p:cNvGrpSpPr/>
        <p:nvPr/>
      </p:nvGrpSpPr>
      <p:grpSpPr>
        <a:xfrm>
          <a:off x="0" y="0"/>
          <a:ext cx="0" cy="0"/>
          <a:chOff x="0" y="0"/>
          <a:chExt cx="0" cy="0"/>
        </a:xfrm>
      </p:grpSpPr>
      <p:sp>
        <p:nvSpPr>
          <p:cNvPr id="51" name="Picture Placeholder 2"/>
          <p:cNvSpPr>
            <a:spLocks noGrp="1"/>
          </p:cNvSpPr>
          <p:nvPr>
            <p:ph type="pic" sz="quarter" idx="15"/>
          </p:nvPr>
        </p:nvSpPr>
        <p:spPr>
          <a:xfrm>
            <a:off x="1325021" y="3877637"/>
            <a:ext cx="1536192" cy="1536192"/>
          </a:xfrm>
          <a:prstGeom prst="ellipse">
            <a:avLst/>
          </a:prstGeom>
          <a:ln>
            <a:noFill/>
          </a:ln>
        </p:spPr>
        <p:txBody>
          <a:bodyPr anchor="ctr">
            <a:normAutofit/>
          </a:bodyPr>
          <a:lstStyle>
            <a:lvl1pPr marL="0" indent="0" algn="ctr">
              <a:buNone/>
              <a:defRPr sz="1600"/>
            </a:lvl1pPr>
          </a:lstStyle>
          <a:p>
            <a:endParaRPr lang="en-US" dirty="0"/>
          </a:p>
        </p:txBody>
      </p:sp>
      <p:sp>
        <p:nvSpPr>
          <p:cNvPr id="50" name="Picture Placeholder 2"/>
          <p:cNvSpPr>
            <a:spLocks noGrp="1"/>
          </p:cNvSpPr>
          <p:nvPr>
            <p:ph type="pic" sz="quarter" idx="14"/>
          </p:nvPr>
        </p:nvSpPr>
        <p:spPr>
          <a:xfrm>
            <a:off x="1325021" y="1690531"/>
            <a:ext cx="1536192" cy="1536192"/>
          </a:xfrm>
          <a:prstGeom prst="ellipse">
            <a:avLst/>
          </a:prstGeom>
          <a:ln>
            <a:noFill/>
          </a:ln>
        </p:spPr>
        <p:txBody>
          <a:bodyPr anchor="ctr">
            <a:normAutofit/>
          </a:bodyPr>
          <a:lstStyle>
            <a:lvl1pPr marL="0" indent="0" algn="ctr">
              <a:buNone/>
              <a:defRPr sz="1600"/>
            </a:lvl1pPr>
          </a:lstStyle>
          <a:p>
            <a:endParaRPr lang="en-US" dirty="0"/>
          </a:p>
        </p:txBody>
      </p:sp>
      <p:grpSp>
        <p:nvGrpSpPr>
          <p:cNvPr id="9" name="Group 4"/>
          <p:cNvGrpSpPr>
            <a:grpSpLocks noChangeAspect="1"/>
          </p:cNvGrpSpPr>
          <p:nvPr userDrawn="1"/>
        </p:nvGrpSpPr>
        <p:grpSpPr bwMode="auto">
          <a:xfrm>
            <a:off x="281981" y="6154362"/>
            <a:ext cx="600191" cy="497398"/>
            <a:chOff x="3225" y="3186"/>
            <a:chExt cx="1232" cy="1021"/>
          </a:xfrm>
        </p:grpSpPr>
        <p:sp>
          <p:nvSpPr>
            <p:cNvPr id="10"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7" name="Text Placeholder 36"/>
          <p:cNvSpPr>
            <a:spLocks noGrp="1"/>
          </p:cNvSpPr>
          <p:nvPr>
            <p:ph type="body" sz="quarter" idx="13" hasCustomPrompt="1"/>
          </p:nvPr>
        </p:nvSpPr>
        <p:spPr>
          <a:xfrm>
            <a:off x="0" y="407250"/>
            <a:ext cx="12192000" cy="757130"/>
          </a:xfrm>
          <a:noFill/>
        </p:spPr>
        <p:txBody>
          <a:bodyPr wrap="square" rtlCol="0" anchor="ctr">
            <a:spAutoFit/>
          </a:bodyPr>
          <a:lstStyle>
            <a:lvl1pPr marL="0" indent="0" algn="ctr">
              <a:buNone/>
              <a:defRPr lang="en-US" sz="4800" spc="-150" dirty="0" smtClean="0">
                <a:solidFill>
                  <a:schemeClr val="tx1">
                    <a:lumMod val="85000"/>
                    <a:lumOff val="15000"/>
                  </a:schemeClr>
                </a:solidFill>
                <a:latin typeface="Montserrat" panose="00000500000000000000" pitchFamily="50" charset="0"/>
              </a:defRPr>
            </a:lvl1pPr>
          </a:lstStyle>
          <a:p>
            <a:pPr marL="0" lvl="0" algn="ctr"/>
            <a:r>
              <a:rPr lang="en-US" dirty="0"/>
              <a:t>OUR TEAM 2</a:t>
            </a:r>
          </a:p>
        </p:txBody>
      </p:sp>
      <p:sp>
        <p:nvSpPr>
          <p:cNvPr id="52" name="Text Placeholder 36"/>
          <p:cNvSpPr>
            <a:spLocks noGrp="1"/>
          </p:cNvSpPr>
          <p:nvPr>
            <p:ph type="body" sz="quarter" idx="20" hasCustomPrompt="1"/>
          </p:nvPr>
        </p:nvSpPr>
        <p:spPr>
          <a:xfrm>
            <a:off x="3143149" y="2331559"/>
            <a:ext cx="7273478" cy="674031"/>
          </a:xfrm>
          <a:noFill/>
        </p:spPr>
        <p:txBody>
          <a:bodyPr wrap="square" rtlCol="0">
            <a:spAutoFit/>
          </a:bodyPr>
          <a:lstStyle>
            <a:lvl1pPr marL="0" indent="0">
              <a:buNone/>
              <a:defRPr lang="en-US" sz="1400" dirty="0" smtClean="0">
                <a:solidFill>
                  <a:schemeClr val="tx1">
                    <a:lumMod val="85000"/>
                    <a:lumOff val="15000"/>
                  </a:schemeClr>
                </a:solidFill>
                <a:latin typeface="Lato" panose="020F0502020204030203" pitchFamily="34" charset="0"/>
                <a:cs typeface="Lato" panose="020F0502020204030203" pitchFamily="34" charset="0"/>
              </a:defRPr>
            </a:lvl1pPr>
          </a:lstStyle>
          <a:p>
            <a:pPr marL="0" lvl="0"/>
            <a:r>
              <a:rPr lang="en-US" dirty="0"/>
              <a:t>At hendrerit velit suscipit et. Nullam vitae pulvinar diam. Nam eu finibus mauris. Nam nunc leo, volutpat at accumsan eu, sagittis eu sapien. Nunc mi lorem, viverra non urna vel varius lacinia massa. Morbi in tincidunt arcu. Phasellus ut ultricies sem.. </a:t>
            </a:r>
          </a:p>
        </p:txBody>
      </p:sp>
      <p:sp>
        <p:nvSpPr>
          <p:cNvPr id="55" name="Text Placeholder 36"/>
          <p:cNvSpPr>
            <a:spLocks noGrp="1"/>
          </p:cNvSpPr>
          <p:nvPr>
            <p:ph type="body" sz="quarter" idx="23" hasCustomPrompt="1"/>
          </p:nvPr>
        </p:nvSpPr>
        <p:spPr>
          <a:xfrm>
            <a:off x="3124101" y="1956492"/>
            <a:ext cx="2375686" cy="369332"/>
          </a:xfrm>
        </p:spPr>
        <p:txBody>
          <a:bodyPr/>
          <a:lstStyle>
            <a:lvl1pPr>
              <a:defRPr lang="en-US" sz="2300" spc="-150" dirty="0">
                <a:solidFill>
                  <a:srgbClr val="1D1D1D"/>
                </a:solidFill>
                <a:latin typeface="Montserrat" panose="00000500000000000000" pitchFamily="50" charset="0"/>
              </a:defRPr>
            </a:lvl1pPr>
          </a:lstStyle>
          <a:p>
            <a:pPr marL="0" indent="0">
              <a:buNone/>
            </a:pPr>
            <a:r>
              <a:rPr lang="en-US" sz="2300" spc="-150" dirty="0">
                <a:solidFill>
                  <a:srgbClr val="1D1D1D"/>
                </a:solidFill>
                <a:latin typeface="Montserrat" panose="00000500000000000000" pitchFamily="50" charset="0"/>
              </a:rPr>
              <a:t>DOUNDER/CEO</a:t>
            </a:r>
            <a:endParaRPr lang="en-US" sz="2300" spc="-150" dirty="0">
              <a:gradFill flip="none" rotWithShape="1">
                <a:gsLst>
                  <a:gs pos="70000">
                    <a:srgbClr val="E05402">
                      <a:alpha val="75000"/>
                    </a:srgbClr>
                  </a:gs>
                  <a:gs pos="0">
                    <a:srgbClr val="F8AE28">
                      <a:alpha val="75000"/>
                    </a:srgbClr>
                  </a:gs>
                </a:gsLst>
                <a:lin ang="5400000" scaled="1"/>
                <a:tileRect/>
              </a:gradFill>
              <a:latin typeface="Montserrat" panose="00000500000000000000" pitchFamily="50" charset="0"/>
            </a:endParaRPr>
          </a:p>
        </p:txBody>
      </p:sp>
      <p:sp>
        <p:nvSpPr>
          <p:cNvPr id="56" name="Text Placeholder 55"/>
          <p:cNvSpPr>
            <a:spLocks noGrp="1"/>
          </p:cNvSpPr>
          <p:nvPr>
            <p:ph type="body" sz="quarter" idx="24" hasCustomPrompt="1"/>
          </p:nvPr>
        </p:nvSpPr>
        <p:spPr>
          <a:xfrm>
            <a:off x="3133411" y="1693195"/>
            <a:ext cx="2076450" cy="357187"/>
          </a:xfrm>
        </p:spPr>
        <p:txBody>
          <a:bodyPr/>
          <a:lstStyle>
            <a:lvl1pPr>
              <a:defRPr lang="en-US" sz="2300" spc="-150" dirty="0">
                <a:solidFill>
                  <a:schemeClr val="accent2"/>
                </a:solidFill>
                <a:latin typeface="Montserrat" panose="00000500000000000000" pitchFamily="50" charset="0"/>
              </a:defRPr>
            </a:lvl1pPr>
          </a:lstStyle>
          <a:p>
            <a:pPr marL="0" lvl="0" indent="0">
              <a:buNone/>
            </a:pPr>
            <a:r>
              <a:rPr lang="en-US" dirty="0"/>
              <a:t>JOHN DOE</a:t>
            </a:r>
          </a:p>
        </p:txBody>
      </p:sp>
      <p:sp>
        <p:nvSpPr>
          <p:cNvPr id="57" name="Text Placeholder 36"/>
          <p:cNvSpPr>
            <a:spLocks noGrp="1"/>
          </p:cNvSpPr>
          <p:nvPr>
            <p:ph type="body" sz="quarter" idx="25" hasCustomPrompt="1"/>
          </p:nvPr>
        </p:nvSpPr>
        <p:spPr>
          <a:xfrm>
            <a:off x="3143149" y="4503135"/>
            <a:ext cx="7273478" cy="674031"/>
          </a:xfrm>
          <a:noFill/>
        </p:spPr>
        <p:txBody>
          <a:bodyPr wrap="square" rtlCol="0">
            <a:spAutoFit/>
          </a:bodyPr>
          <a:lstStyle>
            <a:lvl1pPr marL="0" indent="0">
              <a:buNone/>
              <a:defRPr lang="en-US" sz="1400" dirty="0" smtClean="0">
                <a:solidFill>
                  <a:schemeClr val="tx1">
                    <a:lumMod val="85000"/>
                    <a:lumOff val="15000"/>
                  </a:schemeClr>
                </a:solidFill>
                <a:latin typeface="Lato" panose="020F0502020204030203" pitchFamily="34" charset="0"/>
                <a:cs typeface="Lato" panose="020F0502020204030203" pitchFamily="34" charset="0"/>
              </a:defRPr>
            </a:lvl1pPr>
          </a:lstStyle>
          <a:p>
            <a:pPr marL="0" lvl="0"/>
            <a:r>
              <a:rPr lang="en-US" dirty="0"/>
              <a:t>At hendrerit velit suscipit et. Nullam vitae pulvinar diam. Nam eu finibus mauris. Nam nunc leo, volutpat at accumsan eu, sagittis eu sapien. Nunc mi lorem, viverra non urna vel varius lacinia massa. Morbi in tincidunt arcu. Phasellus ut ultricies sem.. </a:t>
            </a:r>
          </a:p>
        </p:txBody>
      </p:sp>
      <p:sp>
        <p:nvSpPr>
          <p:cNvPr id="58" name="Text Placeholder 36"/>
          <p:cNvSpPr>
            <a:spLocks noGrp="1"/>
          </p:cNvSpPr>
          <p:nvPr>
            <p:ph type="body" sz="quarter" idx="26" hasCustomPrompt="1"/>
          </p:nvPr>
        </p:nvSpPr>
        <p:spPr>
          <a:xfrm>
            <a:off x="3124101" y="4128068"/>
            <a:ext cx="2375686" cy="369332"/>
          </a:xfrm>
        </p:spPr>
        <p:txBody>
          <a:bodyPr/>
          <a:lstStyle>
            <a:lvl1pPr>
              <a:defRPr lang="en-US" sz="2300" spc="-150" dirty="0">
                <a:solidFill>
                  <a:srgbClr val="1D1D1D"/>
                </a:solidFill>
                <a:latin typeface="Montserrat" panose="00000500000000000000" pitchFamily="50" charset="0"/>
              </a:defRPr>
            </a:lvl1pPr>
          </a:lstStyle>
          <a:p>
            <a:pPr marL="0" indent="0">
              <a:buNone/>
            </a:pPr>
            <a:r>
              <a:rPr lang="en-US" sz="2300" spc="-150" dirty="0">
                <a:solidFill>
                  <a:srgbClr val="1D1D1D"/>
                </a:solidFill>
                <a:latin typeface="Montserrat" panose="00000500000000000000" pitchFamily="50" charset="0"/>
              </a:rPr>
              <a:t>DOUNDER/CEO</a:t>
            </a:r>
            <a:endParaRPr lang="en-US" sz="2300" spc="-150" dirty="0">
              <a:gradFill flip="none" rotWithShape="1">
                <a:gsLst>
                  <a:gs pos="70000">
                    <a:srgbClr val="E05402">
                      <a:alpha val="75000"/>
                    </a:srgbClr>
                  </a:gs>
                  <a:gs pos="0">
                    <a:srgbClr val="F8AE28">
                      <a:alpha val="75000"/>
                    </a:srgbClr>
                  </a:gs>
                </a:gsLst>
                <a:lin ang="5400000" scaled="1"/>
                <a:tileRect/>
              </a:gradFill>
              <a:latin typeface="Montserrat" panose="00000500000000000000" pitchFamily="50" charset="0"/>
            </a:endParaRPr>
          </a:p>
        </p:txBody>
      </p:sp>
      <p:sp>
        <p:nvSpPr>
          <p:cNvPr id="59" name="Text Placeholder 55"/>
          <p:cNvSpPr>
            <a:spLocks noGrp="1"/>
          </p:cNvSpPr>
          <p:nvPr>
            <p:ph type="body" sz="quarter" idx="27" hasCustomPrompt="1"/>
          </p:nvPr>
        </p:nvSpPr>
        <p:spPr>
          <a:xfrm>
            <a:off x="3133411" y="3864771"/>
            <a:ext cx="2076450" cy="357187"/>
          </a:xfrm>
        </p:spPr>
        <p:txBody>
          <a:bodyPr/>
          <a:lstStyle>
            <a:lvl1pPr>
              <a:defRPr lang="en-US" sz="2300" spc="-150" dirty="0">
                <a:solidFill>
                  <a:schemeClr val="accent2"/>
                </a:solidFill>
                <a:latin typeface="Montserrat" panose="00000500000000000000" pitchFamily="50" charset="0"/>
              </a:defRPr>
            </a:lvl1pPr>
          </a:lstStyle>
          <a:p>
            <a:pPr marL="0" lvl="0" indent="0">
              <a:buNone/>
            </a:pPr>
            <a:r>
              <a:rPr lang="en-US" dirty="0"/>
              <a:t>JOHN DOE</a:t>
            </a:r>
          </a:p>
        </p:txBody>
      </p:sp>
      <p:sp>
        <p:nvSpPr>
          <p:cNvPr id="43" name="Rectangle 42"/>
          <p:cNvSpPr/>
          <p:nvPr userDrawn="1"/>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40" name="Slide Number Placeholder 3"/>
          <p:cNvSpPr txBox="1">
            <a:spLocks/>
          </p:cNvSpPr>
          <p:nvPr userDrawn="1"/>
        </p:nvSpPr>
        <p:spPr>
          <a:xfrm>
            <a:off x="11457138" y="6362478"/>
            <a:ext cx="546100" cy="292388"/>
          </a:xfrm>
          <a:prstGeom prst="rect">
            <a:avLst/>
          </a:prstGeom>
          <a:noFill/>
        </p:spPr>
        <p:txBody>
          <a:bodyPr vert="horz" wrap="square" lIns="91440" tIns="45720" rIns="91440" bIns="45720" rtlCol="0" anchor="ctr">
            <a:spAutoFit/>
          </a:bodyPr>
          <a:lstStyle>
            <a:defPPr>
              <a:defRPr lang="en-US"/>
            </a:defPPr>
            <a:lvl1pPr marL="0" algn="r" defTabSz="914400" rtl="0" eaLnBrk="1" latinLnBrk="0" hangingPunct="1">
              <a:defRPr lang="en-US" sz="1300" kern="1200" smtClean="0">
                <a:gradFill>
                  <a:gsLst>
                    <a:gs pos="100000">
                      <a:srgbClr val="7BAC42"/>
                    </a:gs>
                    <a:gs pos="0">
                      <a:srgbClr val="66AA5D"/>
                    </a:gs>
                  </a:gsLst>
                  <a:lin ang="0" scaled="1"/>
                </a:gradFill>
                <a:latin typeface="Lato" panose="020F0502020204030203" pitchFamily="34" charset="0"/>
                <a:ea typeface="+mn-ea"/>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81B3FBB2-D44A-4165-804C-96ED97CE72C9}" type="slidenum">
              <a:rPr lang="en-US" smtClean="0">
                <a:solidFill>
                  <a:schemeClr val="accent4"/>
                </a:solidFill>
              </a:rPr>
              <a:pPr algn="ctr" rtl="0"/>
              <a:t>‹#›</a:t>
            </a:fld>
            <a:endParaRPr lang="en-US" dirty="0">
              <a:solidFill>
                <a:schemeClr val="accent4"/>
              </a:solidFill>
            </a:endParaRPr>
          </a:p>
        </p:txBody>
      </p:sp>
      <p:sp>
        <p:nvSpPr>
          <p:cNvPr id="41" name="Rectangle 40"/>
          <p:cNvSpPr/>
          <p:nvPr userDrawn="1"/>
        </p:nvSpPr>
        <p:spPr>
          <a:xfrm>
            <a:off x="9474517" y="6362478"/>
            <a:ext cx="2023514" cy="292388"/>
          </a:xfrm>
          <a:prstGeom prst="rect">
            <a:avLst/>
          </a:prstGeom>
          <a:noFill/>
        </p:spPr>
        <p:txBody>
          <a:bodyPr wrap="square" rtlCol="0">
            <a:spAutoFit/>
          </a:bodyPr>
          <a:lstStyle/>
          <a:p>
            <a:pPr algn="ctr" rtl="0"/>
            <a:r>
              <a:rPr lang="en-US" altLang="en-US" sz="1300" dirty="0">
                <a:solidFill>
                  <a:schemeClr val="accent4"/>
                </a:solidFill>
                <a:latin typeface="Lato" panose="020F0502020204030203" pitchFamily="34" charset="0"/>
                <a:cs typeface="Lato" panose="020F0502020204030203" pitchFamily="34" charset="0"/>
              </a:rPr>
              <a:t>AllTrafficSolutions.com    </a:t>
            </a:r>
          </a:p>
        </p:txBody>
      </p:sp>
      <p:cxnSp>
        <p:nvCxnSpPr>
          <p:cNvPr id="42" name="Straight Connector 41"/>
          <p:cNvCxnSpPr>
            <a:cxnSpLocks/>
          </p:cNvCxnSpPr>
          <p:nvPr userDrawn="1"/>
        </p:nvCxnSpPr>
        <p:spPr>
          <a:xfrm>
            <a:off x="11482557" y="6404196"/>
            <a:ext cx="0" cy="237744"/>
          </a:xfrm>
          <a:prstGeom prst="line">
            <a:avLst/>
          </a:prstGeom>
          <a:ln w="12700">
            <a:solidFill>
              <a:schemeClr val="accent4">
                <a:alpha val="88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7544159"/>
      </p:ext>
    </p:extLst>
  </p:cSld>
  <p:clrMapOvr>
    <a:masterClrMapping/>
  </p:clrMapOvr>
  <p:extLst mod="1">
    <p:ext uri="{DCECCB84-F9BA-43D5-87BE-67443E8EF086}">
      <p15:sldGuideLst xmlns:p15="http://schemas.microsoft.com/office/powerpoint/2012/main">
        <p15:guide id="1" orient="horz" pos="360">
          <p15:clr>
            <a:srgbClr val="FBAE40"/>
          </p15:clr>
        </p15:guide>
        <p15:guide id="2" pos="816" userDrawn="1">
          <p15:clr>
            <a:srgbClr val="FBAE40"/>
          </p15:clr>
        </p15:guide>
        <p15:guide id="3" orient="horz" pos="624">
          <p15:clr>
            <a:srgbClr val="FBAE40"/>
          </p15:clr>
        </p15:guide>
        <p15:guide id="4" pos="1824" userDrawn="1">
          <p15:clr>
            <a:srgbClr val="FBAE40"/>
          </p15:clr>
        </p15:guide>
        <p15:guide id="5" pos="2040" userDrawn="1">
          <p15:clr>
            <a:srgbClr val="FBAE40"/>
          </p15:clr>
        </p15:guide>
        <p15:guide id="7" orient="horz" pos="1512" userDrawn="1">
          <p15:clr>
            <a:srgbClr val="FBAE40"/>
          </p15:clr>
        </p15:guide>
        <p15:guide id="8" orient="horz" pos="1128" userDrawn="1">
          <p15:clr>
            <a:srgbClr val="FBAE40"/>
          </p15:clr>
        </p15:guide>
        <p15:guide id="9" orient="horz" pos="1296" userDrawn="1">
          <p15:clr>
            <a:srgbClr val="FBAE40"/>
          </p15:clr>
        </p15:guide>
        <p15:guide id="10" orient="horz" pos="2496" userDrawn="1">
          <p15:clr>
            <a:srgbClr val="FBAE40"/>
          </p15:clr>
        </p15:guide>
        <p15:guide id="11" orient="horz" pos="2664" userDrawn="1">
          <p15:clr>
            <a:srgbClr val="FBAE40"/>
          </p15:clr>
        </p15:guide>
        <p15:guide id="12" orient="horz"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Layou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377413"/>
            <a:ext cx="5157787" cy="823912"/>
          </a:xfrm>
        </p:spPr>
        <p:txBody>
          <a:bodyPr anchor="b"/>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293685"/>
            <a:ext cx="5157787" cy="368458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377413"/>
            <a:ext cx="5183188" cy="823912"/>
          </a:xfrm>
        </p:spPr>
        <p:txBody>
          <a:bodyPr anchor="b"/>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293685"/>
            <a:ext cx="5183188" cy="368458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 name="Group 4"/>
          <p:cNvGrpSpPr>
            <a:grpSpLocks noChangeAspect="1"/>
          </p:cNvGrpSpPr>
          <p:nvPr/>
        </p:nvGrpSpPr>
        <p:grpSpPr bwMode="auto">
          <a:xfrm>
            <a:off x="281981" y="6154362"/>
            <a:ext cx="600191" cy="497398"/>
            <a:chOff x="3225" y="3186"/>
            <a:chExt cx="1232" cy="1021"/>
          </a:xfrm>
        </p:grpSpPr>
        <p:sp>
          <p:nvSpPr>
            <p:cNvPr id="15"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9" name="Text Placeholder 36"/>
          <p:cNvSpPr>
            <a:spLocks noGrp="1"/>
          </p:cNvSpPr>
          <p:nvPr>
            <p:ph type="body" sz="quarter" idx="13" hasCustomPrompt="1"/>
          </p:nvPr>
        </p:nvSpPr>
        <p:spPr>
          <a:xfrm>
            <a:off x="0" y="407250"/>
            <a:ext cx="12192000" cy="757130"/>
          </a:xfrm>
          <a:noFill/>
        </p:spPr>
        <p:txBody>
          <a:bodyPr wrap="square" rtlCol="0" anchor="ctr">
            <a:spAutoFit/>
          </a:bodyPr>
          <a:lstStyle>
            <a:lvl1pPr marL="0" indent="0" algn="ctr">
              <a:buNone/>
              <a:defRPr lang="en-US" sz="4800" spc="-150" dirty="0" smtClean="0">
                <a:solidFill>
                  <a:schemeClr val="tx1">
                    <a:lumMod val="85000"/>
                    <a:lumOff val="15000"/>
                  </a:schemeClr>
                </a:solidFill>
                <a:latin typeface="Montserrat" panose="00000500000000000000" pitchFamily="50" charset="0"/>
              </a:defRPr>
            </a:lvl1pPr>
          </a:lstStyle>
          <a:p>
            <a:pPr marL="0" lvl="0" algn="ctr"/>
            <a:r>
              <a:rPr lang="en-US" dirty="0"/>
              <a:t>EDIT SLIDE TITLE</a:t>
            </a:r>
          </a:p>
        </p:txBody>
      </p:sp>
      <p:sp>
        <p:nvSpPr>
          <p:cNvPr id="43" name="Rectangle 42"/>
          <p:cNvSpPr/>
          <p:nvPr/>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40" name="Slide Number Placeholder 3"/>
          <p:cNvSpPr txBox="1">
            <a:spLocks/>
          </p:cNvSpPr>
          <p:nvPr/>
        </p:nvSpPr>
        <p:spPr>
          <a:xfrm>
            <a:off x="11457138" y="6362478"/>
            <a:ext cx="546100" cy="292388"/>
          </a:xfrm>
          <a:prstGeom prst="rect">
            <a:avLst/>
          </a:prstGeom>
          <a:noFill/>
        </p:spPr>
        <p:txBody>
          <a:bodyPr vert="horz" wrap="square" lIns="91440" tIns="45720" rIns="91440" bIns="45720" rtlCol="0" anchor="ctr">
            <a:spAutoFit/>
          </a:bodyPr>
          <a:lstStyle>
            <a:defPPr>
              <a:defRPr lang="en-US"/>
            </a:defPPr>
            <a:lvl1pPr marL="0" algn="r" defTabSz="914400" rtl="0" eaLnBrk="1" latinLnBrk="0" hangingPunct="1">
              <a:defRPr lang="en-US" sz="1300" kern="1200" smtClean="0">
                <a:gradFill>
                  <a:gsLst>
                    <a:gs pos="100000">
                      <a:srgbClr val="7BAC42"/>
                    </a:gs>
                    <a:gs pos="0">
                      <a:srgbClr val="66AA5D"/>
                    </a:gs>
                  </a:gsLst>
                  <a:lin ang="0" scaled="1"/>
                </a:gradFill>
                <a:latin typeface="Lato" panose="020F0502020204030203" pitchFamily="34" charset="0"/>
                <a:ea typeface="+mn-ea"/>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81B3FBB2-D44A-4165-804C-96ED97CE72C9}" type="slidenum">
              <a:rPr lang="en-US" smtClean="0">
                <a:solidFill>
                  <a:schemeClr val="accent4"/>
                </a:solidFill>
              </a:rPr>
              <a:pPr algn="ctr" rtl="0"/>
              <a:t>‹#›</a:t>
            </a:fld>
            <a:endParaRPr lang="en-US" dirty="0">
              <a:solidFill>
                <a:schemeClr val="accent4"/>
              </a:solidFill>
            </a:endParaRPr>
          </a:p>
        </p:txBody>
      </p:sp>
      <p:sp>
        <p:nvSpPr>
          <p:cNvPr id="41" name="Rectangle 40"/>
          <p:cNvSpPr/>
          <p:nvPr/>
        </p:nvSpPr>
        <p:spPr>
          <a:xfrm>
            <a:off x="9474517" y="6362478"/>
            <a:ext cx="2023514" cy="292388"/>
          </a:xfrm>
          <a:prstGeom prst="rect">
            <a:avLst/>
          </a:prstGeom>
          <a:noFill/>
        </p:spPr>
        <p:txBody>
          <a:bodyPr wrap="square" rtlCol="0">
            <a:spAutoFit/>
          </a:bodyPr>
          <a:lstStyle/>
          <a:p>
            <a:pPr algn="ctr" rtl="0"/>
            <a:r>
              <a:rPr lang="en-US" altLang="en-US" sz="1300" dirty="0">
                <a:solidFill>
                  <a:schemeClr val="accent4"/>
                </a:solidFill>
                <a:latin typeface="Lato" panose="020F0502020204030203" pitchFamily="34" charset="0"/>
                <a:cs typeface="Lato" panose="020F0502020204030203" pitchFamily="34" charset="0"/>
              </a:rPr>
              <a:t>AllTrafficSolutions.com    </a:t>
            </a:r>
          </a:p>
        </p:txBody>
      </p:sp>
      <p:cxnSp>
        <p:nvCxnSpPr>
          <p:cNvPr id="42" name="Straight Connector 41"/>
          <p:cNvCxnSpPr>
            <a:cxnSpLocks/>
          </p:cNvCxnSpPr>
          <p:nvPr/>
        </p:nvCxnSpPr>
        <p:spPr>
          <a:xfrm>
            <a:off x="11482557" y="6404196"/>
            <a:ext cx="0" cy="237744"/>
          </a:xfrm>
          <a:prstGeom prst="line">
            <a:avLst/>
          </a:prstGeom>
          <a:ln w="12700">
            <a:solidFill>
              <a:schemeClr val="accent4">
                <a:alpha val="88000"/>
              </a:schemeClr>
            </a:solidFill>
          </a:ln>
        </p:spPr>
        <p:style>
          <a:lnRef idx="1">
            <a:schemeClr val="accent1"/>
          </a:lnRef>
          <a:fillRef idx="0">
            <a:schemeClr val="accent1"/>
          </a:fillRef>
          <a:effectRef idx="0">
            <a:schemeClr val="accent1"/>
          </a:effectRef>
          <a:fontRef idx="minor">
            <a:schemeClr val="tx1"/>
          </a:fontRef>
        </p:style>
      </p:cxnSp>
      <p:grpSp>
        <p:nvGrpSpPr>
          <p:cNvPr id="44" name="Group 4"/>
          <p:cNvGrpSpPr>
            <a:grpSpLocks noChangeAspect="1"/>
          </p:cNvGrpSpPr>
          <p:nvPr userDrawn="1"/>
        </p:nvGrpSpPr>
        <p:grpSpPr bwMode="auto">
          <a:xfrm>
            <a:off x="281981" y="6154362"/>
            <a:ext cx="600191" cy="497398"/>
            <a:chOff x="3225" y="3186"/>
            <a:chExt cx="1232" cy="1021"/>
          </a:xfrm>
        </p:grpSpPr>
        <p:sp>
          <p:nvSpPr>
            <p:cNvPr id="45"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9" name="Rectangle 68"/>
          <p:cNvSpPr/>
          <p:nvPr userDrawn="1"/>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70" name="Slide Number Placeholder 3"/>
          <p:cNvSpPr txBox="1">
            <a:spLocks/>
          </p:cNvSpPr>
          <p:nvPr userDrawn="1"/>
        </p:nvSpPr>
        <p:spPr>
          <a:xfrm>
            <a:off x="11457138" y="6362478"/>
            <a:ext cx="546100" cy="292388"/>
          </a:xfrm>
          <a:prstGeom prst="rect">
            <a:avLst/>
          </a:prstGeom>
          <a:noFill/>
        </p:spPr>
        <p:txBody>
          <a:bodyPr vert="horz" wrap="square" lIns="91440" tIns="45720" rIns="91440" bIns="45720" rtlCol="0" anchor="ctr">
            <a:spAutoFit/>
          </a:bodyPr>
          <a:lstStyle>
            <a:defPPr>
              <a:defRPr lang="en-US"/>
            </a:defPPr>
            <a:lvl1pPr marL="0" algn="r" defTabSz="914400" rtl="0" eaLnBrk="1" latinLnBrk="0" hangingPunct="1">
              <a:defRPr lang="en-US" sz="1300" kern="1200" smtClean="0">
                <a:gradFill>
                  <a:gsLst>
                    <a:gs pos="100000">
                      <a:srgbClr val="7BAC42"/>
                    </a:gs>
                    <a:gs pos="0">
                      <a:srgbClr val="66AA5D"/>
                    </a:gs>
                  </a:gsLst>
                  <a:lin ang="0" scaled="1"/>
                </a:gradFill>
                <a:latin typeface="Lato" panose="020F0502020204030203" pitchFamily="34" charset="0"/>
                <a:ea typeface="+mn-ea"/>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81B3FBB2-D44A-4165-804C-96ED97CE72C9}" type="slidenum">
              <a:rPr lang="en-US" smtClean="0">
                <a:solidFill>
                  <a:schemeClr val="accent4"/>
                </a:solidFill>
              </a:rPr>
              <a:pPr algn="ctr" rtl="0"/>
              <a:t>‹#›</a:t>
            </a:fld>
            <a:endParaRPr lang="en-US" dirty="0">
              <a:solidFill>
                <a:schemeClr val="accent4"/>
              </a:solidFill>
            </a:endParaRPr>
          </a:p>
        </p:txBody>
      </p:sp>
      <p:sp>
        <p:nvSpPr>
          <p:cNvPr id="71" name="Rectangle 70"/>
          <p:cNvSpPr/>
          <p:nvPr userDrawn="1"/>
        </p:nvSpPr>
        <p:spPr>
          <a:xfrm>
            <a:off x="9474517" y="6362478"/>
            <a:ext cx="2023514" cy="292388"/>
          </a:xfrm>
          <a:prstGeom prst="rect">
            <a:avLst/>
          </a:prstGeom>
          <a:noFill/>
        </p:spPr>
        <p:txBody>
          <a:bodyPr wrap="square" rtlCol="0">
            <a:spAutoFit/>
          </a:bodyPr>
          <a:lstStyle/>
          <a:p>
            <a:pPr algn="ctr" rtl="0"/>
            <a:r>
              <a:rPr lang="en-US" altLang="en-US" sz="1300" dirty="0">
                <a:solidFill>
                  <a:schemeClr val="accent4"/>
                </a:solidFill>
                <a:latin typeface="Lato" panose="020F0502020204030203" pitchFamily="34" charset="0"/>
                <a:cs typeface="Lato" panose="020F0502020204030203" pitchFamily="34" charset="0"/>
              </a:rPr>
              <a:t>AllTrafficSolutions.com    </a:t>
            </a:r>
          </a:p>
        </p:txBody>
      </p:sp>
      <p:cxnSp>
        <p:nvCxnSpPr>
          <p:cNvPr id="72" name="Straight Connector 71"/>
          <p:cNvCxnSpPr>
            <a:cxnSpLocks/>
          </p:cNvCxnSpPr>
          <p:nvPr userDrawn="1"/>
        </p:nvCxnSpPr>
        <p:spPr>
          <a:xfrm>
            <a:off x="11482557" y="6404196"/>
            <a:ext cx="0" cy="237744"/>
          </a:xfrm>
          <a:prstGeom prst="line">
            <a:avLst/>
          </a:prstGeom>
          <a:ln w="12700">
            <a:solidFill>
              <a:schemeClr val="accent4">
                <a:alpha val="88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38756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OurTeam4 Layout">
    <p:spTree>
      <p:nvGrpSpPr>
        <p:cNvPr id="1" name=""/>
        <p:cNvGrpSpPr/>
        <p:nvPr/>
      </p:nvGrpSpPr>
      <p:grpSpPr>
        <a:xfrm>
          <a:off x="0" y="0"/>
          <a:ext cx="0" cy="0"/>
          <a:chOff x="0" y="0"/>
          <a:chExt cx="0" cy="0"/>
        </a:xfrm>
      </p:grpSpPr>
      <p:sp>
        <p:nvSpPr>
          <p:cNvPr id="76" name="Picture Placeholder 2"/>
          <p:cNvSpPr>
            <a:spLocks noGrp="1"/>
          </p:cNvSpPr>
          <p:nvPr>
            <p:ph type="pic" sz="quarter" idx="14"/>
          </p:nvPr>
        </p:nvSpPr>
        <p:spPr>
          <a:xfrm>
            <a:off x="1260434" y="2006851"/>
            <a:ext cx="1536192" cy="1536192"/>
          </a:xfrm>
          <a:prstGeom prst="ellipse">
            <a:avLst/>
          </a:prstGeom>
          <a:ln>
            <a:noFill/>
          </a:ln>
        </p:spPr>
        <p:txBody>
          <a:bodyPr anchor="ctr">
            <a:normAutofit/>
          </a:bodyPr>
          <a:lstStyle>
            <a:lvl1pPr marL="0" indent="0" algn="ctr">
              <a:buNone/>
              <a:defRPr sz="1600"/>
            </a:lvl1pPr>
          </a:lstStyle>
          <a:p>
            <a:endParaRPr lang="en-US" dirty="0"/>
          </a:p>
        </p:txBody>
      </p:sp>
      <p:sp>
        <p:nvSpPr>
          <p:cNvPr id="77" name="Picture Placeholder 2"/>
          <p:cNvSpPr>
            <a:spLocks noGrp="1"/>
          </p:cNvSpPr>
          <p:nvPr>
            <p:ph type="pic" sz="quarter" idx="15"/>
          </p:nvPr>
        </p:nvSpPr>
        <p:spPr>
          <a:xfrm>
            <a:off x="3956723" y="2006851"/>
            <a:ext cx="1536192" cy="1536192"/>
          </a:xfrm>
          <a:prstGeom prst="ellipse">
            <a:avLst/>
          </a:prstGeom>
          <a:ln>
            <a:noFill/>
          </a:ln>
        </p:spPr>
        <p:txBody>
          <a:bodyPr anchor="ctr">
            <a:normAutofit/>
          </a:bodyPr>
          <a:lstStyle>
            <a:lvl1pPr marL="0" indent="0" algn="ctr">
              <a:buNone/>
              <a:defRPr sz="1600"/>
            </a:lvl1pPr>
          </a:lstStyle>
          <a:p>
            <a:endParaRPr lang="en-US" dirty="0"/>
          </a:p>
        </p:txBody>
      </p:sp>
      <p:sp>
        <p:nvSpPr>
          <p:cNvPr id="78" name="Picture Placeholder 2"/>
          <p:cNvSpPr>
            <a:spLocks noGrp="1"/>
          </p:cNvSpPr>
          <p:nvPr>
            <p:ph type="pic" sz="quarter" idx="16"/>
          </p:nvPr>
        </p:nvSpPr>
        <p:spPr>
          <a:xfrm>
            <a:off x="6663537" y="2006851"/>
            <a:ext cx="1536192" cy="1536192"/>
          </a:xfrm>
          <a:prstGeom prst="ellipse">
            <a:avLst/>
          </a:prstGeom>
          <a:ln>
            <a:noFill/>
          </a:ln>
        </p:spPr>
        <p:txBody>
          <a:bodyPr anchor="ctr">
            <a:normAutofit/>
          </a:bodyPr>
          <a:lstStyle>
            <a:lvl1pPr marL="0" indent="0" algn="ctr">
              <a:buNone/>
              <a:defRPr sz="1600"/>
            </a:lvl1pPr>
          </a:lstStyle>
          <a:p>
            <a:endParaRPr lang="en-US" dirty="0"/>
          </a:p>
        </p:txBody>
      </p:sp>
      <p:sp>
        <p:nvSpPr>
          <p:cNvPr id="79" name="Picture Placeholder 2"/>
          <p:cNvSpPr>
            <a:spLocks noGrp="1"/>
          </p:cNvSpPr>
          <p:nvPr>
            <p:ph type="pic" sz="quarter" idx="17"/>
          </p:nvPr>
        </p:nvSpPr>
        <p:spPr>
          <a:xfrm>
            <a:off x="9386544" y="2006851"/>
            <a:ext cx="1536192" cy="1536192"/>
          </a:xfrm>
          <a:prstGeom prst="ellipse">
            <a:avLst/>
          </a:prstGeom>
          <a:ln>
            <a:noFill/>
          </a:ln>
        </p:spPr>
        <p:txBody>
          <a:bodyPr anchor="ctr">
            <a:normAutofit/>
          </a:bodyPr>
          <a:lstStyle>
            <a:lvl1pPr marL="0" indent="0" algn="ctr">
              <a:buNone/>
              <a:defRPr sz="1600"/>
            </a:lvl1pPr>
          </a:lstStyle>
          <a:p>
            <a:endParaRPr lang="en-US" dirty="0"/>
          </a:p>
        </p:txBody>
      </p:sp>
      <p:grpSp>
        <p:nvGrpSpPr>
          <p:cNvPr id="9" name="Group 4"/>
          <p:cNvGrpSpPr>
            <a:grpSpLocks noChangeAspect="1"/>
          </p:cNvGrpSpPr>
          <p:nvPr userDrawn="1"/>
        </p:nvGrpSpPr>
        <p:grpSpPr bwMode="auto">
          <a:xfrm>
            <a:off x="281981" y="6154362"/>
            <a:ext cx="600191" cy="497398"/>
            <a:chOff x="3225" y="3186"/>
            <a:chExt cx="1232" cy="1021"/>
          </a:xfrm>
        </p:grpSpPr>
        <p:sp>
          <p:nvSpPr>
            <p:cNvPr id="10"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7" name="Text Placeholder 36"/>
          <p:cNvSpPr>
            <a:spLocks noGrp="1"/>
          </p:cNvSpPr>
          <p:nvPr>
            <p:ph type="body" sz="quarter" idx="13" hasCustomPrompt="1"/>
          </p:nvPr>
        </p:nvSpPr>
        <p:spPr>
          <a:xfrm>
            <a:off x="0" y="407250"/>
            <a:ext cx="12192000" cy="757130"/>
          </a:xfrm>
          <a:noFill/>
        </p:spPr>
        <p:txBody>
          <a:bodyPr wrap="square" rtlCol="0" anchor="ctr">
            <a:spAutoFit/>
          </a:bodyPr>
          <a:lstStyle>
            <a:lvl1pPr marL="0" indent="0" algn="ctr">
              <a:buNone/>
              <a:defRPr lang="en-US" sz="4800" spc="-150" dirty="0" smtClean="0">
                <a:solidFill>
                  <a:schemeClr val="tx1">
                    <a:lumMod val="85000"/>
                    <a:lumOff val="15000"/>
                  </a:schemeClr>
                </a:solidFill>
                <a:latin typeface="Montserrat" panose="00000500000000000000" pitchFamily="50" charset="0"/>
              </a:defRPr>
            </a:lvl1pPr>
          </a:lstStyle>
          <a:p>
            <a:pPr marL="0" lvl="0" algn="ctr"/>
            <a:r>
              <a:rPr lang="en-US" dirty="0"/>
              <a:t>OUR TEAM 4</a:t>
            </a:r>
          </a:p>
        </p:txBody>
      </p:sp>
      <p:sp>
        <p:nvSpPr>
          <p:cNvPr id="3" name="Text Placeholder 2"/>
          <p:cNvSpPr>
            <a:spLocks noGrp="1"/>
          </p:cNvSpPr>
          <p:nvPr>
            <p:ph type="body" sz="quarter" idx="18" hasCustomPrompt="1"/>
          </p:nvPr>
        </p:nvSpPr>
        <p:spPr>
          <a:xfrm>
            <a:off x="1107502" y="3700761"/>
            <a:ext cx="1842056" cy="333153"/>
          </a:xfrm>
        </p:spPr>
        <p:txBody>
          <a:bodyPr/>
          <a:lstStyle>
            <a:lvl1pPr algn="ctr">
              <a:defRPr lang="en-US" sz="1900" spc="-150" dirty="0" smtClean="0">
                <a:solidFill>
                  <a:schemeClr val="accent2"/>
                </a:solidFill>
                <a:latin typeface="Montserrat" panose="00000500000000000000" pitchFamily="50" charset="0"/>
              </a:defRPr>
            </a:lvl1pPr>
          </a:lstStyle>
          <a:p>
            <a:pPr marL="0" lvl="0" indent="0" algn="ctr">
              <a:buNone/>
            </a:pPr>
            <a:r>
              <a:rPr lang="en-US" dirty="0"/>
              <a:t>JOHN DOE</a:t>
            </a:r>
          </a:p>
        </p:txBody>
      </p:sp>
      <p:sp>
        <p:nvSpPr>
          <p:cNvPr id="80" name="Text Placeholder 2"/>
          <p:cNvSpPr>
            <a:spLocks noGrp="1"/>
          </p:cNvSpPr>
          <p:nvPr>
            <p:ph type="body" sz="quarter" idx="19" hasCustomPrompt="1"/>
          </p:nvPr>
        </p:nvSpPr>
        <p:spPr>
          <a:xfrm>
            <a:off x="864511" y="3957201"/>
            <a:ext cx="2328038" cy="333153"/>
          </a:xfrm>
        </p:spPr>
        <p:txBody>
          <a:bodyPr/>
          <a:lstStyle>
            <a:lvl1pPr algn="ctr">
              <a:defRPr lang="en-US" sz="1900" spc="-150" dirty="0" smtClean="0">
                <a:solidFill>
                  <a:srgbClr val="1D1D1D"/>
                </a:solidFill>
                <a:latin typeface="Montserrat" panose="00000500000000000000" pitchFamily="50" charset="0"/>
              </a:defRPr>
            </a:lvl1pPr>
          </a:lstStyle>
          <a:p>
            <a:pPr marL="0" indent="0" algn="ctr">
              <a:buNone/>
            </a:pPr>
            <a:r>
              <a:rPr lang="en-US" sz="1900" spc="-150" dirty="0">
                <a:solidFill>
                  <a:srgbClr val="1D1D1D"/>
                </a:solidFill>
                <a:latin typeface="Montserrat" panose="00000500000000000000" pitchFamily="50" charset="0"/>
              </a:rPr>
              <a:t>Founder/ CEO</a:t>
            </a:r>
            <a:endParaRPr lang="en-US" sz="1900" spc="-150" dirty="0">
              <a:gradFill flip="none" rotWithShape="1">
                <a:gsLst>
                  <a:gs pos="70000">
                    <a:srgbClr val="E05402">
                      <a:alpha val="75000"/>
                    </a:srgbClr>
                  </a:gs>
                  <a:gs pos="0">
                    <a:srgbClr val="F8AE28">
                      <a:alpha val="75000"/>
                    </a:srgbClr>
                  </a:gs>
                </a:gsLst>
                <a:lin ang="5400000" scaled="1"/>
                <a:tileRect/>
              </a:gradFill>
              <a:latin typeface="Montserrat" panose="00000500000000000000" pitchFamily="50" charset="0"/>
            </a:endParaRPr>
          </a:p>
        </p:txBody>
      </p:sp>
      <p:sp>
        <p:nvSpPr>
          <p:cNvPr id="34" name="Text Placeholder 33"/>
          <p:cNvSpPr>
            <a:spLocks noGrp="1"/>
          </p:cNvSpPr>
          <p:nvPr>
            <p:ph type="body" sz="quarter" idx="20" hasCustomPrompt="1"/>
          </p:nvPr>
        </p:nvSpPr>
        <p:spPr>
          <a:xfrm>
            <a:off x="888924" y="4269535"/>
            <a:ext cx="2279213" cy="867930"/>
          </a:xfrm>
          <a:noFill/>
        </p:spPr>
        <p:txBody>
          <a:bodyPr wrap="square" rtlCol="0">
            <a:spAutoFit/>
          </a:bodyPr>
          <a:lstStyle>
            <a:lvl1pPr marL="0" indent="0" algn="ctr">
              <a:buNone/>
              <a:defRPr lang="en-US" sz="1400" smtClean="0">
                <a:solidFill>
                  <a:schemeClr val="tx1">
                    <a:lumMod val="85000"/>
                    <a:lumOff val="15000"/>
                  </a:schemeClr>
                </a:solidFill>
                <a:latin typeface="Lato" panose="020F0502020204030203" pitchFamily="34" charset="0"/>
                <a:cs typeface="Lato" panose="020F0502020204030203" pitchFamily="34" charset="0"/>
              </a:defRPr>
            </a:lvl1pPr>
            <a:lvl2pPr>
              <a:defRPr lang="en-US" smtClean="0"/>
            </a:lvl2pPr>
            <a:lvl3pPr>
              <a:defRPr lang="en-US" smtClean="0"/>
            </a:lvl3pPr>
            <a:lvl4pPr>
              <a:defRPr lang="en-US" smtClean="0"/>
            </a:lvl4pPr>
            <a:lvl5pPr>
              <a:defRPr lang="en-US"/>
            </a:lvl5pPr>
          </a:lstStyle>
          <a:p>
            <a:pPr marL="0" lvl="0" algn="ctr"/>
            <a:r>
              <a:rPr lang="en-US" dirty="0"/>
              <a:t>At hendrerit velit suscipit et. Nullam vitae pulvinar diam. Nam eu finibus mauris. </a:t>
            </a:r>
          </a:p>
        </p:txBody>
      </p:sp>
      <p:sp>
        <p:nvSpPr>
          <p:cNvPr id="82" name="Text Placeholder 2"/>
          <p:cNvSpPr>
            <a:spLocks noGrp="1"/>
          </p:cNvSpPr>
          <p:nvPr>
            <p:ph type="body" sz="quarter" idx="21" hasCustomPrompt="1"/>
          </p:nvPr>
        </p:nvSpPr>
        <p:spPr>
          <a:xfrm>
            <a:off x="3784436" y="3700761"/>
            <a:ext cx="1880767" cy="333153"/>
          </a:xfrm>
        </p:spPr>
        <p:txBody>
          <a:bodyPr/>
          <a:lstStyle>
            <a:lvl1pPr algn="ctr">
              <a:defRPr lang="en-US" sz="1900" spc="-150" dirty="0" smtClean="0">
                <a:solidFill>
                  <a:schemeClr val="accent2"/>
                </a:solidFill>
                <a:latin typeface="Montserrat" panose="00000500000000000000" pitchFamily="50" charset="0"/>
              </a:defRPr>
            </a:lvl1pPr>
          </a:lstStyle>
          <a:p>
            <a:pPr marL="0" lvl="0" indent="0" algn="ctr">
              <a:buNone/>
            </a:pPr>
            <a:r>
              <a:rPr lang="en-US" dirty="0"/>
              <a:t>JOHN DOE</a:t>
            </a:r>
          </a:p>
        </p:txBody>
      </p:sp>
      <p:sp>
        <p:nvSpPr>
          <p:cNvPr id="83" name="Text Placeholder 2"/>
          <p:cNvSpPr>
            <a:spLocks noGrp="1"/>
          </p:cNvSpPr>
          <p:nvPr>
            <p:ph type="body" sz="quarter" idx="22" hasCustomPrompt="1"/>
          </p:nvPr>
        </p:nvSpPr>
        <p:spPr>
          <a:xfrm>
            <a:off x="3560800" y="3957201"/>
            <a:ext cx="2328038" cy="333153"/>
          </a:xfrm>
        </p:spPr>
        <p:txBody>
          <a:bodyPr/>
          <a:lstStyle>
            <a:lvl1pPr algn="ctr">
              <a:defRPr lang="en-US" sz="1900" spc="-150" dirty="0" smtClean="0">
                <a:solidFill>
                  <a:srgbClr val="1D1D1D"/>
                </a:solidFill>
                <a:latin typeface="Montserrat" panose="00000500000000000000" pitchFamily="50" charset="0"/>
              </a:defRPr>
            </a:lvl1pPr>
          </a:lstStyle>
          <a:p>
            <a:pPr marL="0" indent="0" algn="ctr">
              <a:buNone/>
            </a:pPr>
            <a:r>
              <a:rPr lang="en-US" sz="1900" spc="-150" dirty="0">
                <a:solidFill>
                  <a:srgbClr val="1D1D1D"/>
                </a:solidFill>
                <a:latin typeface="Montserrat" panose="00000500000000000000" pitchFamily="50" charset="0"/>
              </a:rPr>
              <a:t>Marketing Manager</a:t>
            </a:r>
          </a:p>
        </p:txBody>
      </p:sp>
      <p:sp>
        <p:nvSpPr>
          <p:cNvPr id="84" name="Text Placeholder 33"/>
          <p:cNvSpPr>
            <a:spLocks noGrp="1"/>
          </p:cNvSpPr>
          <p:nvPr>
            <p:ph type="body" sz="quarter" idx="23" hasCustomPrompt="1"/>
          </p:nvPr>
        </p:nvSpPr>
        <p:spPr>
          <a:xfrm>
            <a:off x="3585213" y="4269535"/>
            <a:ext cx="2279213" cy="867930"/>
          </a:xfrm>
          <a:noFill/>
        </p:spPr>
        <p:txBody>
          <a:bodyPr wrap="square" rtlCol="0">
            <a:spAutoFit/>
          </a:bodyPr>
          <a:lstStyle>
            <a:lvl1pPr marL="0" indent="0" algn="ctr">
              <a:buNone/>
              <a:defRPr lang="en-US" sz="1400" smtClean="0">
                <a:solidFill>
                  <a:schemeClr val="tx1">
                    <a:lumMod val="85000"/>
                    <a:lumOff val="15000"/>
                  </a:schemeClr>
                </a:solidFill>
                <a:latin typeface="Lato" panose="020F0502020204030203" pitchFamily="34" charset="0"/>
                <a:cs typeface="Lato" panose="020F0502020204030203" pitchFamily="34" charset="0"/>
              </a:defRPr>
            </a:lvl1pPr>
            <a:lvl2pPr>
              <a:defRPr lang="en-US" smtClean="0"/>
            </a:lvl2pPr>
            <a:lvl3pPr>
              <a:defRPr lang="en-US" smtClean="0"/>
            </a:lvl3pPr>
            <a:lvl4pPr>
              <a:defRPr lang="en-US" smtClean="0"/>
            </a:lvl4pPr>
            <a:lvl5pPr>
              <a:defRPr lang="en-US"/>
            </a:lvl5pPr>
          </a:lstStyle>
          <a:p>
            <a:pPr marL="0" lvl="0" algn="ctr"/>
            <a:r>
              <a:rPr lang="en-US" dirty="0"/>
              <a:t>At hendrerit velit suscipit et. Nullam vitae pulvinar diam. Nam eu finibus mauris. </a:t>
            </a:r>
          </a:p>
        </p:txBody>
      </p:sp>
      <p:sp>
        <p:nvSpPr>
          <p:cNvPr id="85" name="Text Placeholder 2"/>
          <p:cNvSpPr>
            <a:spLocks noGrp="1"/>
          </p:cNvSpPr>
          <p:nvPr>
            <p:ph type="body" sz="quarter" idx="24" hasCustomPrompt="1"/>
          </p:nvPr>
        </p:nvSpPr>
        <p:spPr>
          <a:xfrm>
            <a:off x="6512300" y="3700761"/>
            <a:ext cx="1838667" cy="333153"/>
          </a:xfrm>
        </p:spPr>
        <p:txBody>
          <a:bodyPr/>
          <a:lstStyle>
            <a:lvl1pPr algn="ctr">
              <a:defRPr lang="en-US" sz="1900" spc="-150" dirty="0" smtClean="0">
                <a:solidFill>
                  <a:schemeClr val="accent2"/>
                </a:solidFill>
                <a:latin typeface="Montserrat" panose="00000500000000000000" pitchFamily="50" charset="0"/>
              </a:defRPr>
            </a:lvl1pPr>
          </a:lstStyle>
          <a:p>
            <a:pPr marL="0" lvl="0" indent="0" algn="ctr">
              <a:buNone/>
            </a:pPr>
            <a:r>
              <a:rPr lang="en-US" dirty="0"/>
              <a:t>JOHN DOE</a:t>
            </a:r>
          </a:p>
        </p:txBody>
      </p:sp>
      <p:sp>
        <p:nvSpPr>
          <p:cNvPr id="86" name="Text Placeholder 2"/>
          <p:cNvSpPr>
            <a:spLocks noGrp="1"/>
          </p:cNvSpPr>
          <p:nvPr>
            <p:ph type="body" sz="quarter" idx="25" hasCustomPrompt="1"/>
          </p:nvPr>
        </p:nvSpPr>
        <p:spPr>
          <a:xfrm>
            <a:off x="6278139" y="3957201"/>
            <a:ext cx="2306988" cy="333153"/>
          </a:xfrm>
        </p:spPr>
        <p:txBody>
          <a:bodyPr/>
          <a:lstStyle>
            <a:lvl1pPr algn="ctr">
              <a:defRPr lang="en-US" sz="1900" spc="-150" dirty="0" smtClean="0">
                <a:solidFill>
                  <a:srgbClr val="1D1D1D"/>
                </a:solidFill>
                <a:latin typeface="Montserrat" panose="00000500000000000000" pitchFamily="50" charset="0"/>
              </a:defRPr>
            </a:lvl1pPr>
          </a:lstStyle>
          <a:p>
            <a:pPr marL="0" indent="0" algn="ctr">
              <a:buNone/>
            </a:pPr>
            <a:r>
              <a:rPr lang="en-US" sz="1900" spc="-150" dirty="0">
                <a:solidFill>
                  <a:srgbClr val="1D1D1D"/>
                </a:solidFill>
                <a:latin typeface="Montserrat" panose="00000500000000000000" pitchFamily="50" charset="0"/>
              </a:rPr>
              <a:t>Software Developer</a:t>
            </a:r>
            <a:endParaRPr lang="en-US" sz="1900" spc="-150" dirty="0">
              <a:gradFill flip="none" rotWithShape="1">
                <a:gsLst>
                  <a:gs pos="70000">
                    <a:srgbClr val="E05402">
                      <a:alpha val="75000"/>
                    </a:srgbClr>
                  </a:gs>
                  <a:gs pos="0">
                    <a:srgbClr val="F8AE28">
                      <a:alpha val="75000"/>
                    </a:srgbClr>
                  </a:gs>
                </a:gsLst>
                <a:lin ang="5400000" scaled="1"/>
                <a:tileRect/>
              </a:gradFill>
              <a:latin typeface="Montserrat" panose="00000500000000000000" pitchFamily="50" charset="0"/>
            </a:endParaRPr>
          </a:p>
        </p:txBody>
      </p:sp>
      <p:sp>
        <p:nvSpPr>
          <p:cNvPr id="87" name="Text Placeholder 33"/>
          <p:cNvSpPr>
            <a:spLocks noGrp="1"/>
          </p:cNvSpPr>
          <p:nvPr>
            <p:ph type="body" sz="quarter" idx="26" hasCustomPrompt="1"/>
          </p:nvPr>
        </p:nvSpPr>
        <p:spPr>
          <a:xfrm>
            <a:off x="6292027" y="4269535"/>
            <a:ext cx="2279213" cy="867930"/>
          </a:xfrm>
          <a:noFill/>
        </p:spPr>
        <p:txBody>
          <a:bodyPr wrap="square" rtlCol="0">
            <a:spAutoFit/>
          </a:bodyPr>
          <a:lstStyle>
            <a:lvl1pPr marL="0" indent="0" algn="ctr">
              <a:buNone/>
              <a:defRPr lang="en-US" sz="1400" smtClean="0">
                <a:solidFill>
                  <a:schemeClr val="tx1">
                    <a:lumMod val="85000"/>
                    <a:lumOff val="15000"/>
                  </a:schemeClr>
                </a:solidFill>
                <a:latin typeface="Lato" panose="020F0502020204030203" pitchFamily="34" charset="0"/>
                <a:cs typeface="Lato" panose="020F0502020204030203" pitchFamily="34" charset="0"/>
              </a:defRPr>
            </a:lvl1pPr>
            <a:lvl2pPr>
              <a:defRPr lang="en-US" smtClean="0"/>
            </a:lvl2pPr>
            <a:lvl3pPr>
              <a:defRPr lang="en-US" smtClean="0"/>
            </a:lvl3pPr>
            <a:lvl4pPr>
              <a:defRPr lang="en-US" smtClean="0"/>
            </a:lvl4pPr>
            <a:lvl5pPr>
              <a:defRPr lang="en-US"/>
            </a:lvl5pPr>
          </a:lstStyle>
          <a:p>
            <a:pPr marL="0" lvl="0" algn="ctr"/>
            <a:r>
              <a:rPr lang="en-US" dirty="0"/>
              <a:t>At hendrerit velit suscipit et. Nullam vitae pulvinar diam. Nam eu finibus mauris. </a:t>
            </a:r>
          </a:p>
        </p:txBody>
      </p:sp>
      <p:sp>
        <p:nvSpPr>
          <p:cNvPr id="88" name="Text Placeholder 2"/>
          <p:cNvSpPr>
            <a:spLocks noGrp="1"/>
          </p:cNvSpPr>
          <p:nvPr>
            <p:ph type="body" sz="quarter" idx="27" hasCustomPrompt="1"/>
          </p:nvPr>
        </p:nvSpPr>
        <p:spPr>
          <a:xfrm>
            <a:off x="9236987" y="3700761"/>
            <a:ext cx="1835306" cy="333153"/>
          </a:xfrm>
        </p:spPr>
        <p:txBody>
          <a:bodyPr/>
          <a:lstStyle>
            <a:lvl1pPr algn="ctr">
              <a:defRPr lang="en-US" sz="1900" spc="-150" dirty="0" smtClean="0">
                <a:solidFill>
                  <a:schemeClr val="accent2"/>
                </a:solidFill>
                <a:latin typeface="Montserrat" panose="00000500000000000000" pitchFamily="50" charset="0"/>
              </a:defRPr>
            </a:lvl1pPr>
          </a:lstStyle>
          <a:p>
            <a:pPr marL="0" lvl="0" indent="0" algn="ctr">
              <a:buNone/>
            </a:pPr>
            <a:r>
              <a:rPr lang="en-US" dirty="0"/>
              <a:t>JOHN DOE</a:t>
            </a:r>
          </a:p>
        </p:txBody>
      </p:sp>
      <p:sp>
        <p:nvSpPr>
          <p:cNvPr id="89" name="Text Placeholder 2"/>
          <p:cNvSpPr>
            <a:spLocks noGrp="1"/>
          </p:cNvSpPr>
          <p:nvPr>
            <p:ph type="body" sz="quarter" idx="28" hasCustomPrompt="1"/>
          </p:nvPr>
        </p:nvSpPr>
        <p:spPr>
          <a:xfrm>
            <a:off x="9002828" y="3957201"/>
            <a:ext cx="2303625" cy="333153"/>
          </a:xfrm>
        </p:spPr>
        <p:txBody>
          <a:bodyPr/>
          <a:lstStyle>
            <a:lvl1pPr algn="ctr">
              <a:defRPr lang="en-US" sz="1900" spc="-150" dirty="0" smtClean="0">
                <a:solidFill>
                  <a:srgbClr val="1D1D1D"/>
                </a:solidFill>
                <a:latin typeface="Montserrat" panose="00000500000000000000" pitchFamily="50" charset="0"/>
              </a:defRPr>
            </a:lvl1pPr>
          </a:lstStyle>
          <a:p>
            <a:pPr marL="0" indent="0" algn="ctr">
              <a:buNone/>
            </a:pPr>
            <a:r>
              <a:rPr lang="en-US" sz="1900" spc="-150" dirty="0">
                <a:solidFill>
                  <a:srgbClr val="1D1D1D"/>
                </a:solidFill>
                <a:latin typeface="Montserrat" panose="00000500000000000000" pitchFamily="50" charset="0"/>
              </a:rPr>
              <a:t>UI/ UX Designer</a:t>
            </a:r>
            <a:endParaRPr lang="en-US" sz="1900" spc="-150" dirty="0">
              <a:gradFill flip="none" rotWithShape="1">
                <a:gsLst>
                  <a:gs pos="70000">
                    <a:srgbClr val="E05402">
                      <a:alpha val="75000"/>
                    </a:srgbClr>
                  </a:gs>
                  <a:gs pos="0">
                    <a:srgbClr val="F8AE28">
                      <a:alpha val="75000"/>
                    </a:srgbClr>
                  </a:gs>
                </a:gsLst>
                <a:lin ang="5400000" scaled="1"/>
                <a:tileRect/>
              </a:gradFill>
              <a:latin typeface="Montserrat" panose="00000500000000000000" pitchFamily="50" charset="0"/>
            </a:endParaRPr>
          </a:p>
        </p:txBody>
      </p:sp>
      <p:sp>
        <p:nvSpPr>
          <p:cNvPr id="90" name="Text Placeholder 33"/>
          <p:cNvSpPr>
            <a:spLocks noGrp="1"/>
          </p:cNvSpPr>
          <p:nvPr>
            <p:ph type="body" sz="quarter" idx="29" hasCustomPrompt="1"/>
          </p:nvPr>
        </p:nvSpPr>
        <p:spPr>
          <a:xfrm>
            <a:off x="9015034" y="4269535"/>
            <a:ext cx="2279213" cy="867930"/>
          </a:xfrm>
          <a:noFill/>
        </p:spPr>
        <p:txBody>
          <a:bodyPr wrap="square" rtlCol="0">
            <a:spAutoFit/>
          </a:bodyPr>
          <a:lstStyle>
            <a:lvl1pPr marL="0" indent="0" algn="ctr">
              <a:buNone/>
              <a:defRPr lang="en-US" sz="1400" smtClean="0">
                <a:solidFill>
                  <a:schemeClr val="tx1">
                    <a:lumMod val="85000"/>
                    <a:lumOff val="15000"/>
                  </a:schemeClr>
                </a:solidFill>
                <a:latin typeface="Lato" panose="020F0502020204030203" pitchFamily="34" charset="0"/>
                <a:cs typeface="Lato" panose="020F0502020204030203" pitchFamily="34" charset="0"/>
              </a:defRPr>
            </a:lvl1pPr>
            <a:lvl2pPr>
              <a:defRPr lang="en-US" smtClean="0"/>
            </a:lvl2pPr>
            <a:lvl3pPr>
              <a:defRPr lang="en-US" smtClean="0"/>
            </a:lvl3pPr>
            <a:lvl4pPr>
              <a:defRPr lang="en-US" smtClean="0"/>
            </a:lvl4pPr>
            <a:lvl5pPr>
              <a:defRPr lang="en-US"/>
            </a:lvl5pPr>
          </a:lstStyle>
          <a:p>
            <a:pPr marL="0" lvl="0" algn="ctr"/>
            <a:r>
              <a:rPr lang="en-US" dirty="0"/>
              <a:t>At hendrerit velit suscipit et. Nullam vitae pulvinar diam. Nam eu finibus mauris. </a:t>
            </a:r>
          </a:p>
        </p:txBody>
      </p:sp>
      <p:sp>
        <p:nvSpPr>
          <p:cNvPr id="51" name="Rectangle 50"/>
          <p:cNvSpPr/>
          <p:nvPr userDrawn="1"/>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48" name="Slide Number Placeholder 3"/>
          <p:cNvSpPr txBox="1">
            <a:spLocks/>
          </p:cNvSpPr>
          <p:nvPr userDrawn="1"/>
        </p:nvSpPr>
        <p:spPr>
          <a:xfrm>
            <a:off x="11457138" y="6362478"/>
            <a:ext cx="546100" cy="292388"/>
          </a:xfrm>
          <a:prstGeom prst="rect">
            <a:avLst/>
          </a:prstGeom>
          <a:noFill/>
        </p:spPr>
        <p:txBody>
          <a:bodyPr vert="horz" wrap="square" lIns="91440" tIns="45720" rIns="91440" bIns="45720" rtlCol="0" anchor="ctr">
            <a:spAutoFit/>
          </a:bodyPr>
          <a:lstStyle>
            <a:defPPr>
              <a:defRPr lang="en-US"/>
            </a:defPPr>
            <a:lvl1pPr marL="0" algn="r" defTabSz="914400" rtl="0" eaLnBrk="1" latinLnBrk="0" hangingPunct="1">
              <a:defRPr lang="en-US" sz="1300" kern="1200" smtClean="0">
                <a:gradFill>
                  <a:gsLst>
                    <a:gs pos="100000">
                      <a:srgbClr val="7BAC42"/>
                    </a:gs>
                    <a:gs pos="0">
                      <a:srgbClr val="66AA5D"/>
                    </a:gs>
                  </a:gsLst>
                  <a:lin ang="0" scaled="1"/>
                </a:gradFill>
                <a:latin typeface="Lato" panose="020F0502020204030203" pitchFamily="34" charset="0"/>
                <a:ea typeface="+mn-ea"/>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81B3FBB2-D44A-4165-804C-96ED97CE72C9}" type="slidenum">
              <a:rPr lang="en-US" smtClean="0">
                <a:solidFill>
                  <a:schemeClr val="accent4"/>
                </a:solidFill>
              </a:rPr>
              <a:pPr algn="ctr" rtl="0"/>
              <a:t>‹#›</a:t>
            </a:fld>
            <a:endParaRPr lang="en-US" dirty="0">
              <a:solidFill>
                <a:schemeClr val="accent4"/>
              </a:solidFill>
            </a:endParaRPr>
          </a:p>
        </p:txBody>
      </p:sp>
      <p:sp>
        <p:nvSpPr>
          <p:cNvPr id="49" name="Rectangle 48"/>
          <p:cNvSpPr/>
          <p:nvPr userDrawn="1"/>
        </p:nvSpPr>
        <p:spPr>
          <a:xfrm>
            <a:off x="9474517" y="6362478"/>
            <a:ext cx="2023514" cy="292388"/>
          </a:xfrm>
          <a:prstGeom prst="rect">
            <a:avLst/>
          </a:prstGeom>
          <a:noFill/>
        </p:spPr>
        <p:txBody>
          <a:bodyPr wrap="square" rtlCol="0">
            <a:spAutoFit/>
          </a:bodyPr>
          <a:lstStyle/>
          <a:p>
            <a:pPr algn="ctr" rtl="0"/>
            <a:r>
              <a:rPr lang="en-US" altLang="en-US" sz="1300" dirty="0">
                <a:solidFill>
                  <a:schemeClr val="accent4"/>
                </a:solidFill>
                <a:latin typeface="Lato" panose="020F0502020204030203" pitchFamily="34" charset="0"/>
                <a:cs typeface="Lato" panose="020F0502020204030203" pitchFamily="34" charset="0"/>
              </a:rPr>
              <a:t>AllTrafficSolutions.com    </a:t>
            </a:r>
          </a:p>
        </p:txBody>
      </p:sp>
      <p:cxnSp>
        <p:nvCxnSpPr>
          <p:cNvPr id="50" name="Straight Connector 49"/>
          <p:cNvCxnSpPr>
            <a:cxnSpLocks/>
          </p:cNvCxnSpPr>
          <p:nvPr userDrawn="1"/>
        </p:nvCxnSpPr>
        <p:spPr>
          <a:xfrm>
            <a:off x="11482557" y="6404196"/>
            <a:ext cx="0" cy="237744"/>
          </a:xfrm>
          <a:prstGeom prst="line">
            <a:avLst/>
          </a:prstGeom>
          <a:ln w="12700">
            <a:solidFill>
              <a:schemeClr val="accent4">
                <a:alpha val="88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4402523"/>
      </p:ext>
    </p:extLst>
  </p:cSld>
  <p:clrMapOvr>
    <a:masterClrMapping/>
  </p:clrMapOvr>
  <p:extLst mod="1">
    <p:ext uri="{DCECCB84-F9BA-43D5-87BE-67443E8EF086}">
      <p15:sldGuideLst xmlns:p15="http://schemas.microsoft.com/office/powerpoint/2012/main">
        <p15:guide id="1" orient="horz" pos="360">
          <p15:clr>
            <a:srgbClr val="FBAE40"/>
          </p15:clr>
        </p15:guide>
        <p15:guide id="2" pos="1248" userDrawn="1">
          <p15:clr>
            <a:srgbClr val="FBAE40"/>
          </p15:clr>
        </p15:guide>
        <p15:guide id="3" orient="horz" pos="624">
          <p15:clr>
            <a:srgbClr val="FBAE40"/>
          </p15:clr>
        </p15:guide>
        <p15:guide id="4" pos="2976" userDrawn="1">
          <p15:clr>
            <a:srgbClr val="FBAE40"/>
          </p15:clr>
        </p15:guide>
        <p15:guide id="5" pos="4680" userDrawn="1">
          <p15:clr>
            <a:srgbClr val="FBAE40"/>
          </p15:clr>
        </p15:guide>
        <p15:guide id="7" orient="horz" pos="2232" userDrawn="1">
          <p15:clr>
            <a:srgbClr val="FBAE40"/>
          </p15:clr>
        </p15:guide>
        <p15:guide id="9" orient="horz" pos="1248" userDrawn="1">
          <p15:clr>
            <a:srgbClr val="FBAE40"/>
          </p15:clr>
        </p15:guide>
        <p15:guide id="10" orient="horz" pos="2376" userDrawn="1">
          <p15:clr>
            <a:srgbClr val="FBAE40"/>
          </p15:clr>
        </p15:guide>
        <p15:guide id="11" orient="horz" pos="2544" userDrawn="1">
          <p15:clr>
            <a:srgbClr val="FBAE40"/>
          </p15:clr>
        </p15:guide>
        <p15:guide id="12" orient="horz" pos="2736" userDrawn="1">
          <p15:clr>
            <a:srgbClr val="FBAE40"/>
          </p15:clr>
        </p15:guide>
        <p15:guide id="13" pos="6384"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reak Layout">
    <p:spTree>
      <p:nvGrpSpPr>
        <p:cNvPr id="1" name=""/>
        <p:cNvGrpSpPr/>
        <p:nvPr/>
      </p:nvGrpSpPr>
      <p:grpSpPr>
        <a:xfrm>
          <a:off x="0" y="0"/>
          <a:ext cx="0" cy="0"/>
          <a:chOff x="0" y="0"/>
          <a:chExt cx="0" cy="0"/>
        </a:xfrm>
      </p:grpSpPr>
      <p:grpSp>
        <p:nvGrpSpPr>
          <p:cNvPr id="32" name="Group 31"/>
          <p:cNvGrpSpPr/>
          <p:nvPr userDrawn="1"/>
        </p:nvGrpSpPr>
        <p:grpSpPr>
          <a:xfrm>
            <a:off x="0" y="0"/>
            <a:ext cx="12192000" cy="6858001"/>
            <a:chOff x="13042852" y="-43816"/>
            <a:chExt cx="12192000" cy="6858001"/>
          </a:xfrm>
        </p:grpSpPr>
        <p:grpSp>
          <p:nvGrpSpPr>
            <p:cNvPr id="34" name="Group 33"/>
            <p:cNvGrpSpPr/>
            <p:nvPr userDrawn="1"/>
          </p:nvGrpSpPr>
          <p:grpSpPr>
            <a:xfrm>
              <a:off x="13042852" y="-43816"/>
              <a:ext cx="12192000" cy="6858001"/>
              <a:chOff x="0" y="-1"/>
              <a:chExt cx="12192000" cy="6858001"/>
            </a:xfrm>
          </p:grpSpPr>
          <p:pic>
            <p:nvPicPr>
              <p:cNvPr id="37" name="Picture 36"/>
              <p:cNvPicPr>
                <a:picLocks noChangeAspect="1"/>
              </p:cNvPicPr>
              <p:nvPr userDrawn="1"/>
            </p:nvPicPr>
            <p:blipFill rotWithShape="1">
              <a:blip r:embed="rId2">
                <a:extLst>
                  <a:ext uri="{28A0092B-C50C-407E-A947-70E740481C1C}">
                    <a14:useLocalDpi xmlns:a14="http://schemas.microsoft.com/office/drawing/2010/main" val="0"/>
                  </a:ext>
                </a:extLst>
              </a:blip>
              <a:srcRect t="7786" b="7786"/>
              <a:stretch/>
            </p:blipFill>
            <p:spPr>
              <a:xfrm>
                <a:off x="1" y="-1"/>
                <a:ext cx="12191999" cy="6858001"/>
              </a:xfrm>
              <a:prstGeom prst="rect">
                <a:avLst/>
              </a:prstGeom>
            </p:spPr>
          </p:pic>
          <p:sp>
            <p:nvSpPr>
              <p:cNvPr id="38" name="Rectangle 37"/>
              <p:cNvSpPr/>
              <p:nvPr userDrawn="1"/>
            </p:nvSpPr>
            <p:spPr>
              <a:xfrm>
                <a:off x="0" y="-1"/>
                <a:ext cx="12192000" cy="6858001"/>
              </a:xfrm>
              <a:prstGeom prst="rect">
                <a:avLst/>
              </a:prstGeom>
              <a:solidFill>
                <a:schemeClr val="accent4">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p:cNvSpPr/>
            <p:nvPr userDrawn="1"/>
          </p:nvSpPr>
          <p:spPr>
            <a:xfrm>
              <a:off x="13042852" y="-43815"/>
              <a:ext cx="12191905" cy="6858000"/>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4"/>
          <p:cNvGrpSpPr>
            <a:grpSpLocks noChangeAspect="1"/>
          </p:cNvGrpSpPr>
          <p:nvPr userDrawn="1"/>
        </p:nvGrpSpPr>
        <p:grpSpPr bwMode="auto">
          <a:xfrm>
            <a:off x="318240" y="6067830"/>
            <a:ext cx="727474" cy="602882"/>
            <a:chOff x="3225" y="3186"/>
            <a:chExt cx="1232" cy="1021"/>
          </a:xfrm>
        </p:grpSpPr>
        <p:sp>
          <p:nvSpPr>
            <p:cNvPr id="5"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3" name="Text Placeholder 32"/>
          <p:cNvSpPr>
            <a:spLocks noGrp="1"/>
          </p:cNvSpPr>
          <p:nvPr>
            <p:ph type="body" sz="quarter" idx="10" hasCustomPrompt="1"/>
          </p:nvPr>
        </p:nvSpPr>
        <p:spPr>
          <a:xfrm>
            <a:off x="1282700" y="2848775"/>
            <a:ext cx="8208963" cy="1006429"/>
          </a:xfrm>
          <a:noFill/>
        </p:spPr>
        <p:txBody>
          <a:bodyPr wrap="square" rtlCol="0">
            <a:spAutoFit/>
          </a:bodyPr>
          <a:lstStyle>
            <a:lvl1pPr marL="0" indent="0">
              <a:buNone/>
              <a:defRPr lang="en-US" sz="6600" smtClean="0">
                <a:solidFill>
                  <a:schemeClr val="accent2"/>
                </a:solidFill>
                <a:latin typeface="Montserrat" panose="00000500000000000000" pitchFamily="50" charset="0"/>
              </a:defRPr>
            </a:lvl1pPr>
            <a:lvl2pPr marL="228600" indent="0">
              <a:buNone/>
              <a:defRPr lang="en-US" sz="1800" smtClean="0"/>
            </a:lvl2pPr>
            <a:lvl3pPr marL="685800" indent="0">
              <a:buNone/>
              <a:defRPr lang="en-US" sz="1800" smtClean="0"/>
            </a:lvl3pPr>
            <a:lvl4pPr marL="1143000" indent="0">
              <a:buNone/>
              <a:defRPr lang="en-US" smtClean="0"/>
            </a:lvl4pPr>
            <a:lvl5pPr marL="1600200" indent="0">
              <a:buNone/>
              <a:defRPr lang="en-US"/>
            </a:lvl5pPr>
          </a:lstStyle>
          <a:p>
            <a:r>
              <a:rPr lang="en-US" noProof="0" dirty="0"/>
              <a:t>BREAK SLIDE</a:t>
            </a:r>
          </a:p>
        </p:txBody>
      </p:sp>
      <p:sp>
        <p:nvSpPr>
          <p:cNvPr id="35" name="Text Placeholder 34"/>
          <p:cNvSpPr>
            <a:spLocks noGrp="1"/>
          </p:cNvSpPr>
          <p:nvPr>
            <p:ph type="body" sz="quarter" idx="11" hasCustomPrompt="1"/>
          </p:nvPr>
        </p:nvSpPr>
        <p:spPr>
          <a:xfrm>
            <a:off x="1339849" y="3655585"/>
            <a:ext cx="8540750" cy="313932"/>
          </a:xfrm>
          <a:noFill/>
        </p:spPr>
        <p:txBody>
          <a:bodyPr wrap="square" rtlCol="0">
            <a:spAutoFit/>
          </a:bodyPr>
          <a:lstStyle>
            <a:lvl1pPr marL="0" indent="0">
              <a:buNone/>
              <a:defRPr lang="en-US" sz="1600" smtClean="0">
                <a:solidFill>
                  <a:schemeClr val="tx1">
                    <a:lumMod val="85000"/>
                    <a:lumOff val="15000"/>
                  </a:schemeClr>
                </a:solidFill>
              </a:defRPr>
            </a:lvl1pPr>
            <a:lvl2pPr>
              <a:defRPr lang="en-US" sz="1800" smtClean="0"/>
            </a:lvl2pPr>
            <a:lvl3pPr>
              <a:defRPr lang="en-US" sz="1800" smtClean="0"/>
            </a:lvl3pPr>
            <a:lvl4pPr>
              <a:defRPr lang="en-US" smtClean="0"/>
            </a:lvl4pPr>
            <a:lvl5pPr>
              <a:defRPr lang="en-US"/>
            </a:lvl5pPr>
          </a:lstStyle>
          <a:p>
            <a:r>
              <a:rPr lang="en-US" sz="1600" dirty="0">
                <a:solidFill>
                  <a:schemeClr val="tx1">
                    <a:lumMod val="85000"/>
                    <a:lumOff val="15000"/>
                  </a:schemeClr>
                </a:solidFill>
              </a:rPr>
              <a:t>Lato or Open Sans Lorem Ipsum is a dummy text</a:t>
            </a:r>
          </a:p>
        </p:txBody>
      </p:sp>
      <p:sp>
        <p:nvSpPr>
          <p:cNvPr id="39" name="Rectangle 38"/>
          <p:cNvSpPr/>
          <p:nvPr userDrawn="1"/>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Tree>
    <p:extLst>
      <p:ext uri="{BB962C8B-B14F-4D97-AF65-F5344CB8AC3E}">
        <p14:creationId xmlns:p14="http://schemas.microsoft.com/office/powerpoint/2010/main" val="2398354210"/>
      </p:ext>
    </p:extLst>
  </p:cSld>
  <p:clrMapOvr>
    <a:masterClrMapping/>
  </p:clrMapOvr>
  <p:extLst mod="1">
    <p:ext uri="{DCECCB84-F9BA-43D5-87BE-67443E8EF086}">
      <p15:sldGuideLst xmlns:p15="http://schemas.microsoft.com/office/powerpoint/2012/main">
        <p15:guide id="2" pos="912" userDrawn="1">
          <p15:clr>
            <a:srgbClr val="FBAE40"/>
          </p15:clr>
        </p15:guide>
        <p15:guide id="3" orient="horz" pos="2352" userDrawn="1">
          <p15:clr>
            <a:srgbClr val="FBAE40"/>
          </p15:clr>
        </p15:guide>
        <p15:guide id="4" orient="horz" pos="192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Quote Layout 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249" r="5347"/>
          <a:stretch/>
        </p:blipFill>
        <p:spPr>
          <a:xfrm>
            <a:off x="0" y="-1"/>
            <a:ext cx="12191999" cy="6858001"/>
          </a:xfrm>
          <a:prstGeom prst="rect">
            <a:avLst/>
          </a:prstGeom>
        </p:spPr>
      </p:pic>
      <p:sp>
        <p:nvSpPr>
          <p:cNvPr id="34" name="Rectangle 33"/>
          <p:cNvSpPr/>
          <p:nvPr userDrawn="1"/>
        </p:nvSpPr>
        <p:spPr>
          <a:xfrm>
            <a:off x="0" y="0"/>
            <a:ext cx="12192000" cy="6858000"/>
          </a:xfrm>
          <a:prstGeom prst="rect">
            <a:avLst/>
          </a:prstGeom>
          <a:gradFill flip="none" rotWithShape="1">
            <a:gsLst>
              <a:gs pos="100000">
                <a:schemeClr val="accent3">
                  <a:alpha val="85000"/>
                </a:schemeClr>
              </a:gs>
              <a:gs pos="45000">
                <a:schemeClr val="accent2">
                  <a:alpha val="92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31" name="Text Placeholder 30"/>
          <p:cNvSpPr>
            <a:spLocks noGrp="1"/>
          </p:cNvSpPr>
          <p:nvPr>
            <p:ph type="body" sz="quarter" idx="10" hasCustomPrompt="1"/>
          </p:nvPr>
        </p:nvSpPr>
        <p:spPr>
          <a:xfrm>
            <a:off x="2564123" y="2675526"/>
            <a:ext cx="7276395" cy="1678408"/>
          </a:xfrm>
          <a:noFill/>
        </p:spPr>
        <p:txBody>
          <a:bodyPr wrap="square" rtlCol="0">
            <a:spAutoFit/>
          </a:bodyPr>
          <a:lstStyle>
            <a:lvl1pPr marL="0" indent="0">
              <a:buNone/>
              <a:defRPr lang="en-US" sz="3200" dirty="0" smtClean="0">
                <a:solidFill>
                  <a:schemeClr val="bg1"/>
                </a:solidFill>
              </a:defRPr>
            </a:lvl1pPr>
          </a:lstStyle>
          <a:p>
            <a:pPr marL="0" lvl="0"/>
            <a:r>
              <a:rPr lang="en-US" dirty="0"/>
              <a:t>Coffee was only a way of stealing time </a:t>
            </a:r>
          </a:p>
          <a:p>
            <a:pPr marL="0" lvl="0"/>
            <a:r>
              <a:rPr lang="en-US" dirty="0"/>
              <a:t>that should by rights belong to your </a:t>
            </a:r>
          </a:p>
          <a:p>
            <a:pPr marL="0" lvl="0"/>
            <a:r>
              <a:rPr lang="en-US" dirty="0"/>
              <a:t>slightly older self</a:t>
            </a:r>
          </a:p>
        </p:txBody>
      </p:sp>
      <p:sp>
        <p:nvSpPr>
          <p:cNvPr id="41" name="Text Placeholder 40"/>
          <p:cNvSpPr>
            <a:spLocks noGrp="1"/>
          </p:cNvSpPr>
          <p:nvPr>
            <p:ph type="body" sz="quarter" idx="11" hasCustomPrompt="1"/>
          </p:nvPr>
        </p:nvSpPr>
        <p:spPr>
          <a:xfrm>
            <a:off x="5298282" y="4461508"/>
            <a:ext cx="4298276" cy="369332"/>
          </a:xfrm>
          <a:noFill/>
        </p:spPr>
        <p:txBody>
          <a:bodyPr wrap="square" rtlCol="0">
            <a:spAutoFit/>
          </a:bodyPr>
          <a:lstStyle>
            <a:lvl1pPr marL="0" indent="0" algn="r">
              <a:buNone/>
              <a:defRPr lang="en-US" sz="2000" dirty="0" smtClean="0">
                <a:solidFill>
                  <a:schemeClr val="bg1"/>
                </a:solidFill>
                <a:latin typeface="Bitter" panose="00000500000000000000" pitchFamily="50" charset="0"/>
              </a:defRPr>
            </a:lvl1pPr>
          </a:lstStyle>
          <a:p>
            <a:pPr marL="0" lvl="0" algn="r"/>
            <a:r>
              <a:rPr lang="en-US" dirty="0"/>
              <a:t>- Terry Pratchett</a:t>
            </a:r>
          </a:p>
        </p:txBody>
      </p:sp>
    </p:spTree>
    <p:extLst>
      <p:ext uri="{BB962C8B-B14F-4D97-AF65-F5344CB8AC3E}">
        <p14:creationId xmlns:p14="http://schemas.microsoft.com/office/powerpoint/2010/main" val="2369828664"/>
      </p:ext>
    </p:extLst>
  </p:cSld>
  <p:clrMapOvr>
    <a:masterClrMapping/>
  </p:clrMapOvr>
  <p:extLst mod="1">
    <p:ext uri="{DCECCB84-F9BA-43D5-87BE-67443E8EF086}">
      <p15:sldGuideLst xmlns:p15="http://schemas.microsoft.com/office/powerpoint/2012/main">
        <p15:guide id="2" pos="1680" userDrawn="1">
          <p15:clr>
            <a:srgbClr val="FBAE40"/>
          </p15:clr>
        </p15:guide>
        <p15:guide id="3" orient="horz" pos="2976" userDrawn="1">
          <p15:clr>
            <a:srgbClr val="FBAE40"/>
          </p15:clr>
        </p15:guide>
        <p15:guide id="4" orient="horz" pos="1752" userDrawn="1">
          <p15:clr>
            <a:srgbClr val="FBAE40"/>
          </p15:clr>
        </p15:guide>
        <p15:guide id="5" pos="4728"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Quote Layout 2">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249" r="5347"/>
          <a:stretch/>
        </p:blipFill>
        <p:spPr>
          <a:xfrm>
            <a:off x="0" y="-1"/>
            <a:ext cx="12191999" cy="6858001"/>
          </a:xfrm>
          <a:prstGeom prst="rect">
            <a:avLst/>
          </a:prstGeom>
        </p:spPr>
      </p:pic>
      <p:sp>
        <p:nvSpPr>
          <p:cNvPr id="10" name="Rectangle 9"/>
          <p:cNvSpPr/>
          <p:nvPr userDrawn="1"/>
        </p:nvSpPr>
        <p:spPr>
          <a:xfrm>
            <a:off x="0" y="0"/>
            <a:ext cx="12192000" cy="6858000"/>
          </a:xfrm>
          <a:prstGeom prst="rect">
            <a:avLst/>
          </a:prstGeom>
          <a:gradFill flip="none" rotWithShape="1">
            <a:gsLst>
              <a:gs pos="100000">
                <a:schemeClr val="accent3">
                  <a:alpha val="85000"/>
                </a:schemeClr>
              </a:gs>
              <a:gs pos="45000">
                <a:schemeClr val="accent2">
                  <a:alpha val="92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41" name="Text Placeholder 40"/>
          <p:cNvSpPr>
            <a:spLocks noGrp="1"/>
          </p:cNvSpPr>
          <p:nvPr userDrawn="1">
            <p:ph type="body" sz="quarter" idx="11" hasCustomPrompt="1"/>
          </p:nvPr>
        </p:nvSpPr>
        <p:spPr>
          <a:xfrm>
            <a:off x="5566134" y="4609289"/>
            <a:ext cx="4286785" cy="369332"/>
          </a:xfrm>
          <a:noFill/>
        </p:spPr>
        <p:txBody>
          <a:bodyPr wrap="square" rtlCol="0">
            <a:spAutoFit/>
          </a:bodyPr>
          <a:lstStyle>
            <a:lvl1pPr marL="0" indent="0" algn="r">
              <a:buNone/>
              <a:defRPr lang="en-US" sz="2000" dirty="0" smtClean="0">
                <a:solidFill>
                  <a:schemeClr val="bg1"/>
                </a:solidFill>
                <a:latin typeface="Bitter" panose="00000500000000000000" pitchFamily="50" charset="0"/>
              </a:defRPr>
            </a:lvl1pPr>
          </a:lstStyle>
          <a:p>
            <a:pPr marL="0" lvl="0" algn="r"/>
            <a:r>
              <a:rPr lang="en-US" dirty="0"/>
              <a:t>- Terry Pratchett</a:t>
            </a:r>
          </a:p>
        </p:txBody>
      </p:sp>
      <p:sp>
        <p:nvSpPr>
          <p:cNvPr id="3" name="Text Placeholder 2"/>
          <p:cNvSpPr>
            <a:spLocks noGrp="1"/>
          </p:cNvSpPr>
          <p:nvPr userDrawn="1">
            <p:ph type="body" sz="quarter" idx="12" hasCustomPrompt="1"/>
          </p:nvPr>
        </p:nvSpPr>
        <p:spPr>
          <a:xfrm>
            <a:off x="2595574" y="2822579"/>
            <a:ext cx="7257345" cy="480131"/>
          </a:xfrm>
          <a:solidFill>
            <a:schemeClr val="bg1"/>
          </a:solidFill>
        </p:spPr>
        <p:txBody>
          <a:bodyPr wrap="square" rtlCol="0">
            <a:spAutoFit/>
          </a:bodyPr>
          <a:lstStyle>
            <a:lvl1pPr marL="0" indent="0" algn="l">
              <a:buNone/>
              <a:defRPr lang="en-US" dirty="0" smtClean="0">
                <a:solidFill>
                  <a:schemeClr val="tx1">
                    <a:lumMod val="95000"/>
                    <a:lumOff val="5000"/>
                  </a:schemeClr>
                </a:solidFill>
                <a:latin typeface="Bitter" panose="00000500000000000000" pitchFamily="50" charset="0"/>
              </a:defRPr>
            </a:lvl1pPr>
            <a:lvl2pPr marL="228600" indent="0">
              <a:buNone/>
              <a:defRPr lang="en-US" sz="1800" dirty="0" smtClean="0"/>
            </a:lvl2pPr>
            <a:lvl3pPr>
              <a:defRPr lang="en-US" sz="1800" dirty="0" smtClean="0"/>
            </a:lvl3pPr>
            <a:lvl4pPr>
              <a:defRPr lang="en-US" dirty="0" smtClean="0"/>
            </a:lvl4pPr>
            <a:lvl5pPr>
              <a:defRPr lang="en-US" dirty="0"/>
            </a:lvl5pPr>
          </a:lstStyle>
          <a:p>
            <a:pPr algn="l"/>
            <a:r>
              <a:rPr lang="en-US" dirty="0"/>
              <a:t>Coffee was only a way of stealing time </a:t>
            </a:r>
          </a:p>
        </p:txBody>
      </p:sp>
      <p:sp>
        <p:nvSpPr>
          <p:cNvPr id="11" name="Text Placeholder 2"/>
          <p:cNvSpPr>
            <a:spLocks noGrp="1"/>
          </p:cNvSpPr>
          <p:nvPr userDrawn="1">
            <p:ph type="body" sz="quarter" idx="13" hasCustomPrompt="1"/>
          </p:nvPr>
        </p:nvSpPr>
        <p:spPr>
          <a:xfrm>
            <a:off x="2595574" y="3409225"/>
            <a:ext cx="7257345" cy="480131"/>
          </a:xfrm>
          <a:solidFill>
            <a:schemeClr val="bg1"/>
          </a:solidFill>
        </p:spPr>
        <p:txBody>
          <a:bodyPr wrap="square" rtlCol="0">
            <a:spAutoFit/>
          </a:bodyPr>
          <a:lstStyle>
            <a:lvl1pPr marL="0" indent="0" algn="l">
              <a:buNone/>
              <a:defRPr lang="en-US" dirty="0" smtClean="0">
                <a:solidFill>
                  <a:schemeClr val="tx1">
                    <a:lumMod val="95000"/>
                    <a:lumOff val="5000"/>
                  </a:schemeClr>
                </a:solidFill>
                <a:latin typeface="Bitter" panose="00000500000000000000" pitchFamily="50" charset="0"/>
              </a:defRPr>
            </a:lvl1pPr>
            <a:lvl2pPr marL="228600" indent="0">
              <a:buNone/>
              <a:defRPr lang="en-US" sz="1800" dirty="0" smtClean="0"/>
            </a:lvl2pPr>
            <a:lvl3pPr>
              <a:defRPr lang="en-US" sz="1800" dirty="0" smtClean="0"/>
            </a:lvl3pPr>
            <a:lvl4pPr>
              <a:defRPr lang="en-US" dirty="0" smtClean="0"/>
            </a:lvl4pPr>
            <a:lvl5pPr>
              <a:defRPr lang="en-US" dirty="0"/>
            </a:lvl5pPr>
          </a:lstStyle>
          <a:p>
            <a:pPr algn="l"/>
            <a:r>
              <a:rPr lang="en-US" dirty="0"/>
              <a:t>that should by rights belong to your </a:t>
            </a:r>
          </a:p>
        </p:txBody>
      </p:sp>
      <p:sp>
        <p:nvSpPr>
          <p:cNvPr id="12" name="Text Placeholder 2"/>
          <p:cNvSpPr>
            <a:spLocks noGrp="1"/>
          </p:cNvSpPr>
          <p:nvPr userDrawn="1">
            <p:ph type="body" sz="quarter" idx="14" hasCustomPrompt="1"/>
          </p:nvPr>
        </p:nvSpPr>
        <p:spPr>
          <a:xfrm>
            <a:off x="2595574" y="3995871"/>
            <a:ext cx="7257345" cy="480131"/>
          </a:xfrm>
          <a:solidFill>
            <a:schemeClr val="bg1"/>
          </a:solidFill>
        </p:spPr>
        <p:txBody>
          <a:bodyPr wrap="square" rtlCol="0">
            <a:spAutoFit/>
          </a:bodyPr>
          <a:lstStyle>
            <a:lvl1pPr marL="0" indent="0" algn="l">
              <a:buNone/>
              <a:defRPr lang="en-US" dirty="0" smtClean="0">
                <a:solidFill>
                  <a:schemeClr val="tx1">
                    <a:lumMod val="95000"/>
                    <a:lumOff val="5000"/>
                  </a:schemeClr>
                </a:solidFill>
                <a:latin typeface="Bitter" panose="00000500000000000000" pitchFamily="50" charset="0"/>
              </a:defRPr>
            </a:lvl1pPr>
            <a:lvl2pPr marL="228600" indent="0">
              <a:buNone/>
              <a:defRPr lang="en-US" sz="1800" dirty="0" smtClean="0"/>
            </a:lvl2pPr>
            <a:lvl3pPr>
              <a:defRPr lang="en-US" sz="1800" dirty="0" smtClean="0"/>
            </a:lvl3pPr>
            <a:lvl4pPr>
              <a:defRPr lang="en-US" dirty="0" smtClean="0"/>
            </a:lvl4pPr>
            <a:lvl5pPr>
              <a:defRPr lang="en-US" dirty="0"/>
            </a:lvl5pPr>
          </a:lstStyle>
          <a:p>
            <a:pPr algn="l"/>
            <a:r>
              <a:rPr lang="en-US" dirty="0"/>
              <a:t>slightly older self</a:t>
            </a:r>
          </a:p>
        </p:txBody>
      </p:sp>
    </p:spTree>
    <p:extLst>
      <p:ext uri="{BB962C8B-B14F-4D97-AF65-F5344CB8AC3E}">
        <p14:creationId xmlns:p14="http://schemas.microsoft.com/office/powerpoint/2010/main" val="1143130922"/>
      </p:ext>
    </p:extLst>
  </p:cSld>
  <p:clrMapOvr>
    <a:masterClrMapping/>
  </p:clrMapOvr>
  <p:extLst mod="1">
    <p:ext uri="{DCECCB84-F9BA-43D5-87BE-67443E8EF086}">
      <p15:sldGuideLst xmlns:p15="http://schemas.microsoft.com/office/powerpoint/2012/main">
        <p15:guide id="2" pos="1632" userDrawn="1">
          <p15:clr>
            <a:srgbClr val="FBAE40"/>
          </p15:clr>
        </p15:guide>
        <p15:guide id="3" orient="horz" pos="2832" userDrawn="1">
          <p15:clr>
            <a:srgbClr val="FBAE40"/>
          </p15:clr>
        </p15:guide>
        <p15:guide id="4" orient="horz" pos="1776" userDrawn="1">
          <p15:clr>
            <a:srgbClr val="FBAE40"/>
          </p15:clr>
        </p15:guide>
        <p15:guide id="5" pos="4872" userDrawn="1">
          <p15:clr>
            <a:srgbClr val="FBAE40"/>
          </p15:clr>
        </p15:guide>
        <p15:guide id="6" orient="horz" pos="2088" userDrawn="1">
          <p15:clr>
            <a:srgbClr val="FBAE40"/>
          </p15:clr>
        </p15:guide>
        <p15:guide id="7" orient="horz" pos="2136" userDrawn="1">
          <p15:clr>
            <a:srgbClr val="FBAE40"/>
          </p15:clr>
        </p15:guide>
        <p15:guide id="8" orient="horz" pos="2448" userDrawn="1">
          <p15:clr>
            <a:srgbClr val="FBAE40"/>
          </p15:clr>
        </p15:guide>
        <p15:guide id="9" orient="horz" pos="2520" userDrawn="1">
          <p15:clr>
            <a:srgbClr val="FBAE40"/>
          </p15:clr>
        </p15:guide>
        <p15:guide id="10" orient="horz" pos="2952" userDrawn="1">
          <p15:clr>
            <a:srgbClr val="FBAE40"/>
          </p15:clr>
        </p15:guide>
        <p15:guide id="11" pos="6216"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hapter 1">
    <p:spTree>
      <p:nvGrpSpPr>
        <p:cNvPr id="1" name=""/>
        <p:cNvGrpSpPr/>
        <p:nvPr/>
      </p:nvGrpSpPr>
      <p:grpSpPr>
        <a:xfrm>
          <a:off x="0" y="0"/>
          <a:ext cx="0" cy="0"/>
          <a:chOff x="0" y="0"/>
          <a:chExt cx="0" cy="0"/>
        </a:xfrm>
      </p:grpSpPr>
      <p:grpSp>
        <p:nvGrpSpPr>
          <p:cNvPr id="2" name="Group 1"/>
          <p:cNvGrpSpPr/>
          <p:nvPr userDrawn="1"/>
        </p:nvGrpSpPr>
        <p:grpSpPr>
          <a:xfrm>
            <a:off x="-1" y="-1"/>
            <a:ext cx="12191999" cy="6858001"/>
            <a:chOff x="-1" y="-1"/>
            <a:chExt cx="12191999" cy="6858001"/>
          </a:xfrm>
        </p:grpSpPr>
        <p:pic>
          <p:nvPicPr>
            <p:cNvPr id="33" name="Picture 32"/>
            <p:cNvPicPr>
              <a:picLocks noChangeAspect="1"/>
            </p:cNvPicPr>
            <p:nvPr userDrawn="1"/>
          </p:nvPicPr>
          <p:blipFill rotWithShape="1">
            <a:blip r:embed="rId2" cstate="print">
              <a:extLst>
                <a:ext uri="{28A0092B-C50C-407E-A947-70E740481C1C}">
                  <a14:useLocalDpi xmlns:a14="http://schemas.microsoft.com/office/drawing/2010/main" val="0"/>
                </a:ext>
              </a:extLst>
            </a:blip>
            <a:srcRect t="3324" b="21766"/>
            <a:stretch/>
          </p:blipFill>
          <p:spPr>
            <a:xfrm>
              <a:off x="-1" y="0"/>
              <a:ext cx="12191999" cy="6858000"/>
            </a:xfrm>
            <a:prstGeom prst="rect">
              <a:avLst/>
            </a:prstGeom>
          </p:spPr>
        </p:pic>
        <p:sp>
          <p:nvSpPr>
            <p:cNvPr id="30" name="Rectangle 29"/>
            <p:cNvSpPr/>
            <p:nvPr userDrawn="1"/>
          </p:nvSpPr>
          <p:spPr>
            <a:xfrm>
              <a:off x="0" y="-1"/>
              <a:ext cx="12191998" cy="6858001"/>
            </a:xfrm>
            <a:prstGeom prst="rect">
              <a:avLst/>
            </a:prstGeom>
            <a:solidFill>
              <a:schemeClr val="accent4">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Rectangle 3"/>
          <p:cNvSpPr/>
          <p:nvPr userDrawn="1"/>
        </p:nvSpPr>
        <p:spPr>
          <a:xfrm>
            <a:off x="1" y="0"/>
            <a:ext cx="4156364" cy="6858000"/>
          </a:xfrm>
          <a:prstGeom prst="rect">
            <a:avLst/>
          </a:prstGeom>
          <a:gradFill flip="none" rotWithShape="1">
            <a:gsLst>
              <a:gs pos="99000">
                <a:schemeClr val="accent1">
                  <a:lumMod val="75000"/>
                </a:schemeClr>
              </a:gs>
              <a:gs pos="0">
                <a:schemeClr val="accent1">
                  <a:alpha val="94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nvGrpSpPr>
          <p:cNvPr id="6" name="Group 4"/>
          <p:cNvGrpSpPr>
            <a:grpSpLocks noChangeAspect="1"/>
          </p:cNvGrpSpPr>
          <p:nvPr userDrawn="1"/>
        </p:nvGrpSpPr>
        <p:grpSpPr bwMode="auto">
          <a:xfrm>
            <a:off x="263126" y="6058305"/>
            <a:ext cx="727474" cy="602882"/>
            <a:chOff x="1705" y="2842"/>
            <a:chExt cx="1232" cy="1021"/>
          </a:xfrm>
          <a:solidFill>
            <a:schemeClr val="bg1"/>
          </a:solidFill>
        </p:grpSpPr>
        <p:sp>
          <p:nvSpPr>
            <p:cNvPr id="7" name="Freeform 5"/>
            <p:cNvSpPr>
              <a:spLocks/>
            </p:cNvSpPr>
            <p:nvPr/>
          </p:nvSpPr>
          <p:spPr bwMode="auto">
            <a:xfrm>
              <a:off x="2713" y="3250"/>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p:nvSpPr>
          <p:spPr bwMode="auto">
            <a:xfrm>
              <a:off x="2747" y="3250"/>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p:nvSpPr>
          <p:spPr bwMode="auto">
            <a:xfrm>
              <a:off x="2175" y="3216"/>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p:cNvSpPr>
            <p:nvPr/>
          </p:nvSpPr>
          <p:spPr bwMode="auto">
            <a:xfrm>
              <a:off x="1945" y="3185"/>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0"/>
            <p:cNvSpPr>
              <a:spLocks/>
            </p:cNvSpPr>
            <p:nvPr/>
          </p:nvSpPr>
          <p:spPr bwMode="auto">
            <a:xfrm>
              <a:off x="1876" y="3040"/>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1"/>
            <p:cNvSpPr>
              <a:spLocks noEditPoints="1"/>
            </p:cNvSpPr>
            <p:nvPr/>
          </p:nvSpPr>
          <p:spPr bwMode="auto">
            <a:xfrm>
              <a:off x="1981" y="3040"/>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2"/>
            <p:cNvSpPr>
              <a:spLocks/>
            </p:cNvSpPr>
            <p:nvPr/>
          </p:nvSpPr>
          <p:spPr bwMode="auto">
            <a:xfrm>
              <a:off x="2100" y="3042"/>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3"/>
            <p:cNvSpPr>
              <a:spLocks/>
            </p:cNvSpPr>
            <p:nvPr/>
          </p:nvSpPr>
          <p:spPr bwMode="auto">
            <a:xfrm>
              <a:off x="2197" y="3042"/>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4"/>
            <p:cNvSpPr>
              <a:spLocks/>
            </p:cNvSpPr>
            <p:nvPr/>
          </p:nvSpPr>
          <p:spPr bwMode="auto">
            <a:xfrm>
              <a:off x="2306" y="3042"/>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Rectangle 15"/>
            <p:cNvSpPr>
              <a:spLocks noChangeArrowheads="1"/>
            </p:cNvSpPr>
            <p:nvPr/>
          </p:nvSpPr>
          <p:spPr bwMode="auto">
            <a:xfrm>
              <a:off x="2415" y="3042"/>
              <a:ext cx="16" cy="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6"/>
            <p:cNvSpPr>
              <a:spLocks noEditPoints="1"/>
            </p:cNvSpPr>
            <p:nvPr/>
          </p:nvSpPr>
          <p:spPr bwMode="auto">
            <a:xfrm>
              <a:off x="2483" y="3040"/>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7"/>
            <p:cNvSpPr>
              <a:spLocks/>
            </p:cNvSpPr>
            <p:nvPr/>
          </p:nvSpPr>
          <p:spPr bwMode="auto">
            <a:xfrm>
              <a:off x="2602" y="3042"/>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8"/>
            <p:cNvSpPr>
              <a:spLocks/>
            </p:cNvSpPr>
            <p:nvPr/>
          </p:nvSpPr>
          <p:spPr bwMode="auto">
            <a:xfrm>
              <a:off x="2711" y="3040"/>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9"/>
            <p:cNvSpPr>
              <a:spLocks noEditPoints="1"/>
            </p:cNvSpPr>
            <p:nvPr/>
          </p:nvSpPr>
          <p:spPr bwMode="auto">
            <a:xfrm>
              <a:off x="1705" y="2844"/>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0"/>
            <p:cNvSpPr>
              <a:spLocks/>
            </p:cNvSpPr>
            <p:nvPr/>
          </p:nvSpPr>
          <p:spPr bwMode="auto">
            <a:xfrm>
              <a:off x="1856" y="2844"/>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1"/>
            <p:cNvSpPr>
              <a:spLocks/>
            </p:cNvSpPr>
            <p:nvPr/>
          </p:nvSpPr>
          <p:spPr bwMode="auto">
            <a:xfrm>
              <a:off x="1971" y="2844"/>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2"/>
            <p:cNvSpPr>
              <a:spLocks/>
            </p:cNvSpPr>
            <p:nvPr/>
          </p:nvSpPr>
          <p:spPr bwMode="auto">
            <a:xfrm>
              <a:off x="2108" y="2844"/>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3"/>
            <p:cNvSpPr>
              <a:spLocks noEditPoints="1"/>
            </p:cNvSpPr>
            <p:nvPr/>
          </p:nvSpPr>
          <p:spPr bwMode="auto">
            <a:xfrm>
              <a:off x="2237" y="2844"/>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4"/>
            <p:cNvSpPr>
              <a:spLocks noEditPoints="1"/>
            </p:cNvSpPr>
            <p:nvPr/>
          </p:nvSpPr>
          <p:spPr bwMode="auto">
            <a:xfrm>
              <a:off x="2360" y="2844"/>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5"/>
            <p:cNvSpPr>
              <a:spLocks/>
            </p:cNvSpPr>
            <p:nvPr/>
          </p:nvSpPr>
          <p:spPr bwMode="auto">
            <a:xfrm>
              <a:off x="2516" y="2844"/>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6"/>
            <p:cNvSpPr>
              <a:spLocks/>
            </p:cNvSpPr>
            <p:nvPr/>
          </p:nvSpPr>
          <p:spPr bwMode="auto">
            <a:xfrm>
              <a:off x="2639" y="2844"/>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Rectangle 27"/>
            <p:cNvSpPr>
              <a:spLocks noChangeArrowheads="1"/>
            </p:cNvSpPr>
            <p:nvPr/>
          </p:nvSpPr>
          <p:spPr bwMode="auto">
            <a:xfrm>
              <a:off x="2762" y="2844"/>
              <a:ext cx="40" cy="1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8"/>
            <p:cNvSpPr>
              <a:spLocks/>
            </p:cNvSpPr>
            <p:nvPr/>
          </p:nvSpPr>
          <p:spPr bwMode="auto">
            <a:xfrm>
              <a:off x="2828" y="2842"/>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2" name="Text Placeholder 31"/>
          <p:cNvSpPr>
            <a:spLocks noGrp="1"/>
          </p:cNvSpPr>
          <p:nvPr userDrawn="1">
            <p:ph type="body" sz="quarter" idx="10" hasCustomPrompt="1"/>
          </p:nvPr>
        </p:nvSpPr>
        <p:spPr>
          <a:xfrm>
            <a:off x="522181" y="463855"/>
            <a:ext cx="3231897" cy="2097088"/>
          </a:xfrm>
        </p:spPr>
        <p:txBody>
          <a:bodyPr>
            <a:normAutofit/>
          </a:bodyPr>
          <a:lstStyle>
            <a:lvl1pPr marL="0" indent="0">
              <a:buNone/>
              <a:defRPr lang="en-US" sz="4600" kern="1200" dirty="0">
                <a:solidFill>
                  <a:schemeClr val="bg1"/>
                </a:solidFill>
                <a:latin typeface="+mj-lt"/>
                <a:ea typeface="+mn-ea"/>
                <a:cs typeface="+mn-cs"/>
              </a:defRPr>
            </a:lvl1pPr>
          </a:lstStyle>
          <a:p>
            <a:pPr lvl="0"/>
            <a:r>
              <a:rPr lang="en-US" dirty="0"/>
              <a:t>TITLE SLIDE, LOREM </a:t>
            </a:r>
          </a:p>
        </p:txBody>
      </p:sp>
      <p:sp>
        <p:nvSpPr>
          <p:cNvPr id="34" name="Text Placeholder 33"/>
          <p:cNvSpPr>
            <a:spLocks noGrp="1"/>
          </p:cNvSpPr>
          <p:nvPr userDrawn="1">
            <p:ph type="body" sz="quarter" idx="11" hasCustomPrompt="1"/>
          </p:nvPr>
        </p:nvSpPr>
        <p:spPr>
          <a:xfrm>
            <a:off x="522181" y="2480832"/>
            <a:ext cx="2086696" cy="1200329"/>
          </a:xfrm>
          <a:noFill/>
        </p:spPr>
        <p:txBody>
          <a:bodyPr wrap="square" rtlCol="0">
            <a:spAutoFit/>
          </a:bodyPr>
          <a:lstStyle>
            <a:lvl1pPr marL="0" indent="0">
              <a:buNone/>
              <a:defRPr lang="en-US" sz="1600" dirty="0" smtClean="0">
                <a:solidFill>
                  <a:schemeClr val="bg1"/>
                </a:solidFill>
                <a:latin typeface="Bitter" panose="00000500000000000000" pitchFamily="50" charset="0"/>
              </a:defRPr>
            </a:lvl1pPr>
          </a:lstStyle>
          <a:p>
            <a:pPr marL="0" lvl="0"/>
            <a:r>
              <a:rPr lang="en-US" dirty="0"/>
              <a:t>What is the biggest challenge for startups, This is just a text simple for you.</a:t>
            </a:r>
          </a:p>
        </p:txBody>
      </p:sp>
    </p:spTree>
    <p:extLst>
      <p:ext uri="{BB962C8B-B14F-4D97-AF65-F5344CB8AC3E}">
        <p14:creationId xmlns:p14="http://schemas.microsoft.com/office/powerpoint/2010/main" val="2335216006"/>
      </p:ext>
    </p:extLst>
  </p:cSld>
  <p:clrMapOvr>
    <a:masterClrMapping/>
  </p:clrMapOvr>
  <p:extLst mod="1">
    <p:ext uri="{DCECCB84-F9BA-43D5-87BE-67443E8EF086}">
      <p15:sldGuideLst xmlns:p15="http://schemas.microsoft.com/office/powerpoint/2012/main">
        <p15:guide id="5" pos="384" userDrawn="1">
          <p15:clr>
            <a:srgbClr val="FBAE40"/>
          </p15:clr>
        </p15:guide>
        <p15:guide id="6" orient="horz" pos="384" userDrawn="1">
          <p15:clr>
            <a:srgbClr val="FBAE40"/>
          </p15:clr>
        </p15:guide>
        <p15:guide id="7" orient="horz" pos="1608"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hapter 3">
    <p:spTree>
      <p:nvGrpSpPr>
        <p:cNvPr id="1" name=""/>
        <p:cNvGrpSpPr/>
        <p:nvPr/>
      </p:nvGrpSpPr>
      <p:grpSpPr>
        <a:xfrm>
          <a:off x="0" y="0"/>
          <a:ext cx="0" cy="0"/>
          <a:chOff x="0" y="0"/>
          <a:chExt cx="0" cy="0"/>
        </a:xfrm>
      </p:grpSpPr>
      <p:grpSp>
        <p:nvGrpSpPr>
          <p:cNvPr id="62" name="Group 61"/>
          <p:cNvGrpSpPr/>
          <p:nvPr userDrawn="1"/>
        </p:nvGrpSpPr>
        <p:grpSpPr>
          <a:xfrm>
            <a:off x="-1" y="-1"/>
            <a:ext cx="12191999" cy="6858001"/>
            <a:chOff x="-1" y="-1"/>
            <a:chExt cx="12191999" cy="6858001"/>
          </a:xfrm>
        </p:grpSpPr>
        <p:pic>
          <p:nvPicPr>
            <p:cNvPr id="63" name="Picture 62"/>
            <p:cNvPicPr>
              <a:picLocks noChangeAspect="1"/>
            </p:cNvPicPr>
            <p:nvPr userDrawn="1"/>
          </p:nvPicPr>
          <p:blipFill rotWithShape="1">
            <a:blip r:embed="rId2" cstate="print">
              <a:extLst>
                <a:ext uri="{28A0092B-C50C-407E-A947-70E740481C1C}">
                  <a14:useLocalDpi xmlns:a14="http://schemas.microsoft.com/office/drawing/2010/main" val="0"/>
                </a:ext>
              </a:extLst>
            </a:blip>
            <a:srcRect t="3324" b="21766"/>
            <a:stretch/>
          </p:blipFill>
          <p:spPr>
            <a:xfrm>
              <a:off x="-1" y="0"/>
              <a:ext cx="12191999" cy="6858000"/>
            </a:xfrm>
            <a:prstGeom prst="rect">
              <a:avLst/>
            </a:prstGeom>
          </p:spPr>
        </p:pic>
        <p:sp>
          <p:nvSpPr>
            <p:cNvPr id="64" name="Rectangle 63"/>
            <p:cNvSpPr/>
            <p:nvPr userDrawn="1"/>
          </p:nvSpPr>
          <p:spPr>
            <a:xfrm>
              <a:off x="0" y="-1"/>
              <a:ext cx="12191998" cy="6858001"/>
            </a:xfrm>
            <a:prstGeom prst="rect">
              <a:avLst/>
            </a:prstGeom>
            <a:solidFill>
              <a:schemeClr val="accent4">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Rectangle 57"/>
          <p:cNvSpPr/>
          <p:nvPr userDrawn="1"/>
        </p:nvSpPr>
        <p:spPr>
          <a:xfrm>
            <a:off x="1" y="0"/>
            <a:ext cx="4156364" cy="6858000"/>
          </a:xfrm>
          <a:prstGeom prst="rect">
            <a:avLst/>
          </a:prstGeom>
          <a:gradFill flip="none" rotWithShape="1">
            <a:gsLst>
              <a:gs pos="0">
                <a:schemeClr val="accent2"/>
              </a:gs>
              <a:gs pos="100000">
                <a:schemeClr val="accent2">
                  <a:lumMod val="90000"/>
                  <a:lumOff val="1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4"/>
          <p:cNvGrpSpPr>
            <a:grpSpLocks noChangeAspect="1"/>
          </p:cNvGrpSpPr>
          <p:nvPr userDrawn="1"/>
        </p:nvGrpSpPr>
        <p:grpSpPr bwMode="auto">
          <a:xfrm>
            <a:off x="263126" y="6058305"/>
            <a:ext cx="727474" cy="602882"/>
            <a:chOff x="1705" y="2842"/>
            <a:chExt cx="1232" cy="1021"/>
          </a:xfrm>
          <a:solidFill>
            <a:schemeClr val="bg1"/>
          </a:solidFill>
        </p:grpSpPr>
        <p:sp>
          <p:nvSpPr>
            <p:cNvPr id="35" name="Freeform 5"/>
            <p:cNvSpPr>
              <a:spLocks/>
            </p:cNvSpPr>
            <p:nvPr/>
          </p:nvSpPr>
          <p:spPr bwMode="auto">
            <a:xfrm>
              <a:off x="2713" y="3250"/>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6"/>
            <p:cNvSpPr>
              <a:spLocks/>
            </p:cNvSpPr>
            <p:nvPr/>
          </p:nvSpPr>
          <p:spPr bwMode="auto">
            <a:xfrm>
              <a:off x="2747" y="3250"/>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7"/>
            <p:cNvSpPr>
              <a:spLocks/>
            </p:cNvSpPr>
            <p:nvPr/>
          </p:nvSpPr>
          <p:spPr bwMode="auto">
            <a:xfrm>
              <a:off x="2175" y="3216"/>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9"/>
            <p:cNvSpPr>
              <a:spLocks/>
            </p:cNvSpPr>
            <p:nvPr/>
          </p:nvSpPr>
          <p:spPr bwMode="auto">
            <a:xfrm>
              <a:off x="1945" y="3185"/>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0"/>
            <p:cNvSpPr>
              <a:spLocks/>
            </p:cNvSpPr>
            <p:nvPr/>
          </p:nvSpPr>
          <p:spPr bwMode="auto">
            <a:xfrm>
              <a:off x="1876" y="3040"/>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11"/>
            <p:cNvSpPr>
              <a:spLocks noEditPoints="1"/>
            </p:cNvSpPr>
            <p:nvPr/>
          </p:nvSpPr>
          <p:spPr bwMode="auto">
            <a:xfrm>
              <a:off x="1981" y="3040"/>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2"/>
            <p:cNvSpPr>
              <a:spLocks/>
            </p:cNvSpPr>
            <p:nvPr/>
          </p:nvSpPr>
          <p:spPr bwMode="auto">
            <a:xfrm>
              <a:off x="2100" y="3042"/>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3"/>
            <p:cNvSpPr>
              <a:spLocks/>
            </p:cNvSpPr>
            <p:nvPr/>
          </p:nvSpPr>
          <p:spPr bwMode="auto">
            <a:xfrm>
              <a:off x="2197" y="3042"/>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4"/>
            <p:cNvSpPr>
              <a:spLocks/>
            </p:cNvSpPr>
            <p:nvPr/>
          </p:nvSpPr>
          <p:spPr bwMode="auto">
            <a:xfrm>
              <a:off x="2306" y="3042"/>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Rectangle 15"/>
            <p:cNvSpPr>
              <a:spLocks noChangeArrowheads="1"/>
            </p:cNvSpPr>
            <p:nvPr/>
          </p:nvSpPr>
          <p:spPr bwMode="auto">
            <a:xfrm>
              <a:off x="2415" y="3042"/>
              <a:ext cx="16" cy="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6"/>
            <p:cNvSpPr>
              <a:spLocks noEditPoints="1"/>
            </p:cNvSpPr>
            <p:nvPr/>
          </p:nvSpPr>
          <p:spPr bwMode="auto">
            <a:xfrm>
              <a:off x="2483" y="3040"/>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7"/>
            <p:cNvSpPr>
              <a:spLocks/>
            </p:cNvSpPr>
            <p:nvPr/>
          </p:nvSpPr>
          <p:spPr bwMode="auto">
            <a:xfrm>
              <a:off x="2602" y="3042"/>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8"/>
            <p:cNvSpPr>
              <a:spLocks/>
            </p:cNvSpPr>
            <p:nvPr/>
          </p:nvSpPr>
          <p:spPr bwMode="auto">
            <a:xfrm>
              <a:off x="2711" y="3040"/>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9"/>
            <p:cNvSpPr>
              <a:spLocks noEditPoints="1"/>
            </p:cNvSpPr>
            <p:nvPr/>
          </p:nvSpPr>
          <p:spPr bwMode="auto">
            <a:xfrm>
              <a:off x="1705" y="2844"/>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20"/>
            <p:cNvSpPr>
              <a:spLocks/>
            </p:cNvSpPr>
            <p:nvPr/>
          </p:nvSpPr>
          <p:spPr bwMode="auto">
            <a:xfrm>
              <a:off x="1856" y="2844"/>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21"/>
            <p:cNvSpPr>
              <a:spLocks/>
            </p:cNvSpPr>
            <p:nvPr/>
          </p:nvSpPr>
          <p:spPr bwMode="auto">
            <a:xfrm>
              <a:off x="1971" y="2844"/>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22"/>
            <p:cNvSpPr>
              <a:spLocks/>
            </p:cNvSpPr>
            <p:nvPr/>
          </p:nvSpPr>
          <p:spPr bwMode="auto">
            <a:xfrm>
              <a:off x="2108" y="2844"/>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23"/>
            <p:cNvSpPr>
              <a:spLocks noEditPoints="1"/>
            </p:cNvSpPr>
            <p:nvPr/>
          </p:nvSpPr>
          <p:spPr bwMode="auto">
            <a:xfrm>
              <a:off x="2237" y="2844"/>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24"/>
            <p:cNvSpPr>
              <a:spLocks noEditPoints="1"/>
            </p:cNvSpPr>
            <p:nvPr/>
          </p:nvSpPr>
          <p:spPr bwMode="auto">
            <a:xfrm>
              <a:off x="2360" y="2844"/>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25"/>
            <p:cNvSpPr>
              <a:spLocks/>
            </p:cNvSpPr>
            <p:nvPr/>
          </p:nvSpPr>
          <p:spPr bwMode="auto">
            <a:xfrm>
              <a:off x="2516" y="2844"/>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26"/>
            <p:cNvSpPr>
              <a:spLocks/>
            </p:cNvSpPr>
            <p:nvPr/>
          </p:nvSpPr>
          <p:spPr bwMode="auto">
            <a:xfrm>
              <a:off x="2639" y="2844"/>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Rectangle 27"/>
            <p:cNvSpPr>
              <a:spLocks noChangeArrowheads="1"/>
            </p:cNvSpPr>
            <p:nvPr/>
          </p:nvSpPr>
          <p:spPr bwMode="auto">
            <a:xfrm>
              <a:off x="2762" y="2844"/>
              <a:ext cx="40" cy="1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28"/>
            <p:cNvSpPr>
              <a:spLocks/>
            </p:cNvSpPr>
            <p:nvPr/>
          </p:nvSpPr>
          <p:spPr bwMode="auto">
            <a:xfrm>
              <a:off x="2828" y="2842"/>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2" name="Text Placeholder 31"/>
          <p:cNvSpPr>
            <a:spLocks noGrp="1"/>
          </p:cNvSpPr>
          <p:nvPr>
            <p:ph type="body" sz="quarter" idx="10" hasCustomPrompt="1"/>
          </p:nvPr>
        </p:nvSpPr>
        <p:spPr>
          <a:xfrm>
            <a:off x="522181" y="463855"/>
            <a:ext cx="3231897" cy="2097088"/>
          </a:xfrm>
        </p:spPr>
        <p:txBody>
          <a:bodyPr>
            <a:normAutofit/>
          </a:bodyPr>
          <a:lstStyle>
            <a:lvl1pPr marL="0" indent="0">
              <a:buNone/>
              <a:defRPr lang="en-US" sz="4600" kern="1200" dirty="0">
                <a:solidFill>
                  <a:schemeClr val="bg1"/>
                </a:solidFill>
                <a:latin typeface="+mj-lt"/>
                <a:ea typeface="+mn-ea"/>
                <a:cs typeface="+mn-cs"/>
              </a:defRPr>
            </a:lvl1pPr>
          </a:lstStyle>
          <a:p>
            <a:pPr lvl="0"/>
            <a:r>
              <a:rPr lang="en-US" dirty="0"/>
              <a:t>TITLE SLIDE, LOREM </a:t>
            </a:r>
          </a:p>
        </p:txBody>
      </p:sp>
      <p:sp>
        <p:nvSpPr>
          <p:cNvPr id="34" name="Text Placeholder 33"/>
          <p:cNvSpPr>
            <a:spLocks noGrp="1"/>
          </p:cNvSpPr>
          <p:nvPr>
            <p:ph type="body" sz="quarter" idx="11" hasCustomPrompt="1"/>
          </p:nvPr>
        </p:nvSpPr>
        <p:spPr>
          <a:xfrm>
            <a:off x="522181" y="2480832"/>
            <a:ext cx="2086696" cy="1200329"/>
          </a:xfrm>
          <a:noFill/>
        </p:spPr>
        <p:txBody>
          <a:bodyPr wrap="square" rtlCol="0">
            <a:spAutoFit/>
          </a:bodyPr>
          <a:lstStyle>
            <a:lvl1pPr marL="0" indent="0">
              <a:buNone/>
              <a:defRPr lang="en-US" sz="1600" dirty="0" smtClean="0">
                <a:solidFill>
                  <a:schemeClr val="bg1"/>
                </a:solidFill>
                <a:latin typeface="Bitter" panose="00000500000000000000" pitchFamily="50" charset="0"/>
              </a:defRPr>
            </a:lvl1pPr>
          </a:lstStyle>
          <a:p>
            <a:pPr marL="0" lvl="0"/>
            <a:r>
              <a:rPr lang="en-US" dirty="0"/>
              <a:t>What is the biggest challenge for startups, This is just a text simple for you.</a:t>
            </a:r>
          </a:p>
        </p:txBody>
      </p:sp>
    </p:spTree>
    <p:extLst>
      <p:ext uri="{BB962C8B-B14F-4D97-AF65-F5344CB8AC3E}">
        <p14:creationId xmlns:p14="http://schemas.microsoft.com/office/powerpoint/2010/main" val="250327549"/>
      </p:ext>
    </p:extLst>
  </p:cSld>
  <p:clrMapOvr>
    <a:masterClrMapping/>
  </p:clrMapOvr>
  <p:extLst mod="1">
    <p:ext uri="{DCECCB84-F9BA-43D5-87BE-67443E8EF086}">
      <p15:sldGuideLst xmlns:p15="http://schemas.microsoft.com/office/powerpoint/2012/main">
        <p15:guide id="5" pos="384">
          <p15:clr>
            <a:srgbClr val="FBAE40"/>
          </p15:clr>
        </p15:guide>
        <p15:guide id="6" orient="horz" pos="384">
          <p15:clr>
            <a:srgbClr val="FBAE40"/>
          </p15:clr>
        </p15:guide>
        <p15:guide id="7" orient="horz" pos="160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hank you Layout">
    <p:spTree>
      <p:nvGrpSpPr>
        <p:cNvPr id="1" name=""/>
        <p:cNvGrpSpPr/>
        <p:nvPr/>
      </p:nvGrpSpPr>
      <p:grpSpPr>
        <a:xfrm>
          <a:off x="0" y="0"/>
          <a:ext cx="0" cy="0"/>
          <a:chOff x="0" y="0"/>
          <a:chExt cx="0" cy="0"/>
        </a:xfrm>
      </p:grpSpPr>
      <p:pic>
        <p:nvPicPr>
          <p:cNvPr id="40" name="Picture 39"/>
          <p:cNvPicPr>
            <a:picLocks noChangeAspect="1"/>
          </p:cNvPicPr>
          <p:nvPr userDrawn="1"/>
        </p:nvPicPr>
        <p:blipFill rotWithShape="1">
          <a:blip r:embed="rId2" cstate="print">
            <a:extLst>
              <a:ext uri="{28A0092B-C50C-407E-A947-70E740481C1C}">
                <a14:useLocalDpi xmlns:a14="http://schemas.microsoft.com/office/drawing/2010/main" val="0"/>
              </a:ext>
            </a:extLst>
          </a:blip>
          <a:srcRect t="3325" b="23663"/>
          <a:stretch/>
        </p:blipFill>
        <p:spPr>
          <a:xfrm>
            <a:off x="0" y="173736"/>
            <a:ext cx="12191999" cy="6684266"/>
          </a:xfrm>
          <a:prstGeom prst="rect">
            <a:avLst/>
          </a:prstGeom>
        </p:spPr>
      </p:pic>
      <p:sp>
        <p:nvSpPr>
          <p:cNvPr id="3" name="Rectangle 2"/>
          <p:cNvSpPr/>
          <p:nvPr userDrawn="1"/>
        </p:nvSpPr>
        <p:spPr>
          <a:xfrm>
            <a:off x="0" y="0"/>
            <a:ext cx="12191905" cy="6858000"/>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nvGrpSpPr>
          <p:cNvPr id="4" name="Group 4"/>
          <p:cNvGrpSpPr>
            <a:grpSpLocks noChangeAspect="1"/>
          </p:cNvGrpSpPr>
          <p:nvPr userDrawn="1"/>
        </p:nvGrpSpPr>
        <p:grpSpPr bwMode="auto">
          <a:xfrm>
            <a:off x="318240" y="6067830"/>
            <a:ext cx="727474" cy="602882"/>
            <a:chOff x="3225" y="3186"/>
            <a:chExt cx="1232" cy="1021"/>
          </a:xfrm>
        </p:grpSpPr>
        <p:sp>
          <p:nvSpPr>
            <p:cNvPr id="5"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8" name="Text Placeholder 47"/>
          <p:cNvSpPr>
            <a:spLocks noGrp="1"/>
          </p:cNvSpPr>
          <p:nvPr>
            <p:ph type="body" sz="quarter" idx="10" hasCustomPrompt="1"/>
          </p:nvPr>
        </p:nvSpPr>
        <p:spPr>
          <a:xfrm>
            <a:off x="1006295" y="2553981"/>
            <a:ext cx="6584950" cy="951030"/>
          </a:xfrm>
          <a:noFill/>
        </p:spPr>
        <p:txBody>
          <a:bodyPr wrap="square" rtlCol="0">
            <a:spAutoFit/>
          </a:bodyPr>
          <a:lstStyle>
            <a:lvl1pPr marL="0" indent="0">
              <a:buNone/>
              <a:defRPr lang="en-US" sz="6200" dirty="0" smtClean="0">
                <a:solidFill>
                  <a:schemeClr val="tx1">
                    <a:lumMod val="85000"/>
                    <a:lumOff val="15000"/>
                  </a:schemeClr>
                </a:solidFill>
                <a:latin typeface="Bitter" panose="00000500000000000000" pitchFamily="50" charset="0"/>
              </a:defRPr>
            </a:lvl1pPr>
            <a:lvl2pPr marL="228600" indent="0">
              <a:buNone/>
              <a:defRPr lang="en-US" sz="1800" dirty="0" smtClean="0"/>
            </a:lvl2pPr>
            <a:lvl3pPr>
              <a:defRPr lang="en-US" sz="1800" dirty="0" smtClean="0"/>
            </a:lvl3pPr>
            <a:lvl4pPr>
              <a:defRPr lang="en-US" dirty="0" smtClean="0"/>
            </a:lvl4pPr>
            <a:lvl5pPr>
              <a:defRPr lang="en-US" dirty="0"/>
            </a:lvl5pPr>
          </a:lstStyle>
          <a:p>
            <a:pPr marL="0" lvl="0"/>
            <a:r>
              <a:rPr lang="en-US" dirty="0"/>
              <a:t>CONTACT</a:t>
            </a:r>
          </a:p>
        </p:txBody>
      </p:sp>
      <p:sp>
        <p:nvSpPr>
          <p:cNvPr id="35" name="Rectangle 34"/>
          <p:cNvSpPr/>
          <p:nvPr userDrawn="1"/>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36" name="Text Placeholder 32"/>
          <p:cNvSpPr>
            <a:spLocks noGrp="1"/>
          </p:cNvSpPr>
          <p:nvPr>
            <p:ph type="body" sz="quarter" idx="14" hasCustomPrompt="1"/>
          </p:nvPr>
        </p:nvSpPr>
        <p:spPr>
          <a:xfrm>
            <a:off x="1006200" y="3253531"/>
            <a:ext cx="8389259" cy="1006429"/>
          </a:xfrm>
          <a:noFill/>
        </p:spPr>
        <p:txBody>
          <a:bodyPr wrap="square" rtlCol="0">
            <a:spAutoFit/>
          </a:bodyPr>
          <a:lstStyle>
            <a:lvl1pPr marL="0" indent="0">
              <a:buNone/>
              <a:defRPr lang="en-US" sz="6600" smtClean="0">
                <a:solidFill>
                  <a:schemeClr val="accent2"/>
                </a:solidFill>
                <a:latin typeface="Montserrat" panose="00000500000000000000" pitchFamily="50" charset="0"/>
              </a:defRPr>
            </a:lvl1pPr>
            <a:lvl2pPr marL="228600" indent="0">
              <a:buNone/>
              <a:defRPr lang="en-US" sz="1800" smtClean="0"/>
            </a:lvl2pPr>
            <a:lvl3pPr marL="685800" indent="0">
              <a:buNone/>
              <a:defRPr lang="en-US" sz="1800" smtClean="0"/>
            </a:lvl3pPr>
            <a:lvl4pPr marL="1143000" indent="0">
              <a:buNone/>
              <a:defRPr lang="en-US" smtClean="0"/>
            </a:lvl4pPr>
            <a:lvl5pPr marL="1600200" indent="0">
              <a:buNone/>
              <a:defRPr lang="en-US"/>
            </a:lvl5pPr>
          </a:lstStyle>
          <a:p>
            <a:r>
              <a:rPr lang="en-US" noProof="0" dirty="0"/>
              <a:t>&amp; THANKS SLIDE</a:t>
            </a:r>
          </a:p>
        </p:txBody>
      </p:sp>
      <p:sp>
        <p:nvSpPr>
          <p:cNvPr id="50" name="Text Placeholder 47"/>
          <p:cNvSpPr>
            <a:spLocks noGrp="1"/>
          </p:cNvSpPr>
          <p:nvPr>
            <p:ph type="body" sz="quarter" idx="12" hasCustomPrompt="1"/>
          </p:nvPr>
        </p:nvSpPr>
        <p:spPr>
          <a:xfrm>
            <a:off x="1052475" y="4079461"/>
            <a:ext cx="6584950" cy="313932"/>
          </a:xfrm>
          <a:noFill/>
        </p:spPr>
        <p:txBody>
          <a:bodyPr wrap="square" rtlCol="0">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600" dirty="0" smtClean="0">
                <a:solidFill>
                  <a:schemeClr val="tx1">
                    <a:lumMod val="85000"/>
                    <a:lumOff val="1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dirty="0">
                <a:solidFill>
                  <a:schemeClr val="tx1">
                    <a:lumMod val="85000"/>
                    <a:lumOff val="15000"/>
                  </a:schemeClr>
                </a:solidFill>
              </a:rPr>
              <a:t>Lato or Open Sans Lorem Ipsum is a dummy text</a:t>
            </a:r>
          </a:p>
        </p:txBody>
      </p:sp>
    </p:spTree>
    <p:extLst>
      <p:ext uri="{BB962C8B-B14F-4D97-AF65-F5344CB8AC3E}">
        <p14:creationId xmlns:p14="http://schemas.microsoft.com/office/powerpoint/2010/main" val="889858645"/>
      </p:ext>
    </p:extLst>
  </p:cSld>
  <p:clrMapOvr>
    <a:masterClrMapping/>
  </p:clrMapOvr>
  <p:extLst mod="1">
    <p:ext uri="{DCECCB84-F9BA-43D5-87BE-67443E8EF086}">
      <p15:sldGuideLst xmlns:p15="http://schemas.microsoft.com/office/powerpoint/2012/main">
        <p15:guide id="5" pos="720" userDrawn="1">
          <p15:clr>
            <a:srgbClr val="FBAE40"/>
          </p15:clr>
        </p15:guide>
        <p15:guide id="6" orient="horz" pos="2064" userDrawn="1">
          <p15:clr>
            <a:srgbClr val="FBAE40"/>
          </p15:clr>
        </p15:guide>
        <p15:guide id="7" orient="horz" pos="2544" userDrawn="1">
          <p15:clr>
            <a:srgbClr val="FBAE40"/>
          </p15:clr>
        </p15:guide>
        <p15:guide id="8" orient="horz" pos="271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lean Layout">
    <p:spTree>
      <p:nvGrpSpPr>
        <p:cNvPr id="1" name=""/>
        <p:cNvGrpSpPr/>
        <p:nvPr/>
      </p:nvGrpSpPr>
      <p:grpSpPr>
        <a:xfrm>
          <a:off x="0" y="0"/>
          <a:ext cx="0" cy="0"/>
          <a:chOff x="0" y="0"/>
          <a:chExt cx="0" cy="0"/>
        </a:xfrm>
      </p:grpSpPr>
      <p:grpSp>
        <p:nvGrpSpPr>
          <p:cNvPr id="9" name="Group 4"/>
          <p:cNvGrpSpPr>
            <a:grpSpLocks noChangeAspect="1"/>
          </p:cNvGrpSpPr>
          <p:nvPr/>
        </p:nvGrpSpPr>
        <p:grpSpPr bwMode="auto">
          <a:xfrm>
            <a:off x="281981" y="6154362"/>
            <a:ext cx="600191" cy="497398"/>
            <a:chOff x="3225" y="3186"/>
            <a:chExt cx="1232" cy="1021"/>
          </a:xfrm>
        </p:grpSpPr>
        <p:sp>
          <p:nvSpPr>
            <p:cNvPr id="10"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7" name="Text Placeholder 36"/>
          <p:cNvSpPr>
            <a:spLocks noGrp="1"/>
          </p:cNvSpPr>
          <p:nvPr>
            <p:ph type="body" sz="quarter" idx="13" hasCustomPrompt="1"/>
          </p:nvPr>
        </p:nvSpPr>
        <p:spPr>
          <a:xfrm>
            <a:off x="0" y="407250"/>
            <a:ext cx="12192000" cy="757130"/>
          </a:xfrm>
          <a:noFill/>
        </p:spPr>
        <p:txBody>
          <a:bodyPr wrap="square" rtlCol="0" anchor="ctr">
            <a:spAutoFit/>
          </a:bodyPr>
          <a:lstStyle>
            <a:lvl1pPr marL="0" indent="0" algn="ctr">
              <a:buNone/>
              <a:defRPr lang="en-US" sz="4800" spc="-150" dirty="0" smtClean="0">
                <a:solidFill>
                  <a:schemeClr val="tx1">
                    <a:lumMod val="85000"/>
                    <a:lumOff val="15000"/>
                  </a:schemeClr>
                </a:solidFill>
                <a:latin typeface="Montserrat" panose="00000500000000000000" pitchFamily="50" charset="0"/>
              </a:defRPr>
            </a:lvl1pPr>
          </a:lstStyle>
          <a:p>
            <a:pPr marL="0" lvl="0" algn="ctr"/>
            <a:r>
              <a:rPr lang="en-US" dirty="0"/>
              <a:t>EDIT SLIDE TITLE</a:t>
            </a:r>
          </a:p>
        </p:txBody>
      </p:sp>
      <p:sp>
        <p:nvSpPr>
          <p:cNvPr id="38" name="Rectangle 37"/>
          <p:cNvSpPr/>
          <p:nvPr/>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34" name="Slide Number Placeholder 3"/>
          <p:cNvSpPr txBox="1">
            <a:spLocks/>
          </p:cNvSpPr>
          <p:nvPr/>
        </p:nvSpPr>
        <p:spPr>
          <a:xfrm>
            <a:off x="11457138" y="6362478"/>
            <a:ext cx="546100" cy="292388"/>
          </a:xfrm>
          <a:prstGeom prst="rect">
            <a:avLst/>
          </a:prstGeom>
          <a:noFill/>
        </p:spPr>
        <p:txBody>
          <a:bodyPr vert="horz" wrap="square" lIns="91440" tIns="45720" rIns="91440" bIns="45720" rtlCol="0" anchor="ctr">
            <a:spAutoFit/>
          </a:bodyPr>
          <a:lstStyle>
            <a:defPPr>
              <a:defRPr lang="en-US"/>
            </a:defPPr>
            <a:lvl1pPr marL="0" algn="r" defTabSz="914400" rtl="0" eaLnBrk="1" latinLnBrk="0" hangingPunct="1">
              <a:defRPr lang="en-US" sz="1300" kern="1200" smtClean="0">
                <a:gradFill>
                  <a:gsLst>
                    <a:gs pos="100000">
                      <a:srgbClr val="7BAC42"/>
                    </a:gs>
                    <a:gs pos="0">
                      <a:srgbClr val="66AA5D"/>
                    </a:gs>
                  </a:gsLst>
                  <a:lin ang="0" scaled="1"/>
                </a:gradFill>
                <a:latin typeface="Lato" panose="020F0502020204030203" pitchFamily="34" charset="0"/>
                <a:ea typeface="+mn-ea"/>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81B3FBB2-D44A-4165-804C-96ED97CE72C9}" type="slidenum">
              <a:rPr lang="en-US" smtClean="0">
                <a:solidFill>
                  <a:schemeClr val="accent4"/>
                </a:solidFill>
              </a:rPr>
              <a:pPr algn="ctr" rtl="0"/>
              <a:t>‹#›</a:t>
            </a:fld>
            <a:endParaRPr lang="en-US" dirty="0">
              <a:solidFill>
                <a:schemeClr val="accent4"/>
              </a:solidFill>
            </a:endParaRPr>
          </a:p>
        </p:txBody>
      </p:sp>
      <p:sp>
        <p:nvSpPr>
          <p:cNvPr id="35" name="Rectangle 34"/>
          <p:cNvSpPr/>
          <p:nvPr/>
        </p:nvSpPr>
        <p:spPr>
          <a:xfrm>
            <a:off x="9474517" y="6362478"/>
            <a:ext cx="2023514" cy="292388"/>
          </a:xfrm>
          <a:prstGeom prst="rect">
            <a:avLst/>
          </a:prstGeom>
          <a:noFill/>
        </p:spPr>
        <p:txBody>
          <a:bodyPr wrap="square" rtlCol="0">
            <a:spAutoFit/>
          </a:bodyPr>
          <a:lstStyle/>
          <a:p>
            <a:pPr algn="ctr" rtl="0"/>
            <a:r>
              <a:rPr lang="en-US" altLang="en-US" sz="1300" dirty="0">
                <a:solidFill>
                  <a:schemeClr val="accent4"/>
                </a:solidFill>
                <a:latin typeface="Lato" panose="020F0502020204030203" pitchFamily="34" charset="0"/>
                <a:cs typeface="Lato" panose="020F0502020204030203" pitchFamily="34" charset="0"/>
              </a:rPr>
              <a:t>AllTrafficSolutions.com    </a:t>
            </a:r>
          </a:p>
        </p:txBody>
      </p:sp>
      <p:cxnSp>
        <p:nvCxnSpPr>
          <p:cNvPr id="36" name="Straight Connector 35"/>
          <p:cNvCxnSpPr>
            <a:cxnSpLocks/>
          </p:cNvCxnSpPr>
          <p:nvPr/>
        </p:nvCxnSpPr>
        <p:spPr>
          <a:xfrm>
            <a:off x="11482557" y="6404196"/>
            <a:ext cx="0" cy="237744"/>
          </a:xfrm>
          <a:prstGeom prst="line">
            <a:avLst/>
          </a:prstGeom>
          <a:ln w="12700">
            <a:solidFill>
              <a:schemeClr val="accent4">
                <a:alpha val="88000"/>
              </a:schemeClr>
            </a:solidFill>
          </a:ln>
        </p:spPr>
        <p:style>
          <a:lnRef idx="1">
            <a:schemeClr val="accent1"/>
          </a:lnRef>
          <a:fillRef idx="0">
            <a:schemeClr val="accent1"/>
          </a:fillRef>
          <a:effectRef idx="0">
            <a:schemeClr val="accent1"/>
          </a:effectRef>
          <a:fontRef idx="minor">
            <a:schemeClr val="tx1"/>
          </a:fontRef>
        </p:style>
      </p:cxnSp>
      <p:grpSp>
        <p:nvGrpSpPr>
          <p:cNvPr id="39" name="Group 4"/>
          <p:cNvGrpSpPr>
            <a:grpSpLocks noChangeAspect="1"/>
          </p:cNvGrpSpPr>
          <p:nvPr userDrawn="1"/>
        </p:nvGrpSpPr>
        <p:grpSpPr bwMode="auto">
          <a:xfrm>
            <a:off x="281981" y="6154362"/>
            <a:ext cx="600191" cy="497398"/>
            <a:chOff x="3225" y="3186"/>
            <a:chExt cx="1232" cy="1021"/>
          </a:xfrm>
        </p:grpSpPr>
        <p:sp>
          <p:nvSpPr>
            <p:cNvPr id="40"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Rectangle 63"/>
          <p:cNvSpPr/>
          <p:nvPr userDrawn="1"/>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65" name="Slide Number Placeholder 3"/>
          <p:cNvSpPr txBox="1">
            <a:spLocks/>
          </p:cNvSpPr>
          <p:nvPr userDrawn="1"/>
        </p:nvSpPr>
        <p:spPr>
          <a:xfrm>
            <a:off x="11457138" y="6362478"/>
            <a:ext cx="546100" cy="292388"/>
          </a:xfrm>
          <a:prstGeom prst="rect">
            <a:avLst/>
          </a:prstGeom>
          <a:noFill/>
        </p:spPr>
        <p:txBody>
          <a:bodyPr vert="horz" wrap="square" lIns="91440" tIns="45720" rIns="91440" bIns="45720" rtlCol="0" anchor="ctr">
            <a:spAutoFit/>
          </a:bodyPr>
          <a:lstStyle>
            <a:defPPr>
              <a:defRPr lang="en-US"/>
            </a:defPPr>
            <a:lvl1pPr marL="0" algn="r" defTabSz="914400" rtl="0" eaLnBrk="1" latinLnBrk="0" hangingPunct="1">
              <a:defRPr lang="en-US" sz="1300" kern="1200" smtClean="0">
                <a:gradFill>
                  <a:gsLst>
                    <a:gs pos="100000">
                      <a:srgbClr val="7BAC42"/>
                    </a:gs>
                    <a:gs pos="0">
                      <a:srgbClr val="66AA5D"/>
                    </a:gs>
                  </a:gsLst>
                  <a:lin ang="0" scaled="1"/>
                </a:gradFill>
                <a:latin typeface="Lato" panose="020F0502020204030203" pitchFamily="34" charset="0"/>
                <a:ea typeface="+mn-ea"/>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81B3FBB2-D44A-4165-804C-96ED97CE72C9}" type="slidenum">
              <a:rPr lang="en-US" smtClean="0">
                <a:solidFill>
                  <a:schemeClr val="accent4"/>
                </a:solidFill>
              </a:rPr>
              <a:pPr algn="ctr" rtl="0"/>
              <a:t>‹#›</a:t>
            </a:fld>
            <a:endParaRPr lang="en-US" dirty="0">
              <a:solidFill>
                <a:schemeClr val="accent4"/>
              </a:solidFill>
            </a:endParaRPr>
          </a:p>
        </p:txBody>
      </p:sp>
      <p:sp>
        <p:nvSpPr>
          <p:cNvPr id="66" name="Rectangle 65"/>
          <p:cNvSpPr/>
          <p:nvPr userDrawn="1"/>
        </p:nvSpPr>
        <p:spPr>
          <a:xfrm>
            <a:off x="9474517" y="6362478"/>
            <a:ext cx="2023514" cy="292388"/>
          </a:xfrm>
          <a:prstGeom prst="rect">
            <a:avLst/>
          </a:prstGeom>
          <a:noFill/>
        </p:spPr>
        <p:txBody>
          <a:bodyPr wrap="square" rtlCol="0">
            <a:spAutoFit/>
          </a:bodyPr>
          <a:lstStyle/>
          <a:p>
            <a:pPr algn="ctr" rtl="0"/>
            <a:r>
              <a:rPr lang="en-US" altLang="en-US" sz="1300" dirty="0">
                <a:solidFill>
                  <a:schemeClr val="accent4"/>
                </a:solidFill>
                <a:latin typeface="Lato" panose="020F0502020204030203" pitchFamily="34" charset="0"/>
                <a:cs typeface="Lato" panose="020F0502020204030203" pitchFamily="34" charset="0"/>
              </a:rPr>
              <a:t>AllTrafficSolutions.com    </a:t>
            </a:r>
          </a:p>
        </p:txBody>
      </p:sp>
      <p:cxnSp>
        <p:nvCxnSpPr>
          <p:cNvPr id="67" name="Straight Connector 66"/>
          <p:cNvCxnSpPr>
            <a:cxnSpLocks/>
          </p:cNvCxnSpPr>
          <p:nvPr userDrawn="1"/>
        </p:nvCxnSpPr>
        <p:spPr>
          <a:xfrm>
            <a:off x="11482557" y="6404196"/>
            <a:ext cx="0" cy="237744"/>
          </a:xfrm>
          <a:prstGeom prst="line">
            <a:avLst/>
          </a:prstGeom>
          <a:ln w="12700">
            <a:solidFill>
              <a:schemeClr val="accent4">
                <a:alpha val="88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2060595"/>
      </p:ext>
    </p:extLst>
  </p:cSld>
  <p:clrMapOvr>
    <a:masterClrMapping/>
  </p:clrMapOvr>
  <p:extLst mod="1">
    <p:ext uri="{DCECCB84-F9BA-43D5-87BE-67443E8EF086}">
      <p15:sldGuideLst xmlns:p15="http://schemas.microsoft.com/office/powerpoint/2012/main">
        <p15:guide id="7" orient="horz" pos="360" userDrawn="1">
          <p15:clr>
            <a:srgbClr val="FBAE40"/>
          </p15:clr>
        </p15:guide>
        <p15:guide id="8" pos="624" userDrawn="1">
          <p15:clr>
            <a:srgbClr val="FBAE40"/>
          </p15:clr>
        </p15:guide>
        <p15:guide id="9" orient="horz" pos="624" userDrawn="1">
          <p15:clr>
            <a:srgbClr val="FBAE40"/>
          </p15:clr>
        </p15:guide>
        <p15:guide id="10" pos="2304" userDrawn="1">
          <p15:clr>
            <a:srgbClr val="FBAE40"/>
          </p15:clr>
        </p15:guide>
        <p15:guide id="11" pos="3984" userDrawn="1">
          <p15:clr>
            <a:srgbClr val="FBAE40"/>
          </p15:clr>
        </p15:guide>
        <p15:guide id="12" pos="566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653353"/>
      </p:ext>
    </p:extLst>
  </p:cSld>
  <p:clrMapOvr>
    <a:masterClrMapping/>
  </p:clrMapOvr>
  <p:extLst mod="1">
    <p:ext uri="{DCECCB84-F9BA-43D5-87BE-67443E8EF086}">
      <p15:sldGuideLst xmlns:p15="http://schemas.microsoft.com/office/powerpoint/2012/main">
        <p15:guide id="7" pos="3816" userDrawn="1">
          <p15:clr>
            <a:srgbClr val="FBAE40"/>
          </p15:clr>
        </p15:guide>
        <p15:guide id="8"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verview Layout">
    <p:spTree>
      <p:nvGrpSpPr>
        <p:cNvPr id="1" name="Shape 244"/>
        <p:cNvGrpSpPr/>
        <p:nvPr/>
      </p:nvGrpSpPr>
      <p:grpSpPr>
        <a:xfrm>
          <a:off x="0" y="0"/>
          <a:ext cx="0" cy="0"/>
          <a:chOff x="0" y="0"/>
          <a:chExt cx="0" cy="0"/>
        </a:xfrm>
      </p:grpSpPr>
      <p:sp>
        <p:nvSpPr>
          <p:cNvPr id="36" name="Text Placeholder 34"/>
          <p:cNvSpPr>
            <a:spLocks noGrp="1"/>
          </p:cNvSpPr>
          <p:nvPr>
            <p:ph type="body" sz="quarter" idx="14" hasCustomPrompt="1"/>
          </p:nvPr>
        </p:nvSpPr>
        <p:spPr>
          <a:xfrm>
            <a:off x="539434" y="969961"/>
            <a:ext cx="5518466" cy="701731"/>
          </a:xfrm>
          <a:noFill/>
        </p:spPr>
        <p:txBody>
          <a:bodyPr wrap="square" rtlCol="0">
            <a:spAutoFit/>
          </a:bodyPr>
          <a:lstStyle>
            <a:lvl1pPr marL="0" indent="0">
              <a:buNone/>
              <a:defRPr lang="en-US" sz="4400" dirty="0" smtClean="0">
                <a:solidFill>
                  <a:schemeClr val="accent2"/>
                </a:solidFill>
                <a:latin typeface="Montserrat" panose="00000500000000000000" pitchFamily="50" charset="0"/>
              </a:defRPr>
            </a:lvl1pPr>
            <a:lvl2pPr>
              <a:defRPr lang="en-US" sz="1800" dirty="0" smtClean="0"/>
            </a:lvl2pPr>
            <a:lvl3pPr>
              <a:defRPr lang="en-US" sz="1800" dirty="0" smtClean="0"/>
            </a:lvl3pPr>
            <a:lvl4pPr>
              <a:defRPr lang="en-US" dirty="0" smtClean="0"/>
            </a:lvl4pPr>
            <a:lvl5pPr>
              <a:defRPr lang="en-US" dirty="0"/>
            </a:lvl5pPr>
          </a:lstStyle>
          <a:p>
            <a:pPr marL="0" lvl="0"/>
            <a:r>
              <a:rPr lang="en-US" dirty="0"/>
              <a:t>SLIDE</a:t>
            </a:r>
          </a:p>
        </p:txBody>
      </p:sp>
      <p:sp>
        <p:nvSpPr>
          <p:cNvPr id="5" name="Rectangle 4"/>
          <p:cNvSpPr/>
          <p:nvPr/>
        </p:nvSpPr>
        <p:spPr>
          <a:xfrm rot="5400000" flipV="1">
            <a:off x="2721769" y="3342132"/>
            <a:ext cx="6858000"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grpSp>
        <p:nvGrpSpPr>
          <p:cNvPr id="6" name="Group 4"/>
          <p:cNvGrpSpPr>
            <a:grpSpLocks noChangeAspect="1"/>
          </p:cNvGrpSpPr>
          <p:nvPr/>
        </p:nvGrpSpPr>
        <p:grpSpPr bwMode="auto">
          <a:xfrm>
            <a:off x="263127" y="6163789"/>
            <a:ext cx="600191" cy="497398"/>
            <a:chOff x="3225" y="3186"/>
            <a:chExt cx="1232" cy="1021"/>
          </a:xfrm>
        </p:grpSpPr>
        <p:sp>
          <p:nvSpPr>
            <p:cNvPr id="7"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1" name="Text Placeholder 34"/>
          <p:cNvSpPr>
            <a:spLocks noGrp="1"/>
          </p:cNvSpPr>
          <p:nvPr>
            <p:ph type="body" sz="quarter" idx="10" hasCustomPrompt="1"/>
          </p:nvPr>
        </p:nvSpPr>
        <p:spPr>
          <a:xfrm>
            <a:off x="539434" y="464120"/>
            <a:ext cx="5518466" cy="701731"/>
          </a:xfrm>
          <a:noFill/>
        </p:spPr>
        <p:txBody>
          <a:bodyPr wrap="square" rtlCol="0">
            <a:spAutoFit/>
          </a:bodyPr>
          <a:lstStyle>
            <a:lvl1pPr marL="0" indent="0">
              <a:buNone/>
              <a:defRPr lang="en-US" sz="4400" dirty="0" smtClean="0">
                <a:solidFill>
                  <a:schemeClr val="tx1">
                    <a:lumMod val="85000"/>
                    <a:lumOff val="15000"/>
                  </a:schemeClr>
                </a:solidFill>
                <a:latin typeface="Montserrat" panose="00000500000000000000" pitchFamily="50" charset="0"/>
              </a:defRPr>
            </a:lvl1pPr>
            <a:lvl2pPr>
              <a:defRPr lang="en-US" sz="1800" dirty="0" smtClean="0"/>
            </a:lvl2pPr>
            <a:lvl3pPr>
              <a:defRPr lang="en-US" sz="1800" dirty="0" smtClean="0"/>
            </a:lvl3pPr>
            <a:lvl4pPr>
              <a:defRPr lang="en-US" dirty="0" smtClean="0"/>
            </a:lvl4pPr>
            <a:lvl5pPr>
              <a:defRPr lang="en-US" dirty="0"/>
            </a:lvl5pPr>
          </a:lstStyle>
          <a:p>
            <a:pPr marL="0" lvl="0"/>
            <a:r>
              <a:rPr lang="en-US" dirty="0"/>
              <a:t>OVERVIEW</a:t>
            </a:r>
          </a:p>
        </p:txBody>
      </p:sp>
      <p:sp>
        <p:nvSpPr>
          <p:cNvPr id="33" name="Text Placeholder 43"/>
          <p:cNvSpPr>
            <a:spLocks noGrp="1"/>
          </p:cNvSpPr>
          <p:nvPr>
            <p:ph type="body" sz="quarter" idx="12" hasCustomPrompt="1"/>
          </p:nvPr>
        </p:nvSpPr>
        <p:spPr>
          <a:xfrm>
            <a:off x="547761" y="1864089"/>
            <a:ext cx="4823544" cy="3672800"/>
          </a:xfrm>
          <a:noFill/>
        </p:spPr>
        <p:txBody>
          <a:bodyPr wrap="square" rtlCol="0">
            <a:spAutoFit/>
          </a:bodyPr>
          <a:lstStyle>
            <a:lvl1pPr marL="0" indent="0">
              <a:buNone/>
              <a:defRPr lang="en-US" sz="1600" dirty="0" smtClean="0">
                <a:solidFill>
                  <a:schemeClr val="tx1">
                    <a:lumMod val="85000"/>
                    <a:lumOff val="15000"/>
                  </a:schemeClr>
                </a:solidFill>
                <a:latin typeface="Lato" panose="020F0502020204030203" pitchFamily="34" charset="0"/>
                <a:cs typeface="Lato" panose="020F0502020204030203" pitchFamily="34" charset="0"/>
              </a:defRPr>
            </a:lvl1pPr>
          </a:lstStyle>
          <a:p>
            <a:pPr marL="0" lvl="0"/>
            <a:r>
              <a:rPr lang="en-US" dirty="0"/>
              <a:t>Lorem ipsum dolor sit amet, consectetur adipiscing </a:t>
            </a:r>
            <a:r>
              <a:rPr lang="en-US" dirty="0" err="1"/>
              <a:t>elit</a:t>
            </a:r>
            <a:r>
              <a:rPr lang="en-US" dirty="0"/>
              <a:t>. Proin id </a:t>
            </a:r>
            <a:r>
              <a:rPr lang="en-US" dirty="0" err="1"/>
              <a:t>accumsan</a:t>
            </a:r>
            <a:r>
              <a:rPr lang="en-US" dirty="0"/>
              <a:t> sem, et tincidunt </a:t>
            </a:r>
            <a:r>
              <a:rPr lang="en-US" dirty="0" err="1"/>
              <a:t>orci</a:t>
            </a:r>
            <a:r>
              <a:rPr lang="en-US" dirty="0"/>
              <a:t>. </a:t>
            </a:r>
            <a:r>
              <a:rPr lang="en-US" dirty="0" err="1"/>
              <a:t>Sed</a:t>
            </a:r>
            <a:r>
              <a:rPr lang="en-US" dirty="0"/>
              <a:t> ac </a:t>
            </a:r>
            <a:r>
              <a:rPr lang="en-US" dirty="0" err="1"/>
              <a:t>condimentum</a:t>
            </a:r>
            <a:r>
              <a:rPr lang="en-US" dirty="0"/>
              <a:t> lorem </a:t>
            </a:r>
            <a:r>
              <a:rPr lang="en-US" dirty="0" err="1"/>
              <a:t>eget</a:t>
            </a:r>
            <a:r>
              <a:rPr lang="en-US" dirty="0"/>
              <a:t> euismod </a:t>
            </a:r>
            <a:r>
              <a:rPr lang="en-US" dirty="0" err="1"/>
              <a:t>Mauris</a:t>
            </a:r>
            <a:r>
              <a:rPr lang="en-US" dirty="0"/>
              <a:t> congue </a:t>
            </a:r>
            <a:r>
              <a:rPr lang="en-US" dirty="0" err="1"/>
              <a:t>dapibus</a:t>
            </a:r>
            <a:r>
              <a:rPr lang="en-US" dirty="0"/>
              <a:t> </a:t>
            </a:r>
            <a:r>
              <a:rPr lang="en-US" dirty="0" err="1"/>
              <a:t>leo</a:t>
            </a:r>
            <a:r>
              <a:rPr lang="en-US" dirty="0"/>
              <a:t>.</a:t>
            </a:r>
          </a:p>
          <a:p>
            <a:pPr marL="0" lvl="0"/>
            <a:r>
              <a:rPr lang="en-US" dirty="0"/>
              <a:t>at </a:t>
            </a:r>
            <a:r>
              <a:rPr lang="en-US" dirty="0" err="1"/>
              <a:t>hendrerit</a:t>
            </a:r>
            <a:r>
              <a:rPr lang="en-US" dirty="0"/>
              <a:t> </a:t>
            </a:r>
            <a:r>
              <a:rPr lang="en-US" dirty="0" err="1"/>
              <a:t>velit</a:t>
            </a:r>
            <a:r>
              <a:rPr lang="en-US" dirty="0"/>
              <a:t> </a:t>
            </a:r>
            <a:r>
              <a:rPr lang="en-US" dirty="0" err="1"/>
              <a:t>suscipit</a:t>
            </a:r>
            <a:r>
              <a:rPr lang="en-US" dirty="0"/>
              <a:t> et. </a:t>
            </a:r>
            <a:r>
              <a:rPr lang="en-US" dirty="0" err="1"/>
              <a:t>Nullam</a:t>
            </a:r>
            <a:r>
              <a:rPr lang="en-US" dirty="0"/>
              <a:t> vitae pulvinar diam. Nam eu finibus </a:t>
            </a:r>
            <a:r>
              <a:rPr lang="en-US" dirty="0" err="1"/>
              <a:t>mauris</a:t>
            </a:r>
            <a:r>
              <a:rPr lang="en-US" dirty="0"/>
              <a:t>. Nam nunc </a:t>
            </a:r>
            <a:r>
              <a:rPr lang="en-US" dirty="0" err="1"/>
              <a:t>leo</a:t>
            </a:r>
            <a:r>
              <a:rPr lang="en-US" dirty="0"/>
              <a:t>, volutpat at </a:t>
            </a:r>
            <a:r>
              <a:rPr lang="en-US" dirty="0" err="1"/>
              <a:t>accumsan</a:t>
            </a:r>
            <a:r>
              <a:rPr lang="en-US" dirty="0"/>
              <a:t> eu, </a:t>
            </a:r>
            <a:r>
              <a:rPr lang="en-US" dirty="0" err="1"/>
              <a:t>sagittis</a:t>
            </a:r>
            <a:r>
              <a:rPr lang="en-US" dirty="0"/>
              <a:t> eu </a:t>
            </a:r>
            <a:r>
              <a:rPr lang="en-US" dirty="0" err="1"/>
              <a:t>sapien</a:t>
            </a:r>
            <a:r>
              <a:rPr lang="en-US" dirty="0"/>
              <a:t>. Nunc mi lorem, </a:t>
            </a:r>
            <a:r>
              <a:rPr lang="en-US" dirty="0" err="1"/>
              <a:t>viverra</a:t>
            </a:r>
            <a:r>
              <a:rPr lang="en-US" dirty="0"/>
              <a:t> non </a:t>
            </a:r>
            <a:r>
              <a:rPr lang="en-US" dirty="0" err="1"/>
              <a:t>urna</a:t>
            </a:r>
            <a:r>
              <a:rPr lang="en-US" dirty="0"/>
              <a:t> </a:t>
            </a:r>
            <a:r>
              <a:rPr lang="en-US" dirty="0" err="1"/>
              <a:t>vel</a:t>
            </a:r>
            <a:endParaRPr lang="en-US" dirty="0"/>
          </a:p>
          <a:p>
            <a:pPr marL="0" lvl="0"/>
            <a:r>
              <a:rPr lang="en-US" dirty="0" err="1"/>
              <a:t>varius</a:t>
            </a:r>
            <a:r>
              <a:rPr lang="en-US" dirty="0"/>
              <a:t> </a:t>
            </a:r>
            <a:r>
              <a:rPr lang="en-US" dirty="0" err="1"/>
              <a:t>lacinia</a:t>
            </a:r>
            <a:r>
              <a:rPr lang="en-US" dirty="0"/>
              <a:t> massa. Morbi in tincidunt </a:t>
            </a:r>
            <a:r>
              <a:rPr lang="en-US" dirty="0" err="1"/>
              <a:t>arcu</a:t>
            </a:r>
            <a:r>
              <a:rPr lang="en-US" dirty="0"/>
              <a:t>. </a:t>
            </a:r>
            <a:r>
              <a:rPr lang="en-US" dirty="0" err="1"/>
              <a:t>Phasellus</a:t>
            </a:r>
            <a:r>
              <a:rPr lang="en-US" dirty="0"/>
              <a:t> ut </a:t>
            </a:r>
            <a:r>
              <a:rPr lang="en-US" dirty="0" err="1"/>
              <a:t>ultricies</a:t>
            </a:r>
            <a:r>
              <a:rPr lang="en-US" dirty="0"/>
              <a:t> sem. Duis </a:t>
            </a:r>
            <a:r>
              <a:rPr lang="en-US" dirty="0" err="1"/>
              <a:t>fermentum</a:t>
            </a:r>
            <a:r>
              <a:rPr lang="en-US" dirty="0"/>
              <a:t> </a:t>
            </a:r>
            <a:r>
              <a:rPr lang="en-US" dirty="0" err="1"/>
              <a:t>accumsan</a:t>
            </a:r>
            <a:r>
              <a:rPr lang="en-US" dirty="0"/>
              <a:t> nunc. Ut </a:t>
            </a:r>
            <a:r>
              <a:rPr lang="en-US" dirty="0" err="1"/>
              <a:t>facilisis</a:t>
            </a:r>
            <a:r>
              <a:rPr lang="en-US" dirty="0"/>
              <a:t> </a:t>
            </a:r>
            <a:r>
              <a:rPr lang="en-US" dirty="0" err="1"/>
              <a:t>sed</a:t>
            </a:r>
            <a:r>
              <a:rPr lang="en-US" dirty="0"/>
              <a:t> sem a </a:t>
            </a:r>
            <a:r>
              <a:rPr lang="en-US" dirty="0" err="1"/>
              <a:t>scelerisque</a:t>
            </a:r>
            <a:r>
              <a:rPr lang="en-US" dirty="0"/>
              <a:t>. Ut </a:t>
            </a:r>
            <a:r>
              <a:rPr lang="en-US" dirty="0" err="1"/>
              <a:t>commodo</a:t>
            </a:r>
            <a:r>
              <a:rPr lang="en-US" dirty="0"/>
              <a:t> </a:t>
            </a:r>
            <a:r>
              <a:rPr lang="en-US" dirty="0" err="1"/>
              <a:t>vel</a:t>
            </a:r>
            <a:r>
              <a:rPr lang="en-US" dirty="0"/>
              <a:t> </a:t>
            </a:r>
            <a:r>
              <a:rPr lang="en-US" dirty="0" err="1"/>
              <a:t>eros</a:t>
            </a:r>
            <a:r>
              <a:rPr lang="en-US" dirty="0"/>
              <a:t> at </a:t>
            </a:r>
            <a:r>
              <a:rPr lang="en-US" dirty="0" err="1"/>
              <a:t>dignissim</a:t>
            </a:r>
            <a:r>
              <a:rPr lang="en-US" dirty="0"/>
              <a:t>. </a:t>
            </a:r>
            <a:r>
              <a:rPr lang="en-US" dirty="0" err="1"/>
              <a:t>Sed</a:t>
            </a:r>
            <a:r>
              <a:rPr lang="en-US" dirty="0"/>
              <a:t> eu </a:t>
            </a:r>
            <a:r>
              <a:rPr lang="en-US" dirty="0" err="1"/>
              <a:t>augue</a:t>
            </a:r>
            <a:r>
              <a:rPr lang="en-US" dirty="0"/>
              <a:t> non </a:t>
            </a:r>
            <a:r>
              <a:rPr lang="en-US" dirty="0" err="1"/>
              <a:t>est</a:t>
            </a:r>
            <a:r>
              <a:rPr lang="en-US" dirty="0"/>
              <a:t> pulvinar </a:t>
            </a:r>
            <a:r>
              <a:rPr lang="en-US" dirty="0" err="1"/>
              <a:t>luctus</a:t>
            </a:r>
            <a:r>
              <a:rPr lang="en-US" dirty="0"/>
              <a:t> finibus tempus purus  Maecenas mollis </a:t>
            </a:r>
            <a:r>
              <a:rPr lang="en-US" dirty="0" err="1"/>
              <a:t>accumsan</a:t>
            </a:r>
            <a:r>
              <a:rPr lang="en-US" dirty="0"/>
              <a:t> </a:t>
            </a:r>
            <a:r>
              <a:rPr lang="en-US" dirty="0" err="1"/>
              <a:t>elit</a:t>
            </a:r>
            <a:r>
              <a:rPr lang="en-US" dirty="0"/>
              <a:t> non </a:t>
            </a:r>
            <a:r>
              <a:rPr lang="en-US" dirty="0" err="1"/>
              <a:t>condimentum</a:t>
            </a:r>
            <a:r>
              <a:rPr lang="en-US" dirty="0"/>
              <a:t>. Nam eu finibus </a:t>
            </a:r>
            <a:r>
              <a:rPr lang="en-US" dirty="0" err="1"/>
              <a:t>mauris</a:t>
            </a:r>
            <a:r>
              <a:rPr lang="en-US" dirty="0"/>
              <a:t>. Nam nunc </a:t>
            </a:r>
            <a:r>
              <a:rPr lang="en-US" dirty="0" err="1"/>
              <a:t>leo</a:t>
            </a:r>
            <a:r>
              <a:rPr lang="en-US" dirty="0"/>
              <a:t>.</a:t>
            </a:r>
          </a:p>
        </p:txBody>
      </p:sp>
      <p:sp>
        <p:nvSpPr>
          <p:cNvPr id="35" name="Picture Placeholder 34"/>
          <p:cNvSpPr>
            <a:spLocks noGrp="1"/>
          </p:cNvSpPr>
          <p:nvPr>
            <p:ph type="pic" sz="quarter" idx="13"/>
          </p:nvPr>
        </p:nvSpPr>
        <p:spPr>
          <a:xfrm>
            <a:off x="6237288" y="0"/>
            <a:ext cx="5954712" cy="6858000"/>
          </a:xfrm>
        </p:spPr>
        <p:txBody>
          <a:bodyPr anchor="t"/>
          <a:lstStyle>
            <a:lvl1pPr marL="0" indent="0" algn="ctr">
              <a:buNone/>
              <a:defRPr/>
            </a:lvl1pPr>
          </a:lstStyle>
          <a:p>
            <a:r>
              <a:rPr lang="en-US"/>
              <a:t>Click icon to add picture</a:t>
            </a:r>
          </a:p>
        </p:txBody>
      </p:sp>
      <p:sp>
        <p:nvSpPr>
          <p:cNvPr id="32" name="Rectangle 31"/>
          <p:cNvSpPr/>
          <p:nvPr userDrawn="1"/>
        </p:nvSpPr>
        <p:spPr>
          <a:xfrm rot="5400000" flipV="1">
            <a:off x="2721769" y="3342132"/>
            <a:ext cx="6858000"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grpSp>
        <p:nvGrpSpPr>
          <p:cNvPr id="34" name="Group 4"/>
          <p:cNvGrpSpPr>
            <a:grpSpLocks noChangeAspect="1"/>
          </p:cNvGrpSpPr>
          <p:nvPr userDrawn="1"/>
        </p:nvGrpSpPr>
        <p:grpSpPr bwMode="auto">
          <a:xfrm>
            <a:off x="263127" y="6163789"/>
            <a:ext cx="600191" cy="497398"/>
            <a:chOff x="3225" y="3186"/>
            <a:chExt cx="1232" cy="1021"/>
          </a:xfrm>
        </p:grpSpPr>
        <p:sp>
          <p:nvSpPr>
            <p:cNvPr id="37"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1" name="Text Placeholder 34"/>
          <p:cNvSpPr>
            <a:spLocks noGrp="1"/>
          </p:cNvSpPr>
          <p:nvPr>
            <p:ph type="body" sz="quarter" idx="10" hasCustomPrompt="1"/>
          </p:nvPr>
        </p:nvSpPr>
        <p:spPr>
          <a:xfrm>
            <a:off x="539434" y="464120"/>
            <a:ext cx="5518466" cy="701731"/>
          </a:xfrm>
          <a:noFill/>
        </p:spPr>
        <p:txBody>
          <a:bodyPr wrap="square" rtlCol="0">
            <a:spAutoFit/>
          </a:bodyPr>
          <a:lstStyle>
            <a:lvl1pPr marL="0" indent="0">
              <a:buNone/>
              <a:defRPr lang="en-US" sz="4400" dirty="0" smtClean="0">
                <a:solidFill>
                  <a:schemeClr val="tx1">
                    <a:lumMod val="85000"/>
                    <a:lumOff val="15000"/>
                  </a:schemeClr>
                </a:solidFill>
                <a:latin typeface="Montserrat" panose="00000500000000000000" pitchFamily="50" charset="0"/>
              </a:defRPr>
            </a:lvl1pPr>
            <a:lvl2pPr>
              <a:defRPr lang="en-US" sz="1800" dirty="0" smtClean="0"/>
            </a:lvl2pPr>
            <a:lvl3pPr>
              <a:defRPr lang="en-US" sz="1800" dirty="0" smtClean="0"/>
            </a:lvl3pPr>
            <a:lvl4pPr>
              <a:defRPr lang="en-US" dirty="0" smtClean="0"/>
            </a:lvl4pPr>
            <a:lvl5pPr>
              <a:defRPr lang="en-US" dirty="0"/>
            </a:lvl5pPr>
          </a:lstStyle>
          <a:p>
            <a:pPr marL="0" lvl="0"/>
            <a:r>
              <a:rPr lang="en-US" dirty="0"/>
              <a:t>OVERVIEW</a:t>
            </a:r>
          </a:p>
        </p:txBody>
      </p:sp>
      <p:sp>
        <p:nvSpPr>
          <p:cNvPr id="62" name="Text Placeholder 43"/>
          <p:cNvSpPr>
            <a:spLocks noGrp="1"/>
          </p:cNvSpPr>
          <p:nvPr>
            <p:ph type="body" sz="quarter" idx="12" hasCustomPrompt="1"/>
          </p:nvPr>
        </p:nvSpPr>
        <p:spPr>
          <a:xfrm>
            <a:off x="547761" y="1864089"/>
            <a:ext cx="4823544" cy="3672800"/>
          </a:xfrm>
          <a:noFill/>
        </p:spPr>
        <p:txBody>
          <a:bodyPr wrap="square" rtlCol="0">
            <a:spAutoFit/>
          </a:bodyPr>
          <a:lstStyle>
            <a:lvl1pPr marL="0" indent="0">
              <a:buNone/>
              <a:defRPr lang="en-US" sz="1600" dirty="0" smtClean="0">
                <a:solidFill>
                  <a:schemeClr val="tx1">
                    <a:lumMod val="85000"/>
                    <a:lumOff val="15000"/>
                  </a:schemeClr>
                </a:solidFill>
                <a:latin typeface="Lato" panose="020F0502020204030203" pitchFamily="34" charset="0"/>
                <a:cs typeface="Lato" panose="020F0502020204030203" pitchFamily="34" charset="0"/>
              </a:defRPr>
            </a:lvl1pPr>
          </a:lstStyle>
          <a:p>
            <a:pPr marL="0" lvl="0"/>
            <a:r>
              <a:rPr lang="en-US" dirty="0"/>
              <a:t>Lorem ipsum dolor sit amet, consectetur adipiscing </a:t>
            </a:r>
            <a:r>
              <a:rPr lang="en-US" dirty="0" err="1"/>
              <a:t>elit</a:t>
            </a:r>
            <a:r>
              <a:rPr lang="en-US" dirty="0"/>
              <a:t>. Proin id </a:t>
            </a:r>
            <a:r>
              <a:rPr lang="en-US" dirty="0" err="1"/>
              <a:t>accumsan</a:t>
            </a:r>
            <a:r>
              <a:rPr lang="en-US" dirty="0"/>
              <a:t> sem, et tincidunt </a:t>
            </a:r>
            <a:r>
              <a:rPr lang="en-US" dirty="0" err="1"/>
              <a:t>orci</a:t>
            </a:r>
            <a:r>
              <a:rPr lang="en-US" dirty="0"/>
              <a:t>. </a:t>
            </a:r>
            <a:r>
              <a:rPr lang="en-US" dirty="0" err="1"/>
              <a:t>Sed</a:t>
            </a:r>
            <a:r>
              <a:rPr lang="en-US" dirty="0"/>
              <a:t> ac </a:t>
            </a:r>
            <a:r>
              <a:rPr lang="en-US" dirty="0" err="1"/>
              <a:t>condimentum</a:t>
            </a:r>
            <a:r>
              <a:rPr lang="en-US" dirty="0"/>
              <a:t> lorem </a:t>
            </a:r>
            <a:r>
              <a:rPr lang="en-US" dirty="0" err="1"/>
              <a:t>eget</a:t>
            </a:r>
            <a:r>
              <a:rPr lang="en-US" dirty="0"/>
              <a:t> euismod </a:t>
            </a:r>
            <a:r>
              <a:rPr lang="en-US" dirty="0" err="1"/>
              <a:t>Mauris</a:t>
            </a:r>
            <a:r>
              <a:rPr lang="en-US" dirty="0"/>
              <a:t> congue </a:t>
            </a:r>
            <a:r>
              <a:rPr lang="en-US" dirty="0" err="1"/>
              <a:t>dapibus</a:t>
            </a:r>
            <a:r>
              <a:rPr lang="en-US" dirty="0"/>
              <a:t> </a:t>
            </a:r>
            <a:r>
              <a:rPr lang="en-US" dirty="0" err="1"/>
              <a:t>leo</a:t>
            </a:r>
            <a:r>
              <a:rPr lang="en-US" dirty="0"/>
              <a:t>.</a:t>
            </a:r>
          </a:p>
          <a:p>
            <a:pPr marL="0" lvl="0"/>
            <a:r>
              <a:rPr lang="en-US" dirty="0"/>
              <a:t>at </a:t>
            </a:r>
            <a:r>
              <a:rPr lang="en-US" dirty="0" err="1"/>
              <a:t>hendrerit</a:t>
            </a:r>
            <a:r>
              <a:rPr lang="en-US" dirty="0"/>
              <a:t> </a:t>
            </a:r>
            <a:r>
              <a:rPr lang="en-US" dirty="0" err="1"/>
              <a:t>velit</a:t>
            </a:r>
            <a:r>
              <a:rPr lang="en-US" dirty="0"/>
              <a:t> </a:t>
            </a:r>
            <a:r>
              <a:rPr lang="en-US" dirty="0" err="1"/>
              <a:t>suscipit</a:t>
            </a:r>
            <a:r>
              <a:rPr lang="en-US" dirty="0"/>
              <a:t> et. </a:t>
            </a:r>
            <a:r>
              <a:rPr lang="en-US" dirty="0" err="1"/>
              <a:t>Nullam</a:t>
            </a:r>
            <a:r>
              <a:rPr lang="en-US" dirty="0"/>
              <a:t> vitae pulvinar diam. Nam eu finibus </a:t>
            </a:r>
            <a:r>
              <a:rPr lang="en-US" dirty="0" err="1"/>
              <a:t>mauris</a:t>
            </a:r>
            <a:r>
              <a:rPr lang="en-US" dirty="0"/>
              <a:t>. Nam nunc </a:t>
            </a:r>
            <a:r>
              <a:rPr lang="en-US" dirty="0" err="1"/>
              <a:t>leo</a:t>
            </a:r>
            <a:r>
              <a:rPr lang="en-US" dirty="0"/>
              <a:t>, volutpat at </a:t>
            </a:r>
            <a:r>
              <a:rPr lang="en-US" dirty="0" err="1"/>
              <a:t>accumsan</a:t>
            </a:r>
            <a:r>
              <a:rPr lang="en-US" dirty="0"/>
              <a:t> eu, </a:t>
            </a:r>
            <a:r>
              <a:rPr lang="en-US" dirty="0" err="1"/>
              <a:t>sagittis</a:t>
            </a:r>
            <a:r>
              <a:rPr lang="en-US" dirty="0"/>
              <a:t> eu </a:t>
            </a:r>
            <a:r>
              <a:rPr lang="en-US" dirty="0" err="1"/>
              <a:t>sapien</a:t>
            </a:r>
            <a:r>
              <a:rPr lang="en-US" dirty="0"/>
              <a:t>. Nunc mi lorem, </a:t>
            </a:r>
            <a:r>
              <a:rPr lang="en-US" dirty="0" err="1"/>
              <a:t>viverra</a:t>
            </a:r>
            <a:r>
              <a:rPr lang="en-US" dirty="0"/>
              <a:t> non </a:t>
            </a:r>
            <a:r>
              <a:rPr lang="en-US" dirty="0" err="1"/>
              <a:t>urna</a:t>
            </a:r>
            <a:r>
              <a:rPr lang="en-US" dirty="0"/>
              <a:t> </a:t>
            </a:r>
            <a:r>
              <a:rPr lang="en-US" dirty="0" err="1"/>
              <a:t>vel</a:t>
            </a:r>
            <a:endParaRPr lang="en-US" dirty="0"/>
          </a:p>
          <a:p>
            <a:pPr marL="0" lvl="0"/>
            <a:r>
              <a:rPr lang="en-US" dirty="0" err="1"/>
              <a:t>varius</a:t>
            </a:r>
            <a:r>
              <a:rPr lang="en-US" dirty="0"/>
              <a:t> </a:t>
            </a:r>
            <a:r>
              <a:rPr lang="en-US" dirty="0" err="1"/>
              <a:t>lacinia</a:t>
            </a:r>
            <a:r>
              <a:rPr lang="en-US" dirty="0"/>
              <a:t> massa. Morbi in tincidunt </a:t>
            </a:r>
            <a:r>
              <a:rPr lang="en-US" dirty="0" err="1"/>
              <a:t>arcu</a:t>
            </a:r>
            <a:r>
              <a:rPr lang="en-US" dirty="0"/>
              <a:t>. </a:t>
            </a:r>
            <a:r>
              <a:rPr lang="en-US" dirty="0" err="1"/>
              <a:t>Phasellus</a:t>
            </a:r>
            <a:r>
              <a:rPr lang="en-US" dirty="0"/>
              <a:t> ut </a:t>
            </a:r>
            <a:r>
              <a:rPr lang="en-US" dirty="0" err="1"/>
              <a:t>ultricies</a:t>
            </a:r>
            <a:r>
              <a:rPr lang="en-US" dirty="0"/>
              <a:t> sem. Duis </a:t>
            </a:r>
            <a:r>
              <a:rPr lang="en-US" dirty="0" err="1"/>
              <a:t>fermentum</a:t>
            </a:r>
            <a:r>
              <a:rPr lang="en-US" dirty="0"/>
              <a:t> </a:t>
            </a:r>
            <a:r>
              <a:rPr lang="en-US" dirty="0" err="1"/>
              <a:t>accumsan</a:t>
            </a:r>
            <a:r>
              <a:rPr lang="en-US" dirty="0"/>
              <a:t> nunc. Ut </a:t>
            </a:r>
            <a:r>
              <a:rPr lang="en-US" dirty="0" err="1"/>
              <a:t>facilisis</a:t>
            </a:r>
            <a:r>
              <a:rPr lang="en-US" dirty="0"/>
              <a:t> </a:t>
            </a:r>
            <a:r>
              <a:rPr lang="en-US" dirty="0" err="1"/>
              <a:t>sed</a:t>
            </a:r>
            <a:r>
              <a:rPr lang="en-US" dirty="0"/>
              <a:t> sem a </a:t>
            </a:r>
            <a:r>
              <a:rPr lang="en-US" dirty="0" err="1"/>
              <a:t>scelerisque</a:t>
            </a:r>
            <a:r>
              <a:rPr lang="en-US" dirty="0"/>
              <a:t>. Ut </a:t>
            </a:r>
            <a:r>
              <a:rPr lang="en-US" dirty="0" err="1"/>
              <a:t>commodo</a:t>
            </a:r>
            <a:r>
              <a:rPr lang="en-US" dirty="0"/>
              <a:t> </a:t>
            </a:r>
            <a:r>
              <a:rPr lang="en-US" dirty="0" err="1"/>
              <a:t>vel</a:t>
            </a:r>
            <a:r>
              <a:rPr lang="en-US" dirty="0"/>
              <a:t> </a:t>
            </a:r>
            <a:r>
              <a:rPr lang="en-US" dirty="0" err="1"/>
              <a:t>eros</a:t>
            </a:r>
            <a:r>
              <a:rPr lang="en-US" dirty="0"/>
              <a:t> at </a:t>
            </a:r>
            <a:r>
              <a:rPr lang="en-US" dirty="0" err="1"/>
              <a:t>dignissim</a:t>
            </a:r>
            <a:r>
              <a:rPr lang="en-US" dirty="0"/>
              <a:t>. </a:t>
            </a:r>
            <a:r>
              <a:rPr lang="en-US" dirty="0" err="1"/>
              <a:t>Sed</a:t>
            </a:r>
            <a:r>
              <a:rPr lang="en-US" dirty="0"/>
              <a:t> eu </a:t>
            </a:r>
            <a:r>
              <a:rPr lang="en-US" dirty="0" err="1"/>
              <a:t>augue</a:t>
            </a:r>
            <a:r>
              <a:rPr lang="en-US" dirty="0"/>
              <a:t> non </a:t>
            </a:r>
            <a:r>
              <a:rPr lang="en-US" dirty="0" err="1"/>
              <a:t>est</a:t>
            </a:r>
            <a:r>
              <a:rPr lang="en-US" dirty="0"/>
              <a:t> pulvinar </a:t>
            </a:r>
            <a:r>
              <a:rPr lang="en-US" dirty="0" err="1"/>
              <a:t>luctus</a:t>
            </a:r>
            <a:r>
              <a:rPr lang="en-US" dirty="0"/>
              <a:t> finibus tempus purus  Maecenas mollis </a:t>
            </a:r>
            <a:r>
              <a:rPr lang="en-US" dirty="0" err="1"/>
              <a:t>accumsan</a:t>
            </a:r>
            <a:r>
              <a:rPr lang="en-US" dirty="0"/>
              <a:t> </a:t>
            </a:r>
            <a:r>
              <a:rPr lang="en-US" dirty="0" err="1"/>
              <a:t>elit</a:t>
            </a:r>
            <a:r>
              <a:rPr lang="en-US" dirty="0"/>
              <a:t> non </a:t>
            </a:r>
            <a:r>
              <a:rPr lang="en-US" dirty="0" err="1"/>
              <a:t>condimentum</a:t>
            </a:r>
            <a:r>
              <a:rPr lang="en-US" dirty="0"/>
              <a:t>. Nam eu finibus </a:t>
            </a:r>
            <a:r>
              <a:rPr lang="en-US" dirty="0" err="1"/>
              <a:t>mauris</a:t>
            </a:r>
            <a:r>
              <a:rPr lang="en-US" dirty="0"/>
              <a:t>. Nam nunc </a:t>
            </a:r>
            <a:r>
              <a:rPr lang="en-US" dirty="0" err="1"/>
              <a:t>leo</a:t>
            </a:r>
            <a:r>
              <a:rPr lang="en-US" dirty="0"/>
              <a:t>.</a:t>
            </a:r>
          </a:p>
        </p:txBody>
      </p:sp>
    </p:spTree>
    <p:extLst>
      <p:ext uri="{BB962C8B-B14F-4D97-AF65-F5344CB8AC3E}">
        <p14:creationId xmlns:p14="http://schemas.microsoft.com/office/powerpoint/2010/main" val="1838078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verview List Layout">
    <p:spTree>
      <p:nvGrpSpPr>
        <p:cNvPr id="1" name="Shape 244"/>
        <p:cNvGrpSpPr/>
        <p:nvPr/>
      </p:nvGrpSpPr>
      <p:grpSpPr>
        <a:xfrm>
          <a:off x="0" y="0"/>
          <a:ext cx="0" cy="0"/>
          <a:chOff x="0" y="0"/>
          <a:chExt cx="0" cy="0"/>
        </a:xfrm>
      </p:grpSpPr>
      <p:sp>
        <p:nvSpPr>
          <p:cNvPr id="32" name="Rectangle 31"/>
          <p:cNvSpPr/>
          <p:nvPr/>
        </p:nvSpPr>
        <p:spPr>
          <a:xfrm rot="5400000" flipV="1">
            <a:off x="2721769" y="3342132"/>
            <a:ext cx="6858000"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grpSp>
        <p:nvGrpSpPr>
          <p:cNvPr id="6" name="Group 4"/>
          <p:cNvGrpSpPr>
            <a:grpSpLocks noChangeAspect="1"/>
          </p:cNvGrpSpPr>
          <p:nvPr/>
        </p:nvGrpSpPr>
        <p:grpSpPr bwMode="auto">
          <a:xfrm>
            <a:off x="263127" y="6163789"/>
            <a:ext cx="600191" cy="497398"/>
            <a:chOff x="3225" y="3186"/>
            <a:chExt cx="1232" cy="1021"/>
          </a:xfrm>
        </p:grpSpPr>
        <p:sp>
          <p:nvSpPr>
            <p:cNvPr id="7"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1" name="Text Placeholder 34"/>
          <p:cNvSpPr>
            <a:spLocks noGrp="1"/>
          </p:cNvSpPr>
          <p:nvPr>
            <p:ph type="body" sz="quarter" idx="10" hasCustomPrompt="1"/>
          </p:nvPr>
        </p:nvSpPr>
        <p:spPr>
          <a:xfrm>
            <a:off x="539434" y="464120"/>
            <a:ext cx="5518466" cy="701731"/>
          </a:xfrm>
          <a:noFill/>
        </p:spPr>
        <p:txBody>
          <a:bodyPr wrap="square" rtlCol="0">
            <a:spAutoFit/>
          </a:bodyPr>
          <a:lstStyle>
            <a:lvl1pPr marL="0" indent="0">
              <a:buNone/>
              <a:defRPr lang="en-US" sz="4400" dirty="0" smtClean="0">
                <a:solidFill>
                  <a:schemeClr val="bg2">
                    <a:lumMod val="10000"/>
                  </a:schemeClr>
                </a:solidFill>
                <a:latin typeface="Montserrat" panose="00000500000000000000" pitchFamily="50" charset="0"/>
              </a:defRPr>
            </a:lvl1pPr>
            <a:lvl2pPr>
              <a:defRPr lang="en-US" sz="1800" dirty="0" smtClean="0"/>
            </a:lvl2pPr>
            <a:lvl3pPr>
              <a:defRPr lang="en-US" sz="1800" dirty="0" smtClean="0"/>
            </a:lvl3pPr>
            <a:lvl4pPr>
              <a:defRPr lang="en-US" dirty="0" smtClean="0"/>
            </a:lvl4pPr>
            <a:lvl5pPr>
              <a:defRPr lang="en-US" dirty="0"/>
            </a:lvl5pPr>
          </a:lstStyle>
          <a:p>
            <a:pPr marL="0" lvl="0"/>
            <a:r>
              <a:rPr lang="en-US" dirty="0"/>
              <a:t>OVERVIEW</a:t>
            </a:r>
          </a:p>
        </p:txBody>
      </p:sp>
      <p:sp>
        <p:nvSpPr>
          <p:cNvPr id="35" name="Picture Placeholder 34"/>
          <p:cNvSpPr>
            <a:spLocks noGrp="1"/>
          </p:cNvSpPr>
          <p:nvPr>
            <p:ph type="pic" sz="quarter" idx="13"/>
          </p:nvPr>
        </p:nvSpPr>
        <p:spPr>
          <a:xfrm>
            <a:off x="6237288" y="0"/>
            <a:ext cx="5954712" cy="6858000"/>
          </a:xfrm>
        </p:spPr>
        <p:txBody>
          <a:bodyPr anchor="t"/>
          <a:lstStyle>
            <a:lvl1pPr marL="0" indent="0" algn="ctr">
              <a:buNone/>
              <a:defRPr/>
            </a:lvl1pPr>
          </a:lstStyle>
          <a:p>
            <a:r>
              <a:rPr lang="en-US"/>
              <a:t>Click icon to add picture</a:t>
            </a:r>
          </a:p>
        </p:txBody>
      </p:sp>
      <p:sp>
        <p:nvSpPr>
          <p:cNvPr id="3" name="Text Placeholder 2"/>
          <p:cNvSpPr>
            <a:spLocks noGrp="1"/>
          </p:cNvSpPr>
          <p:nvPr>
            <p:ph type="body" sz="quarter" idx="14"/>
          </p:nvPr>
        </p:nvSpPr>
        <p:spPr>
          <a:xfrm>
            <a:off x="539434" y="1864089"/>
            <a:ext cx="4831871" cy="3672800"/>
          </a:xfrm>
        </p:spPr>
        <p:txBody>
          <a:bodyPr>
            <a:normAutofit/>
          </a:bodyPr>
          <a:lstStyle>
            <a:lvl1pPr>
              <a:lnSpc>
                <a:spcPct val="100000"/>
              </a:lnSpc>
              <a:defRPr sz="2000">
                <a:solidFill>
                  <a:schemeClr val="tx1">
                    <a:lumMod val="85000"/>
                    <a:lumOff val="15000"/>
                  </a:schemeClr>
                </a:solidFill>
              </a:defRPr>
            </a:lvl1pPr>
            <a:lvl2pPr>
              <a:lnSpc>
                <a:spcPct val="100000"/>
              </a:lnSpc>
              <a:defRPr sz="1800">
                <a:solidFill>
                  <a:schemeClr val="tx1">
                    <a:lumMod val="85000"/>
                    <a:lumOff val="15000"/>
                  </a:schemeClr>
                </a:solidFill>
              </a:defRPr>
            </a:lvl2pPr>
            <a:lvl3pPr>
              <a:lnSpc>
                <a:spcPct val="100000"/>
              </a:lnSpc>
              <a:defRPr sz="1600">
                <a:solidFill>
                  <a:schemeClr val="tx1">
                    <a:lumMod val="85000"/>
                    <a:lumOff val="15000"/>
                  </a:schemeClr>
                </a:solidFill>
              </a:defRPr>
            </a:lvl3pPr>
            <a:lvl4pPr>
              <a:lnSpc>
                <a:spcPct val="100000"/>
              </a:lnSpc>
              <a:defRPr sz="1400">
                <a:solidFill>
                  <a:schemeClr val="tx1">
                    <a:lumMod val="85000"/>
                    <a:lumOff val="15000"/>
                  </a:schemeClr>
                </a:solidFill>
              </a:defRPr>
            </a:lvl4pPr>
            <a:lvl5pPr>
              <a:lnSpc>
                <a:spcPct val="100000"/>
              </a:lnSpc>
              <a:defRPr sz="1400">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34"/>
          <p:cNvSpPr>
            <a:spLocks noGrp="1"/>
          </p:cNvSpPr>
          <p:nvPr>
            <p:ph type="body" sz="quarter" idx="15" hasCustomPrompt="1"/>
          </p:nvPr>
        </p:nvSpPr>
        <p:spPr>
          <a:xfrm>
            <a:off x="539434" y="969961"/>
            <a:ext cx="5518466" cy="701731"/>
          </a:xfrm>
          <a:noFill/>
        </p:spPr>
        <p:txBody>
          <a:bodyPr wrap="square" rtlCol="0">
            <a:spAutoFit/>
          </a:bodyPr>
          <a:lstStyle>
            <a:lvl1pPr marL="0" indent="0">
              <a:buNone/>
              <a:defRPr lang="en-US" sz="4400" dirty="0" smtClean="0">
                <a:solidFill>
                  <a:schemeClr val="accent2"/>
                </a:solidFill>
                <a:latin typeface="Montserrat" panose="00000500000000000000" pitchFamily="50" charset="0"/>
              </a:defRPr>
            </a:lvl1pPr>
            <a:lvl2pPr>
              <a:defRPr lang="en-US" sz="1800" dirty="0" smtClean="0"/>
            </a:lvl2pPr>
            <a:lvl3pPr>
              <a:defRPr lang="en-US" sz="1800" dirty="0" smtClean="0"/>
            </a:lvl3pPr>
            <a:lvl4pPr>
              <a:defRPr lang="en-US" dirty="0" smtClean="0"/>
            </a:lvl4pPr>
            <a:lvl5pPr>
              <a:defRPr lang="en-US" dirty="0"/>
            </a:lvl5pPr>
          </a:lstStyle>
          <a:p>
            <a:pPr marL="0" lvl="0"/>
            <a:r>
              <a:rPr lang="en-US" dirty="0"/>
              <a:t>SLIDE</a:t>
            </a:r>
          </a:p>
        </p:txBody>
      </p:sp>
      <p:sp>
        <p:nvSpPr>
          <p:cNvPr id="34" name="Rectangle 33"/>
          <p:cNvSpPr/>
          <p:nvPr userDrawn="1"/>
        </p:nvSpPr>
        <p:spPr>
          <a:xfrm rot="5400000" flipV="1">
            <a:off x="2721769" y="3342132"/>
            <a:ext cx="6858000"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grpSp>
        <p:nvGrpSpPr>
          <p:cNvPr id="36" name="Group 4"/>
          <p:cNvGrpSpPr>
            <a:grpSpLocks noChangeAspect="1"/>
          </p:cNvGrpSpPr>
          <p:nvPr userDrawn="1"/>
        </p:nvGrpSpPr>
        <p:grpSpPr bwMode="auto">
          <a:xfrm>
            <a:off x="263127" y="6163789"/>
            <a:ext cx="600191" cy="497398"/>
            <a:chOff x="3225" y="3186"/>
            <a:chExt cx="1232" cy="1021"/>
          </a:xfrm>
        </p:grpSpPr>
        <p:sp>
          <p:nvSpPr>
            <p:cNvPr id="37"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1" name="Text Placeholder 34"/>
          <p:cNvSpPr>
            <a:spLocks noGrp="1"/>
          </p:cNvSpPr>
          <p:nvPr>
            <p:ph type="body" sz="quarter" idx="10" hasCustomPrompt="1"/>
          </p:nvPr>
        </p:nvSpPr>
        <p:spPr>
          <a:xfrm>
            <a:off x="539434" y="464120"/>
            <a:ext cx="5518466" cy="701731"/>
          </a:xfrm>
          <a:noFill/>
        </p:spPr>
        <p:txBody>
          <a:bodyPr wrap="square" rtlCol="0">
            <a:spAutoFit/>
          </a:bodyPr>
          <a:lstStyle>
            <a:lvl1pPr marL="0" indent="0">
              <a:buNone/>
              <a:defRPr lang="en-US" sz="4400" dirty="0" smtClean="0">
                <a:solidFill>
                  <a:schemeClr val="bg2">
                    <a:lumMod val="10000"/>
                  </a:schemeClr>
                </a:solidFill>
                <a:latin typeface="Montserrat" panose="00000500000000000000" pitchFamily="50" charset="0"/>
              </a:defRPr>
            </a:lvl1pPr>
            <a:lvl2pPr>
              <a:defRPr lang="en-US" sz="1800" dirty="0" smtClean="0"/>
            </a:lvl2pPr>
            <a:lvl3pPr>
              <a:defRPr lang="en-US" sz="1800" dirty="0" smtClean="0"/>
            </a:lvl3pPr>
            <a:lvl4pPr>
              <a:defRPr lang="en-US" dirty="0" smtClean="0"/>
            </a:lvl4pPr>
            <a:lvl5pPr>
              <a:defRPr lang="en-US" dirty="0"/>
            </a:lvl5pPr>
          </a:lstStyle>
          <a:p>
            <a:pPr marL="0" lvl="0"/>
            <a:r>
              <a:rPr lang="en-US" dirty="0"/>
              <a:t>OVERVIEW</a:t>
            </a:r>
          </a:p>
        </p:txBody>
      </p:sp>
    </p:spTree>
    <p:extLst>
      <p:ext uri="{BB962C8B-B14F-4D97-AF65-F5344CB8AC3E}">
        <p14:creationId xmlns:p14="http://schemas.microsoft.com/office/powerpoint/2010/main" val="4047966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Text Layout">
    <p:spTree>
      <p:nvGrpSpPr>
        <p:cNvPr id="1" name=""/>
        <p:cNvGrpSpPr/>
        <p:nvPr/>
      </p:nvGrpSpPr>
      <p:grpSpPr>
        <a:xfrm>
          <a:off x="0" y="0"/>
          <a:ext cx="0" cy="0"/>
          <a:chOff x="0" y="0"/>
          <a:chExt cx="0" cy="0"/>
        </a:xfrm>
      </p:grpSpPr>
      <p:grpSp>
        <p:nvGrpSpPr>
          <p:cNvPr id="10" name="Group 4"/>
          <p:cNvGrpSpPr>
            <a:grpSpLocks noChangeAspect="1"/>
          </p:cNvGrpSpPr>
          <p:nvPr/>
        </p:nvGrpSpPr>
        <p:grpSpPr bwMode="auto">
          <a:xfrm>
            <a:off x="263114" y="6163792"/>
            <a:ext cx="600186" cy="497399"/>
            <a:chOff x="3225" y="3186"/>
            <a:chExt cx="1232" cy="1021"/>
          </a:xfrm>
        </p:grpSpPr>
        <p:sp>
          <p:nvSpPr>
            <p:cNvPr id="11"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5" name="Text Placeholder 34"/>
          <p:cNvSpPr>
            <a:spLocks noGrp="1"/>
          </p:cNvSpPr>
          <p:nvPr>
            <p:ph type="body" sz="quarter" idx="10" hasCustomPrompt="1"/>
          </p:nvPr>
        </p:nvSpPr>
        <p:spPr>
          <a:xfrm>
            <a:off x="539434" y="464120"/>
            <a:ext cx="5099366" cy="701731"/>
          </a:xfrm>
          <a:noFill/>
        </p:spPr>
        <p:txBody>
          <a:bodyPr wrap="square" rtlCol="0">
            <a:spAutoFit/>
          </a:bodyPr>
          <a:lstStyle>
            <a:lvl1pPr marL="0" indent="0">
              <a:buNone/>
              <a:defRPr lang="en-US" sz="4400" dirty="0" smtClean="0">
                <a:solidFill>
                  <a:schemeClr val="bg2">
                    <a:lumMod val="10000"/>
                  </a:schemeClr>
                </a:solidFill>
                <a:latin typeface="Montserrat" panose="00000500000000000000" pitchFamily="50" charset="0"/>
              </a:defRPr>
            </a:lvl1pPr>
            <a:lvl2pPr>
              <a:defRPr lang="en-US" sz="1800" dirty="0" smtClean="0"/>
            </a:lvl2pPr>
            <a:lvl3pPr>
              <a:defRPr lang="en-US" sz="1800" dirty="0" smtClean="0"/>
            </a:lvl3pPr>
            <a:lvl4pPr>
              <a:defRPr lang="en-US" dirty="0" smtClean="0"/>
            </a:lvl4pPr>
            <a:lvl5pPr>
              <a:defRPr lang="en-US" dirty="0"/>
            </a:lvl5pPr>
          </a:lstStyle>
          <a:p>
            <a:pPr marL="0" lvl="0"/>
            <a:r>
              <a:rPr lang="en-US" dirty="0"/>
              <a:t>OVERVIEW</a:t>
            </a:r>
          </a:p>
        </p:txBody>
      </p:sp>
      <p:sp>
        <p:nvSpPr>
          <p:cNvPr id="37" name="Text Placeholder 43"/>
          <p:cNvSpPr>
            <a:spLocks noGrp="1"/>
          </p:cNvSpPr>
          <p:nvPr>
            <p:ph type="body" sz="quarter" idx="12" hasCustomPrompt="1"/>
          </p:nvPr>
        </p:nvSpPr>
        <p:spPr>
          <a:xfrm>
            <a:off x="547761" y="1864089"/>
            <a:ext cx="4823544" cy="3672800"/>
          </a:xfrm>
          <a:noFill/>
        </p:spPr>
        <p:txBody>
          <a:bodyPr wrap="square" rtlCol="0">
            <a:spAutoFit/>
          </a:bodyPr>
          <a:lstStyle>
            <a:lvl1pPr marL="0" indent="0">
              <a:buNone/>
              <a:defRPr lang="en-US" sz="1600" dirty="0" smtClean="0">
                <a:solidFill>
                  <a:schemeClr val="tx1">
                    <a:lumMod val="85000"/>
                    <a:lumOff val="15000"/>
                  </a:schemeClr>
                </a:solidFill>
                <a:latin typeface="Lato" panose="020F0502020204030203" pitchFamily="34" charset="0"/>
                <a:cs typeface="Lato" panose="020F0502020204030203" pitchFamily="34" charset="0"/>
              </a:defRPr>
            </a:lvl1pPr>
          </a:lstStyle>
          <a:p>
            <a:pPr marL="0" lvl="0"/>
            <a:r>
              <a:rPr lang="en-US" dirty="0"/>
              <a:t>Lorem ipsum dolor sit amet, consectetur adipiscing </a:t>
            </a:r>
            <a:r>
              <a:rPr lang="en-US" dirty="0" err="1"/>
              <a:t>elit</a:t>
            </a:r>
            <a:r>
              <a:rPr lang="en-US" dirty="0"/>
              <a:t>. Proin id </a:t>
            </a:r>
            <a:r>
              <a:rPr lang="en-US" dirty="0" err="1"/>
              <a:t>accumsan</a:t>
            </a:r>
            <a:r>
              <a:rPr lang="en-US" dirty="0"/>
              <a:t> sem, et tincidunt </a:t>
            </a:r>
            <a:r>
              <a:rPr lang="en-US" dirty="0" err="1"/>
              <a:t>orci</a:t>
            </a:r>
            <a:r>
              <a:rPr lang="en-US" dirty="0"/>
              <a:t>. </a:t>
            </a:r>
            <a:r>
              <a:rPr lang="en-US" dirty="0" err="1"/>
              <a:t>Sed</a:t>
            </a:r>
            <a:r>
              <a:rPr lang="en-US" dirty="0"/>
              <a:t> ac </a:t>
            </a:r>
            <a:r>
              <a:rPr lang="en-US" dirty="0" err="1"/>
              <a:t>condimentum</a:t>
            </a:r>
            <a:r>
              <a:rPr lang="en-US" dirty="0"/>
              <a:t> lorem </a:t>
            </a:r>
            <a:r>
              <a:rPr lang="en-US" dirty="0" err="1"/>
              <a:t>eget</a:t>
            </a:r>
            <a:r>
              <a:rPr lang="en-US" dirty="0"/>
              <a:t> euismod </a:t>
            </a:r>
            <a:r>
              <a:rPr lang="en-US" dirty="0" err="1"/>
              <a:t>Mauris</a:t>
            </a:r>
            <a:r>
              <a:rPr lang="en-US" dirty="0"/>
              <a:t> congue </a:t>
            </a:r>
            <a:r>
              <a:rPr lang="en-US" dirty="0" err="1"/>
              <a:t>dapibus</a:t>
            </a:r>
            <a:r>
              <a:rPr lang="en-US" dirty="0"/>
              <a:t> </a:t>
            </a:r>
            <a:r>
              <a:rPr lang="en-US" dirty="0" err="1"/>
              <a:t>leo</a:t>
            </a:r>
            <a:r>
              <a:rPr lang="en-US" dirty="0"/>
              <a:t>.</a:t>
            </a:r>
          </a:p>
          <a:p>
            <a:pPr marL="0" lvl="0"/>
            <a:r>
              <a:rPr lang="en-US" dirty="0"/>
              <a:t>at </a:t>
            </a:r>
            <a:r>
              <a:rPr lang="en-US" dirty="0" err="1"/>
              <a:t>hendrerit</a:t>
            </a:r>
            <a:r>
              <a:rPr lang="en-US" dirty="0"/>
              <a:t> </a:t>
            </a:r>
            <a:r>
              <a:rPr lang="en-US" dirty="0" err="1"/>
              <a:t>velit</a:t>
            </a:r>
            <a:r>
              <a:rPr lang="en-US" dirty="0"/>
              <a:t> </a:t>
            </a:r>
            <a:r>
              <a:rPr lang="en-US" dirty="0" err="1"/>
              <a:t>suscipit</a:t>
            </a:r>
            <a:r>
              <a:rPr lang="en-US" dirty="0"/>
              <a:t> et. </a:t>
            </a:r>
            <a:r>
              <a:rPr lang="en-US" dirty="0" err="1"/>
              <a:t>Nullam</a:t>
            </a:r>
            <a:r>
              <a:rPr lang="en-US" dirty="0"/>
              <a:t> vitae pulvinar diam. Nam eu finibus </a:t>
            </a:r>
            <a:r>
              <a:rPr lang="en-US" dirty="0" err="1"/>
              <a:t>mauris</a:t>
            </a:r>
            <a:r>
              <a:rPr lang="en-US" dirty="0"/>
              <a:t>. Nam nunc </a:t>
            </a:r>
            <a:r>
              <a:rPr lang="en-US" dirty="0" err="1"/>
              <a:t>leo</a:t>
            </a:r>
            <a:r>
              <a:rPr lang="en-US" dirty="0"/>
              <a:t>, volutpat at </a:t>
            </a:r>
            <a:r>
              <a:rPr lang="en-US" dirty="0" err="1"/>
              <a:t>accumsan</a:t>
            </a:r>
            <a:r>
              <a:rPr lang="en-US" dirty="0"/>
              <a:t> eu, </a:t>
            </a:r>
            <a:r>
              <a:rPr lang="en-US" dirty="0" err="1"/>
              <a:t>sagittis</a:t>
            </a:r>
            <a:r>
              <a:rPr lang="en-US" dirty="0"/>
              <a:t> eu </a:t>
            </a:r>
            <a:r>
              <a:rPr lang="en-US" dirty="0" err="1"/>
              <a:t>sapien</a:t>
            </a:r>
            <a:r>
              <a:rPr lang="en-US" dirty="0"/>
              <a:t>. Nunc mi lorem, </a:t>
            </a:r>
            <a:r>
              <a:rPr lang="en-US" dirty="0" err="1"/>
              <a:t>viverra</a:t>
            </a:r>
            <a:r>
              <a:rPr lang="en-US" dirty="0"/>
              <a:t> non </a:t>
            </a:r>
            <a:r>
              <a:rPr lang="en-US" dirty="0" err="1"/>
              <a:t>urna</a:t>
            </a:r>
            <a:r>
              <a:rPr lang="en-US" dirty="0"/>
              <a:t> </a:t>
            </a:r>
            <a:r>
              <a:rPr lang="en-US" dirty="0" err="1"/>
              <a:t>vel</a:t>
            </a:r>
            <a:endParaRPr lang="en-US" dirty="0"/>
          </a:p>
          <a:p>
            <a:pPr marL="0" lvl="0"/>
            <a:r>
              <a:rPr lang="en-US" dirty="0" err="1"/>
              <a:t>varius</a:t>
            </a:r>
            <a:r>
              <a:rPr lang="en-US" dirty="0"/>
              <a:t> </a:t>
            </a:r>
            <a:r>
              <a:rPr lang="en-US" dirty="0" err="1"/>
              <a:t>lacinia</a:t>
            </a:r>
            <a:r>
              <a:rPr lang="en-US" dirty="0"/>
              <a:t> massa. Morbi in tincidunt </a:t>
            </a:r>
            <a:r>
              <a:rPr lang="en-US" dirty="0" err="1"/>
              <a:t>arcu</a:t>
            </a:r>
            <a:r>
              <a:rPr lang="en-US" dirty="0"/>
              <a:t>. </a:t>
            </a:r>
            <a:r>
              <a:rPr lang="en-US" dirty="0" err="1"/>
              <a:t>Phasellus</a:t>
            </a:r>
            <a:r>
              <a:rPr lang="en-US" dirty="0"/>
              <a:t> ut </a:t>
            </a:r>
            <a:r>
              <a:rPr lang="en-US" dirty="0" err="1"/>
              <a:t>ultricies</a:t>
            </a:r>
            <a:r>
              <a:rPr lang="en-US" dirty="0"/>
              <a:t> sem. Duis </a:t>
            </a:r>
            <a:r>
              <a:rPr lang="en-US" dirty="0" err="1"/>
              <a:t>fermentum</a:t>
            </a:r>
            <a:r>
              <a:rPr lang="en-US" dirty="0"/>
              <a:t> </a:t>
            </a:r>
            <a:r>
              <a:rPr lang="en-US" dirty="0" err="1"/>
              <a:t>accumsan</a:t>
            </a:r>
            <a:r>
              <a:rPr lang="en-US" dirty="0"/>
              <a:t> nunc. Ut </a:t>
            </a:r>
            <a:r>
              <a:rPr lang="en-US" dirty="0" err="1"/>
              <a:t>facilisis</a:t>
            </a:r>
            <a:r>
              <a:rPr lang="en-US" dirty="0"/>
              <a:t> </a:t>
            </a:r>
            <a:r>
              <a:rPr lang="en-US" dirty="0" err="1"/>
              <a:t>sed</a:t>
            </a:r>
            <a:r>
              <a:rPr lang="en-US" dirty="0"/>
              <a:t> sem a </a:t>
            </a:r>
            <a:r>
              <a:rPr lang="en-US" dirty="0" err="1"/>
              <a:t>scelerisque</a:t>
            </a:r>
            <a:r>
              <a:rPr lang="en-US" dirty="0"/>
              <a:t>. Ut </a:t>
            </a:r>
            <a:r>
              <a:rPr lang="en-US" dirty="0" err="1"/>
              <a:t>commodo</a:t>
            </a:r>
            <a:r>
              <a:rPr lang="en-US" dirty="0"/>
              <a:t> </a:t>
            </a:r>
            <a:r>
              <a:rPr lang="en-US" dirty="0" err="1"/>
              <a:t>vel</a:t>
            </a:r>
            <a:r>
              <a:rPr lang="en-US" dirty="0"/>
              <a:t> </a:t>
            </a:r>
            <a:r>
              <a:rPr lang="en-US" dirty="0" err="1"/>
              <a:t>eros</a:t>
            </a:r>
            <a:r>
              <a:rPr lang="en-US" dirty="0"/>
              <a:t> at </a:t>
            </a:r>
            <a:r>
              <a:rPr lang="en-US" dirty="0" err="1"/>
              <a:t>dignissim</a:t>
            </a:r>
            <a:r>
              <a:rPr lang="en-US" dirty="0"/>
              <a:t>. </a:t>
            </a:r>
            <a:r>
              <a:rPr lang="en-US" dirty="0" err="1"/>
              <a:t>Sed</a:t>
            </a:r>
            <a:r>
              <a:rPr lang="en-US" dirty="0"/>
              <a:t> eu </a:t>
            </a:r>
            <a:r>
              <a:rPr lang="en-US" dirty="0" err="1"/>
              <a:t>augue</a:t>
            </a:r>
            <a:r>
              <a:rPr lang="en-US" dirty="0"/>
              <a:t> non </a:t>
            </a:r>
            <a:r>
              <a:rPr lang="en-US" dirty="0" err="1"/>
              <a:t>est</a:t>
            </a:r>
            <a:r>
              <a:rPr lang="en-US" dirty="0"/>
              <a:t> pulvinar </a:t>
            </a:r>
            <a:r>
              <a:rPr lang="en-US" dirty="0" err="1"/>
              <a:t>luctus</a:t>
            </a:r>
            <a:r>
              <a:rPr lang="en-US" dirty="0"/>
              <a:t> finibus tempus purus  Maecenas mollis </a:t>
            </a:r>
            <a:r>
              <a:rPr lang="en-US" dirty="0" err="1"/>
              <a:t>accumsan</a:t>
            </a:r>
            <a:r>
              <a:rPr lang="en-US" dirty="0"/>
              <a:t> </a:t>
            </a:r>
            <a:r>
              <a:rPr lang="en-US" dirty="0" err="1"/>
              <a:t>elit</a:t>
            </a:r>
            <a:r>
              <a:rPr lang="en-US" dirty="0"/>
              <a:t> non </a:t>
            </a:r>
            <a:r>
              <a:rPr lang="en-US" dirty="0" err="1"/>
              <a:t>condimentum</a:t>
            </a:r>
            <a:r>
              <a:rPr lang="en-US" dirty="0"/>
              <a:t>. Nam eu finibus </a:t>
            </a:r>
            <a:r>
              <a:rPr lang="en-US" dirty="0" err="1"/>
              <a:t>mauris</a:t>
            </a:r>
            <a:r>
              <a:rPr lang="en-US" dirty="0"/>
              <a:t>. Nam nunc </a:t>
            </a:r>
            <a:r>
              <a:rPr lang="en-US" dirty="0" err="1"/>
              <a:t>leo</a:t>
            </a:r>
            <a:r>
              <a:rPr lang="en-US" dirty="0"/>
              <a:t>.</a:t>
            </a:r>
          </a:p>
        </p:txBody>
      </p:sp>
      <p:sp>
        <p:nvSpPr>
          <p:cNvPr id="38" name="Picture Placeholder 34"/>
          <p:cNvSpPr>
            <a:spLocks noGrp="1"/>
          </p:cNvSpPr>
          <p:nvPr>
            <p:ph type="pic" sz="quarter" idx="13"/>
          </p:nvPr>
        </p:nvSpPr>
        <p:spPr>
          <a:xfrm>
            <a:off x="6304008" y="314036"/>
            <a:ext cx="5570563" cy="6248506"/>
          </a:xfrm>
        </p:spPr>
        <p:txBody>
          <a:bodyPr anchor="t"/>
          <a:lstStyle>
            <a:lvl1pPr marL="0" indent="0" algn="ctr">
              <a:buNone/>
              <a:defRPr/>
            </a:lvl1pPr>
          </a:lstStyle>
          <a:p>
            <a:r>
              <a:rPr lang="en-US"/>
              <a:t>Click icon to add picture</a:t>
            </a:r>
            <a:endParaRPr lang="en-US" dirty="0"/>
          </a:p>
        </p:txBody>
      </p:sp>
      <p:sp>
        <p:nvSpPr>
          <p:cNvPr id="39" name="Text Placeholder 34"/>
          <p:cNvSpPr>
            <a:spLocks noGrp="1"/>
          </p:cNvSpPr>
          <p:nvPr>
            <p:ph type="body" sz="quarter" idx="14" hasCustomPrompt="1"/>
          </p:nvPr>
        </p:nvSpPr>
        <p:spPr>
          <a:xfrm>
            <a:off x="539434" y="969961"/>
            <a:ext cx="5099366" cy="701731"/>
          </a:xfrm>
          <a:noFill/>
        </p:spPr>
        <p:txBody>
          <a:bodyPr wrap="square" rtlCol="0">
            <a:spAutoFit/>
          </a:bodyPr>
          <a:lstStyle>
            <a:lvl1pPr marL="0" indent="0">
              <a:buNone/>
              <a:defRPr lang="en-US" sz="4400" dirty="0" smtClean="0">
                <a:solidFill>
                  <a:schemeClr val="accent2"/>
                </a:solidFill>
                <a:latin typeface="Montserrat" panose="00000500000000000000" pitchFamily="50" charset="0"/>
              </a:defRPr>
            </a:lvl1pPr>
            <a:lvl2pPr>
              <a:defRPr lang="en-US" sz="1800" dirty="0" smtClean="0"/>
            </a:lvl2pPr>
            <a:lvl3pPr>
              <a:defRPr lang="en-US" sz="1800" dirty="0" smtClean="0"/>
            </a:lvl3pPr>
            <a:lvl4pPr>
              <a:defRPr lang="en-US" dirty="0" smtClean="0"/>
            </a:lvl4pPr>
            <a:lvl5pPr>
              <a:defRPr lang="en-US" dirty="0"/>
            </a:lvl5pPr>
          </a:lstStyle>
          <a:p>
            <a:pPr marL="0" lvl="0"/>
            <a:r>
              <a:rPr lang="en-US" dirty="0"/>
              <a:t>SLIDE</a:t>
            </a:r>
          </a:p>
        </p:txBody>
      </p:sp>
      <p:grpSp>
        <p:nvGrpSpPr>
          <p:cNvPr id="36" name="Group 4"/>
          <p:cNvGrpSpPr>
            <a:grpSpLocks noChangeAspect="1"/>
          </p:cNvGrpSpPr>
          <p:nvPr userDrawn="1"/>
        </p:nvGrpSpPr>
        <p:grpSpPr bwMode="auto">
          <a:xfrm>
            <a:off x="263114" y="6163792"/>
            <a:ext cx="600186" cy="497399"/>
            <a:chOff x="3225" y="3186"/>
            <a:chExt cx="1232" cy="1021"/>
          </a:xfrm>
        </p:grpSpPr>
        <p:sp>
          <p:nvSpPr>
            <p:cNvPr id="40"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458112442"/>
      </p:ext>
    </p:extLst>
  </p:cSld>
  <p:clrMapOvr>
    <a:masterClrMapping/>
  </p:clrMapOvr>
  <p:extLst mod="1">
    <p:ext uri="{DCECCB84-F9BA-43D5-87BE-67443E8EF086}">
      <p15:sldGuideLst xmlns:p15="http://schemas.microsoft.com/office/powerpoint/2012/main">
        <p15:guide id="1" orient="horz" pos="384">
          <p15:clr>
            <a:srgbClr val="FBAE40"/>
          </p15:clr>
        </p15:guide>
        <p15:guide id="2" pos="408">
          <p15:clr>
            <a:srgbClr val="FBAE40"/>
          </p15:clr>
        </p15:guide>
        <p15:guide id="3" orient="horz" pos="696">
          <p15:clr>
            <a:srgbClr val="FBAE40"/>
          </p15:clr>
        </p15:guide>
        <p15:guide id="4" orient="horz" pos="1224">
          <p15:clr>
            <a:srgbClr val="FBAE40"/>
          </p15:clr>
        </p15:guide>
        <p15:guide id="5" pos="381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ImageList Layout">
    <p:spTree>
      <p:nvGrpSpPr>
        <p:cNvPr id="1" name=""/>
        <p:cNvGrpSpPr/>
        <p:nvPr/>
      </p:nvGrpSpPr>
      <p:grpSpPr>
        <a:xfrm>
          <a:off x="0" y="0"/>
          <a:ext cx="0" cy="0"/>
          <a:chOff x="0" y="0"/>
          <a:chExt cx="0" cy="0"/>
        </a:xfrm>
      </p:grpSpPr>
      <p:grpSp>
        <p:nvGrpSpPr>
          <p:cNvPr id="10" name="Group 4"/>
          <p:cNvGrpSpPr>
            <a:grpSpLocks noChangeAspect="1"/>
          </p:cNvGrpSpPr>
          <p:nvPr/>
        </p:nvGrpSpPr>
        <p:grpSpPr bwMode="auto">
          <a:xfrm>
            <a:off x="263114" y="6163792"/>
            <a:ext cx="600186" cy="497399"/>
            <a:chOff x="3225" y="3186"/>
            <a:chExt cx="1232" cy="1021"/>
          </a:xfrm>
        </p:grpSpPr>
        <p:sp>
          <p:nvSpPr>
            <p:cNvPr id="11"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5" name="Text Placeholder 34"/>
          <p:cNvSpPr>
            <a:spLocks noGrp="1"/>
          </p:cNvSpPr>
          <p:nvPr>
            <p:ph type="body" sz="quarter" idx="10" hasCustomPrompt="1"/>
          </p:nvPr>
        </p:nvSpPr>
        <p:spPr>
          <a:xfrm>
            <a:off x="539434" y="464120"/>
            <a:ext cx="5099366" cy="701731"/>
          </a:xfrm>
          <a:noFill/>
        </p:spPr>
        <p:txBody>
          <a:bodyPr wrap="square" rtlCol="0">
            <a:spAutoFit/>
          </a:bodyPr>
          <a:lstStyle>
            <a:lvl1pPr marL="0" indent="0">
              <a:buNone/>
              <a:defRPr lang="en-US" sz="4400" dirty="0" smtClean="0">
                <a:solidFill>
                  <a:schemeClr val="bg2">
                    <a:lumMod val="10000"/>
                  </a:schemeClr>
                </a:solidFill>
                <a:latin typeface="Montserrat" panose="00000500000000000000" pitchFamily="50" charset="0"/>
              </a:defRPr>
            </a:lvl1pPr>
            <a:lvl2pPr>
              <a:defRPr lang="en-US" sz="1800" dirty="0" smtClean="0"/>
            </a:lvl2pPr>
            <a:lvl3pPr>
              <a:defRPr lang="en-US" sz="1800" dirty="0" smtClean="0"/>
            </a:lvl3pPr>
            <a:lvl4pPr>
              <a:defRPr lang="en-US" dirty="0" smtClean="0"/>
            </a:lvl4pPr>
            <a:lvl5pPr>
              <a:defRPr lang="en-US" dirty="0"/>
            </a:lvl5pPr>
          </a:lstStyle>
          <a:p>
            <a:pPr marL="0" lvl="0"/>
            <a:r>
              <a:rPr lang="en-US" dirty="0"/>
              <a:t>OVERVIEW</a:t>
            </a:r>
          </a:p>
        </p:txBody>
      </p:sp>
      <p:sp>
        <p:nvSpPr>
          <p:cNvPr id="38" name="Picture Placeholder 34"/>
          <p:cNvSpPr>
            <a:spLocks noGrp="1"/>
          </p:cNvSpPr>
          <p:nvPr>
            <p:ph type="pic" sz="quarter" idx="13"/>
          </p:nvPr>
        </p:nvSpPr>
        <p:spPr>
          <a:xfrm>
            <a:off x="6304008" y="314036"/>
            <a:ext cx="5570563" cy="6248506"/>
          </a:xfrm>
        </p:spPr>
        <p:txBody>
          <a:bodyPr anchor="t"/>
          <a:lstStyle>
            <a:lvl1pPr marL="0" indent="0" algn="ctr">
              <a:buNone/>
              <a:defRPr/>
            </a:lvl1pPr>
          </a:lstStyle>
          <a:p>
            <a:r>
              <a:rPr lang="en-US"/>
              <a:t>Click icon to add picture</a:t>
            </a:r>
            <a:endParaRPr lang="en-US" dirty="0"/>
          </a:p>
        </p:txBody>
      </p:sp>
      <p:sp>
        <p:nvSpPr>
          <p:cNvPr id="39" name="Text Placeholder 2"/>
          <p:cNvSpPr>
            <a:spLocks noGrp="1"/>
          </p:cNvSpPr>
          <p:nvPr>
            <p:ph type="body" sz="quarter" idx="14"/>
          </p:nvPr>
        </p:nvSpPr>
        <p:spPr>
          <a:xfrm>
            <a:off x="539434" y="1864089"/>
            <a:ext cx="4831871" cy="3672800"/>
          </a:xfrm>
        </p:spPr>
        <p:txBody>
          <a:bodyPr>
            <a:normAutofit/>
          </a:bodyPr>
          <a:lstStyle>
            <a:lvl1pPr>
              <a:lnSpc>
                <a:spcPct val="100000"/>
              </a:lnSpc>
              <a:defRPr sz="2000">
                <a:solidFill>
                  <a:schemeClr val="tx1">
                    <a:lumMod val="85000"/>
                    <a:lumOff val="15000"/>
                  </a:schemeClr>
                </a:solidFill>
              </a:defRPr>
            </a:lvl1pPr>
            <a:lvl2pPr>
              <a:lnSpc>
                <a:spcPct val="100000"/>
              </a:lnSpc>
              <a:defRPr sz="1800">
                <a:solidFill>
                  <a:schemeClr val="tx1">
                    <a:lumMod val="85000"/>
                    <a:lumOff val="15000"/>
                  </a:schemeClr>
                </a:solidFill>
              </a:defRPr>
            </a:lvl2pPr>
            <a:lvl3pPr>
              <a:lnSpc>
                <a:spcPct val="100000"/>
              </a:lnSpc>
              <a:defRPr sz="1600">
                <a:solidFill>
                  <a:schemeClr val="tx1">
                    <a:lumMod val="85000"/>
                    <a:lumOff val="15000"/>
                  </a:schemeClr>
                </a:solidFill>
              </a:defRPr>
            </a:lvl3pPr>
            <a:lvl4pPr>
              <a:lnSpc>
                <a:spcPct val="100000"/>
              </a:lnSpc>
              <a:defRPr sz="1400">
                <a:solidFill>
                  <a:schemeClr val="tx1">
                    <a:lumMod val="85000"/>
                    <a:lumOff val="15000"/>
                  </a:schemeClr>
                </a:solidFill>
              </a:defRPr>
            </a:lvl4pPr>
            <a:lvl5pPr>
              <a:lnSpc>
                <a:spcPct val="100000"/>
              </a:lnSpc>
              <a:defRPr sz="1400">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Text Placeholder 34"/>
          <p:cNvSpPr>
            <a:spLocks noGrp="1"/>
          </p:cNvSpPr>
          <p:nvPr>
            <p:ph type="body" sz="quarter" idx="15" hasCustomPrompt="1"/>
          </p:nvPr>
        </p:nvSpPr>
        <p:spPr>
          <a:xfrm>
            <a:off x="539434" y="969961"/>
            <a:ext cx="5099366" cy="701731"/>
          </a:xfrm>
          <a:noFill/>
        </p:spPr>
        <p:txBody>
          <a:bodyPr wrap="square" rtlCol="0">
            <a:spAutoFit/>
          </a:bodyPr>
          <a:lstStyle>
            <a:lvl1pPr marL="0" indent="0">
              <a:buNone/>
              <a:defRPr lang="en-US" sz="4400" dirty="0" smtClean="0">
                <a:solidFill>
                  <a:schemeClr val="accent2"/>
                </a:solidFill>
                <a:latin typeface="Montserrat" panose="00000500000000000000" pitchFamily="50" charset="0"/>
              </a:defRPr>
            </a:lvl1pPr>
            <a:lvl2pPr>
              <a:defRPr lang="en-US" sz="1800" dirty="0" smtClean="0"/>
            </a:lvl2pPr>
            <a:lvl3pPr>
              <a:defRPr lang="en-US" sz="1800" dirty="0" smtClean="0"/>
            </a:lvl3pPr>
            <a:lvl4pPr>
              <a:defRPr lang="en-US" dirty="0" smtClean="0"/>
            </a:lvl4pPr>
            <a:lvl5pPr>
              <a:defRPr lang="en-US" dirty="0"/>
            </a:lvl5pPr>
          </a:lstStyle>
          <a:p>
            <a:pPr marL="0" lvl="0"/>
            <a:r>
              <a:rPr lang="en-US" dirty="0"/>
              <a:t>SLIDE</a:t>
            </a:r>
          </a:p>
        </p:txBody>
      </p:sp>
      <p:grpSp>
        <p:nvGrpSpPr>
          <p:cNvPr id="36" name="Group 4"/>
          <p:cNvGrpSpPr>
            <a:grpSpLocks noChangeAspect="1"/>
          </p:cNvGrpSpPr>
          <p:nvPr userDrawn="1"/>
        </p:nvGrpSpPr>
        <p:grpSpPr bwMode="auto">
          <a:xfrm>
            <a:off x="263114" y="6163792"/>
            <a:ext cx="600186" cy="497399"/>
            <a:chOff x="3225" y="3186"/>
            <a:chExt cx="1232" cy="1021"/>
          </a:xfrm>
        </p:grpSpPr>
        <p:sp>
          <p:nvSpPr>
            <p:cNvPr id="40"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138845005"/>
      </p:ext>
    </p:extLst>
  </p:cSld>
  <p:clrMapOvr>
    <a:masterClrMapping/>
  </p:clrMapOvr>
  <p:extLst mod="1">
    <p:ext uri="{DCECCB84-F9BA-43D5-87BE-67443E8EF086}">
      <p15:sldGuideLst xmlns:p15="http://schemas.microsoft.com/office/powerpoint/2012/main">
        <p15:guide id="1" orient="horz" pos="384">
          <p15:clr>
            <a:srgbClr val="FBAE40"/>
          </p15:clr>
        </p15:guide>
        <p15:guide id="2" pos="408">
          <p15:clr>
            <a:srgbClr val="FBAE40"/>
          </p15:clr>
        </p15:guide>
        <p15:guide id="3" orient="horz" pos="696">
          <p15:clr>
            <a:srgbClr val="FBAE40"/>
          </p15:clr>
        </p15:guide>
        <p15:guide id="4" orient="horz" pos="1224">
          <p15:clr>
            <a:srgbClr val="FBAE40"/>
          </p15:clr>
        </p15:guide>
        <p15:guide id="5" pos="3816">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B3FBB2-D44A-4165-804C-96ED97CE72C9}" type="slidenum">
              <a:rPr lang="en-US" smtClean="0"/>
              <a:t>‹#›</a:t>
            </a:fld>
            <a:endParaRPr lang="en-US" dirty="0"/>
          </a:p>
        </p:txBody>
      </p:sp>
    </p:spTree>
    <p:extLst>
      <p:ext uri="{BB962C8B-B14F-4D97-AF65-F5344CB8AC3E}">
        <p14:creationId xmlns:p14="http://schemas.microsoft.com/office/powerpoint/2010/main" val="175159713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77" r:id="rId20"/>
    <p:sldLayoutId id="2147483650" r:id="rId21"/>
    <p:sldLayoutId id="2147483653" r:id="rId22"/>
    <p:sldLayoutId id="2147483661" r:id="rId23"/>
    <p:sldLayoutId id="2147483655" r:id="rId24"/>
    <p:sldLayoutId id="2147483662" r:id="rId25"/>
    <p:sldLayoutId id="2147483664" r:id="rId26"/>
    <p:sldLayoutId id="2147483665" r:id="rId27"/>
    <p:sldLayoutId id="2147483666" r:id="rId28"/>
    <p:sldLayoutId id="2147483667" r:id="rId29"/>
    <p:sldLayoutId id="2147483668" r:id="rId30"/>
    <p:sldLayoutId id="2147483669" r:id="rId31"/>
    <p:sldLayoutId id="2147483670" r:id="rId32"/>
    <p:sldLayoutId id="2147483671" r:id="rId33"/>
    <p:sldLayoutId id="2147483672" r:id="rId34"/>
    <p:sldLayoutId id="2147483674" r:id="rId35"/>
    <p:sldLayoutId id="2147483676" r:id="rId3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67546" y="2478436"/>
            <a:ext cx="9329738" cy="646331"/>
          </a:xfrm>
        </p:spPr>
        <p:txBody>
          <a:bodyPr/>
          <a:lstStyle/>
          <a:p>
            <a:r>
              <a:rPr lang="en-US" sz="4000" dirty="0"/>
              <a:t>ALL TRAFFIC SOLUTIONS</a:t>
            </a:r>
          </a:p>
        </p:txBody>
      </p:sp>
      <p:sp>
        <p:nvSpPr>
          <p:cNvPr id="3" name="Text Placeholder 2"/>
          <p:cNvSpPr>
            <a:spLocks noGrp="1"/>
          </p:cNvSpPr>
          <p:nvPr>
            <p:ph type="body" sz="quarter" idx="11"/>
          </p:nvPr>
        </p:nvSpPr>
        <p:spPr>
          <a:xfrm>
            <a:off x="1008018" y="3147745"/>
            <a:ext cx="10330543" cy="1246495"/>
          </a:xfrm>
        </p:spPr>
        <p:txBody>
          <a:bodyPr/>
          <a:lstStyle/>
          <a:p>
            <a:pPr>
              <a:lnSpc>
                <a:spcPts val="4000"/>
              </a:lnSpc>
            </a:pPr>
            <a:r>
              <a:rPr lang="en-US" sz="4800" dirty="0">
                <a:solidFill>
                  <a:schemeClr val="accent1"/>
                </a:solidFill>
              </a:rPr>
              <a:t>TRAFFICLOUD</a:t>
            </a:r>
          </a:p>
          <a:p>
            <a:pPr>
              <a:lnSpc>
                <a:spcPts val="4000"/>
              </a:lnSpc>
            </a:pPr>
            <a:r>
              <a:rPr lang="en-US" dirty="0"/>
              <a:t>FOR LAW ENFORCEMENT </a:t>
            </a:r>
          </a:p>
        </p:txBody>
      </p:sp>
      <p:sp>
        <p:nvSpPr>
          <p:cNvPr id="4" name="Text Placeholder 3"/>
          <p:cNvSpPr>
            <a:spLocks noGrp="1"/>
          </p:cNvSpPr>
          <p:nvPr>
            <p:ph type="body" sz="quarter" idx="12"/>
          </p:nvPr>
        </p:nvSpPr>
        <p:spPr>
          <a:xfrm>
            <a:off x="3059868" y="5396388"/>
            <a:ext cx="8572500" cy="313932"/>
          </a:xfrm>
        </p:spPr>
        <p:txBody>
          <a:bodyPr/>
          <a:lstStyle/>
          <a:p>
            <a:pPr algn="r"/>
            <a:endParaRPr lang="en-US" dirty="0"/>
          </a:p>
        </p:txBody>
      </p:sp>
      <p:sp>
        <p:nvSpPr>
          <p:cNvPr id="5" name="Rectangle 4"/>
          <p:cNvSpPr/>
          <p:nvPr/>
        </p:nvSpPr>
        <p:spPr>
          <a:xfrm>
            <a:off x="5311994" y="3006246"/>
            <a:ext cx="493819" cy="523220"/>
          </a:xfrm>
          <a:prstGeom prst="rect">
            <a:avLst/>
          </a:prstGeom>
        </p:spPr>
        <p:txBody>
          <a:bodyPr wrap="square">
            <a:spAutoFit/>
          </a:bodyPr>
          <a:lstStyle/>
          <a:p>
            <a:r>
              <a:rPr lang="en-US" sz="2800" dirty="0">
                <a:solidFill>
                  <a:schemeClr val="accent1"/>
                </a:solidFill>
                <a:latin typeface="+mj-lt"/>
              </a:rPr>
              <a:t>™</a:t>
            </a:r>
            <a:endParaRPr lang="en-US" sz="2800" dirty="0">
              <a:latin typeface="+mj-lt"/>
            </a:endParaRPr>
          </a:p>
        </p:txBody>
      </p:sp>
    </p:spTree>
    <p:extLst>
      <p:ext uri="{BB962C8B-B14F-4D97-AF65-F5344CB8AC3E}">
        <p14:creationId xmlns:p14="http://schemas.microsoft.com/office/powerpoint/2010/main" val="2854739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a:solidFill>
                  <a:schemeClr val="accent1"/>
                </a:solidFill>
              </a:rPr>
              <a:t>TRAFFI</a:t>
            </a:r>
            <a:r>
              <a:rPr lang="en-US" dirty="0"/>
              <a:t>CLOUD</a:t>
            </a:r>
          </a:p>
        </p:txBody>
      </p:sp>
      <p:sp>
        <p:nvSpPr>
          <p:cNvPr id="7" name="Text Placeholder 6"/>
          <p:cNvSpPr>
            <a:spLocks noGrp="1"/>
          </p:cNvSpPr>
          <p:nvPr>
            <p:ph type="body" sz="quarter" idx="11"/>
          </p:nvPr>
        </p:nvSpPr>
        <p:spPr>
          <a:xfrm>
            <a:off x="1339849" y="3655585"/>
            <a:ext cx="8540750" cy="584775"/>
          </a:xfrm>
        </p:spPr>
        <p:txBody>
          <a:bodyPr/>
          <a:lstStyle/>
          <a:p>
            <a:pPr>
              <a:lnSpc>
                <a:spcPct val="100000"/>
              </a:lnSpc>
            </a:pPr>
            <a:r>
              <a:rPr lang="en-US" dirty="0"/>
              <a:t>Integrated, Data-Driven Solutions </a:t>
            </a:r>
            <a:br>
              <a:rPr lang="en-US" dirty="0"/>
            </a:br>
            <a:r>
              <a:rPr lang="en-US" dirty="0"/>
              <a:t>for Better Traffic Safety Outcomes</a:t>
            </a:r>
          </a:p>
        </p:txBody>
      </p:sp>
    </p:spTree>
    <p:extLst>
      <p:ext uri="{BB962C8B-B14F-4D97-AF65-F5344CB8AC3E}">
        <p14:creationId xmlns:p14="http://schemas.microsoft.com/office/powerpoint/2010/main" val="3549241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0" y="490349"/>
            <a:ext cx="12192000" cy="590931"/>
          </a:xfrm>
        </p:spPr>
        <p:txBody>
          <a:bodyPr/>
          <a:lstStyle/>
          <a:p>
            <a:r>
              <a:rPr lang="en-US" sz="3600" dirty="0"/>
              <a:t>TOTAL TRANSPORTATION MANAGEMENT</a:t>
            </a:r>
          </a:p>
        </p:txBody>
      </p:sp>
      <p:grpSp>
        <p:nvGrpSpPr>
          <p:cNvPr id="27" name="Group 22"/>
          <p:cNvGrpSpPr>
            <a:grpSpLocks noChangeAspect="1"/>
          </p:cNvGrpSpPr>
          <p:nvPr/>
        </p:nvGrpSpPr>
        <p:grpSpPr bwMode="auto">
          <a:xfrm>
            <a:off x="2414454" y="1506797"/>
            <a:ext cx="860072" cy="846444"/>
            <a:chOff x="-2" y="0"/>
            <a:chExt cx="4102" cy="4037"/>
          </a:xfrm>
          <a:solidFill>
            <a:srgbClr val="00334F"/>
          </a:solidFill>
        </p:grpSpPr>
        <p:sp>
          <p:nvSpPr>
            <p:cNvPr id="28" name="Freeform 23"/>
            <p:cNvSpPr>
              <a:spLocks noEditPoints="1"/>
            </p:cNvSpPr>
            <p:nvPr/>
          </p:nvSpPr>
          <p:spPr bwMode="auto">
            <a:xfrm>
              <a:off x="-2" y="1101"/>
              <a:ext cx="1830" cy="1824"/>
            </a:xfrm>
            <a:custGeom>
              <a:avLst/>
              <a:gdLst>
                <a:gd name="T0" fmla="*/ 0 w 912"/>
                <a:gd name="T1" fmla="*/ 570 h 910"/>
                <a:gd name="T2" fmla="*/ 79 w 912"/>
                <a:gd name="T3" fmla="*/ 532 h 910"/>
                <a:gd name="T4" fmla="*/ 85 w 912"/>
                <a:gd name="T5" fmla="*/ 518 h 910"/>
                <a:gd name="T6" fmla="*/ 85 w 912"/>
                <a:gd name="T7" fmla="*/ 392 h 910"/>
                <a:gd name="T8" fmla="*/ 74 w 912"/>
                <a:gd name="T9" fmla="*/ 375 h 910"/>
                <a:gd name="T10" fmla="*/ 14 w 912"/>
                <a:gd name="T11" fmla="*/ 344 h 910"/>
                <a:gd name="T12" fmla="*/ 7 w 912"/>
                <a:gd name="T13" fmla="*/ 327 h 910"/>
                <a:gd name="T14" fmla="*/ 53 w 912"/>
                <a:gd name="T15" fmla="*/ 215 h 910"/>
                <a:gd name="T16" fmla="*/ 129 w 912"/>
                <a:gd name="T17" fmla="*/ 241 h 910"/>
                <a:gd name="T18" fmla="*/ 153 w 912"/>
                <a:gd name="T19" fmla="*/ 234 h 910"/>
                <a:gd name="T20" fmla="*/ 236 w 912"/>
                <a:gd name="T21" fmla="*/ 150 h 910"/>
                <a:gd name="T22" fmla="*/ 243 w 912"/>
                <a:gd name="T23" fmla="*/ 127 h 910"/>
                <a:gd name="T24" fmla="*/ 217 w 912"/>
                <a:gd name="T25" fmla="*/ 51 h 910"/>
                <a:gd name="T26" fmla="*/ 334 w 912"/>
                <a:gd name="T27" fmla="*/ 3 h 910"/>
                <a:gd name="T28" fmla="*/ 346 w 912"/>
                <a:gd name="T29" fmla="*/ 12 h 910"/>
                <a:gd name="T30" fmla="*/ 376 w 912"/>
                <a:gd name="T31" fmla="*/ 71 h 910"/>
                <a:gd name="T32" fmla="*/ 399 w 912"/>
                <a:gd name="T33" fmla="*/ 83 h 910"/>
                <a:gd name="T34" fmla="*/ 514 w 912"/>
                <a:gd name="T35" fmla="*/ 83 h 910"/>
                <a:gd name="T36" fmla="*/ 538 w 912"/>
                <a:gd name="T37" fmla="*/ 69 h 910"/>
                <a:gd name="T38" fmla="*/ 573 w 912"/>
                <a:gd name="T39" fmla="*/ 0 h 910"/>
                <a:gd name="T40" fmla="*/ 696 w 912"/>
                <a:gd name="T41" fmla="*/ 51 h 910"/>
                <a:gd name="T42" fmla="*/ 671 w 912"/>
                <a:gd name="T43" fmla="*/ 126 h 910"/>
                <a:gd name="T44" fmla="*/ 678 w 912"/>
                <a:gd name="T45" fmla="*/ 151 h 910"/>
                <a:gd name="T46" fmla="*/ 760 w 912"/>
                <a:gd name="T47" fmla="*/ 233 h 910"/>
                <a:gd name="T48" fmla="*/ 787 w 912"/>
                <a:gd name="T49" fmla="*/ 240 h 910"/>
                <a:gd name="T50" fmla="*/ 861 w 912"/>
                <a:gd name="T51" fmla="*/ 215 h 910"/>
                <a:gd name="T52" fmla="*/ 912 w 912"/>
                <a:gd name="T53" fmla="*/ 338 h 910"/>
                <a:gd name="T54" fmla="*/ 839 w 912"/>
                <a:gd name="T55" fmla="*/ 374 h 910"/>
                <a:gd name="T56" fmla="*/ 828 w 912"/>
                <a:gd name="T57" fmla="*/ 396 h 910"/>
                <a:gd name="T58" fmla="*/ 828 w 912"/>
                <a:gd name="T59" fmla="*/ 511 h 910"/>
                <a:gd name="T60" fmla="*/ 842 w 912"/>
                <a:gd name="T61" fmla="*/ 536 h 910"/>
                <a:gd name="T62" fmla="*/ 912 w 912"/>
                <a:gd name="T63" fmla="*/ 571 h 910"/>
                <a:gd name="T64" fmla="*/ 861 w 912"/>
                <a:gd name="T65" fmla="*/ 694 h 910"/>
                <a:gd name="T66" fmla="*/ 786 w 912"/>
                <a:gd name="T67" fmla="*/ 669 h 910"/>
                <a:gd name="T68" fmla="*/ 760 w 912"/>
                <a:gd name="T69" fmla="*/ 677 h 910"/>
                <a:gd name="T70" fmla="*/ 679 w 912"/>
                <a:gd name="T71" fmla="*/ 757 h 910"/>
                <a:gd name="T72" fmla="*/ 672 w 912"/>
                <a:gd name="T73" fmla="*/ 785 h 910"/>
                <a:gd name="T74" fmla="*/ 696 w 912"/>
                <a:gd name="T75" fmla="*/ 858 h 910"/>
                <a:gd name="T76" fmla="*/ 573 w 912"/>
                <a:gd name="T77" fmla="*/ 910 h 910"/>
                <a:gd name="T78" fmla="*/ 539 w 912"/>
                <a:gd name="T79" fmla="*/ 840 h 910"/>
                <a:gd name="T80" fmla="*/ 512 w 912"/>
                <a:gd name="T81" fmla="*/ 826 h 910"/>
                <a:gd name="T82" fmla="*/ 401 w 912"/>
                <a:gd name="T83" fmla="*/ 826 h 910"/>
                <a:gd name="T84" fmla="*/ 375 w 912"/>
                <a:gd name="T85" fmla="*/ 840 h 910"/>
                <a:gd name="T86" fmla="*/ 340 w 912"/>
                <a:gd name="T87" fmla="*/ 909 h 910"/>
                <a:gd name="T88" fmla="*/ 218 w 912"/>
                <a:gd name="T89" fmla="*/ 859 h 910"/>
                <a:gd name="T90" fmla="*/ 242 w 912"/>
                <a:gd name="T91" fmla="*/ 783 h 910"/>
                <a:gd name="T92" fmla="*/ 235 w 912"/>
                <a:gd name="T93" fmla="*/ 758 h 910"/>
                <a:gd name="T94" fmla="*/ 153 w 912"/>
                <a:gd name="T95" fmla="*/ 676 h 910"/>
                <a:gd name="T96" fmla="*/ 129 w 912"/>
                <a:gd name="T97" fmla="*/ 669 h 910"/>
                <a:gd name="T98" fmla="*/ 53 w 912"/>
                <a:gd name="T99" fmla="*/ 694 h 910"/>
                <a:gd name="T100" fmla="*/ 13 w 912"/>
                <a:gd name="T101" fmla="*/ 598 h 910"/>
                <a:gd name="T102" fmla="*/ 0 w 912"/>
                <a:gd name="T103" fmla="*/ 574 h 910"/>
                <a:gd name="T104" fmla="*/ 0 w 912"/>
                <a:gd name="T105" fmla="*/ 570 h 910"/>
                <a:gd name="T106" fmla="*/ 267 w 912"/>
                <a:gd name="T107" fmla="*/ 454 h 910"/>
                <a:gd name="T108" fmla="*/ 455 w 912"/>
                <a:gd name="T109" fmla="*/ 645 h 910"/>
                <a:gd name="T110" fmla="*/ 648 w 912"/>
                <a:gd name="T111" fmla="*/ 454 h 910"/>
                <a:gd name="T112" fmla="*/ 460 w 912"/>
                <a:gd name="T113" fmla="*/ 265 h 910"/>
                <a:gd name="T114" fmla="*/ 267 w 912"/>
                <a:gd name="T115" fmla="*/ 454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2" h="910">
                  <a:moveTo>
                    <a:pt x="0" y="570"/>
                  </a:moveTo>
                  <a:cubicBezTo>
                    <a:pt x="26" y="557"/>
                    <a:pt x="53" y="545"/>
                    <a:pt x="79" y="532"/>
                  </a:cubicBezTo>
                  <a:cubicBezTo>
                    <a:pt x="82" y="530"/>
                    <a:pt x="85" y="522"/>
                    <a:pt x="85" y="518"/>
                  </a:cubicBezTo>
                  <a:cubicBezTo>
                    <a:pt x="85" y="476"/>
                    <a:pt x="86" y="434"/>
                    <a:pt x="85" y="392"/>
                  </a:cubicBezTo>
                  <a:cubicBezTo>
                    <a:pt x="85" y="386"/>
                    <a:pt x="79" y="378"/>
                    <a:pt x="74" y="375"/>
                  </a:cubicBezTo>
                  <a:cubicBezTo>
                    <a:pt x="54" y="364"/>
                    <a:pt x="33" y="355"/>
                    <a:pt x="14" y="344"/>
                  </a:cubicBezTo>
                  <a:cubicBezTo>
                    <a:pt x="9" y="341"/>
                    <a:pt x="5" y="331"/>
                    <a:pt x="7" y="327"/>
                  </a:cubicBezTo>
                  <a:cubicBezTo>
                    <a:pt x="21" y="290"/>
                    <a:pt x="37" y="254"/>
                    <a:pt x="53" y="215"/>
                  </a:cubicBezTo>
                  <a:cubicBezTo>
                    <a:pt x="79" y="224"/>
                    <a:pt x="104" y="232"/>
                    <a:pt x="129" y="241"/>
                  </a:cubicBezTo>
                  <a:cubicBezTo>
                    <a:pt x="140" y="245"/>
                    <a:pt x="145" y="242"/>
                    <a:pt x="153" y="234"/>
                  </a:cubicBezTo>
                  <a:cubicBezTo>
                    <a:pt x="179" y="205"/>
                    <a:pt x="207" y="177"/>
                    <a:pt x="236" y="150"/>
                  </a:cubicBezTo>
                  <a:cubicBezTo>
                    <a:pt x="244" y="143"/>
                    <a:pt x="247" y="138"/>
                    <a:pt x="243" y="127"/>
                  </a:cubicBezTo>
                  <a:cubicBezTo>
                    <a:pt x="234" y="103"/>
                    <a:pt x="226" y="78"/>
                    <a:pt x="217" y="51"/>
                  </a:cubicBezTo>
                  <a:cubicBezTo>
                    <a:pt x="256" y="34"/>
                    <a:pt x="295" y="18"/>
                    <a:pt x="334" y="3"/>
                  </a:cubicBezTo>
                  <a:cubicBezTo>
                    <a:pt x="336" y="2"/>
                    <a:pt x="344" y="8"/>
                    <a:pt x="346" y="12"/>
                  </a:cubicBezTo>
                  <a:cubicBezTo>
                    <a:pt x="357" y="31"/>
                    <a:pt x="367" y="51"/>
                    <a:pt x="376" y="71"/>
                  </a:cubicBezTo>
                  <a:cubicBezTo>
                    <a:pt x="381" y="82"/>
                    <a:pt x="387" y="83"/>
                    <a:pt x="399" y="83"/>
                  </a:cubicBezTo>
                  <a:cubicBezTo>
                    <a:pt x="437" y="82"/>
                    <a:pt x="476" y="82"/>
                    <a:pt x="514" y="83"/>
                  </a:cubicBezTo>
                  <a:cubicBezTo>
                    <a:pt x="527" y="84"/>
                    <a:pt x="533" y="81"/>
                    <a:pt x="538" y="69"/>
                  </a:cubicBezTo>
                  <a:cubicBezTo>
                    <a:pt x="549" y="46"/>
                    <a:pt x="561" y="24"/>
                    <a:pt x="573" y="0"/>
                  </a:cubicBezTo>
                  <a:cubicBezTo>
                    <a:pt x="614" y="17"/>
                    <a:pt x="655" y="33"/>
                    <a:pt x="696" y="51"/>
                  </a:cubicBezTo>
                  <a:cubicBezTo>
                    <a:pt x="687" y="77"/>
                    <a:pt x="680" y="102"/>
                    <a:pt x="671" y="126"/>
                  </a:cubicBezTo>
                  <a:cubicBezTo>
                    <a:pt x="667" y="137"/>
                    <a:pt x="669" y="143"/>
                    <a:pt x="678" y="151"/>
                  </a:cubicBezTo>
                  <a:cubicBezTo>
                    <a:pt x="706" y="177"/>
                    <a:pt x="734" y="204"/>
                    <a:pt x="760" y="233"/>
                  </a:cubicBezTo>
                  <a:cubicBezTo>
                    <a:pt x="769" y="242"/>
                    <a:pt x="775" y="244"/>
                    <a:pt x="787" y="240"/>
                  </a:cubicBezTo>
                  <a:cubicBezTo>
                    <a:pt x="810" y="231"/>
                    <a:pt x="834" y="224"/>
                    <a:pt x="861" y="215"/>
                  </a:cubicBezTo>
                  <a:cubicBezTo>
                    <a:pt x="878" y="256"/>
                    <a:pt x="894" y="296"/>
                    <a:pt x="912" y="338"/>
                  </a:cubicBezTo>
                  <a:cubicBezTo>
                    <a:pt x="887" y="351"/>
                    <a:pt x="863" y="363"/>
                    <a:pt x="839" y="374"/>
                  </a:cubicBezTo>
                  <a:cubicBezTo>
                    <a:pt x="829" y="379"/>
                    <a:pt x="827" y="385"/>
                    <a:pt x="828" y="396"/>
                  </a:cubicBezTo>
                  <a:cubicBezTo>
                    <a:pt x="829" y="435"/>
                    <a:pt x="829" y="473"/>
                    <a:pt x="828" y="511"/>
                  </a:cubicBezTo>
                  <a:cubicBezTo>
                    <a:pt x="827" y="524"/>
                    <a:pt x="830" y="531"/>
                    <a:pt x="842" y="536"/>
                  </a:cubicBezTo>
                  <a:cubicBezTo>
                    <a:pt x="865" y="547"/>
                    <a:pt x="887" y="558"/>
                    <a:pt x="912" y="571"/>
                  </a:cubicBezTo>
                  <a:cubicBezTo>
                    <a:pt x="895" y="612"/>
                    <a:pt x="878" y="652"/>
                    <a:pt x="861" y="694"/>
                  </a:cubicBezTo>
                  <a:cubicBezTo>
                    <a:pt x="835" y="685"/>
                    <a:pt x="811" y="678"/>
                    <a:pt x="786" y="669"/>
                  </a:cubicBezTo>
                  <a:cubicBezTo>
                    <a:pt x="775" y="665"/>
                    <a:pt x="768" y="667"/>
                    <a:pt x="760" y="677"/>
                  </a:cubicBezTo>
                  <a:cubicBezTo>
                    <a:pt x="734" y="705"/>
                    <a:pt x="708" y="732"/>
                    <a:pt x="679" y="757"/>
                  </a:cubicBezTo>
                  <a:cubicBezTo>
                    <a:pt x="669" y="766"/>
                    <a:pt x="667" y="773"/>
                    <a:pt x="672" y="785"/>
                  </a:cubicBezTo>
                  <a:cubicBezTo>
                    <a:pt x="680" y="809"/>
                    <a:pt x="688" y="833"/>
                    <a:pt x="696" y="858"/>
                  </a:cubicBezTo>
                  <a:cubicBezTo>
                    <a:pt x="655" y="876"/>
                    <a:pt x="615" y="892"/>
                    <a:pt x="573" y="910"/>
                  </a:cubicBezTo>
                  <a:cubicBezTo>
                    <a:pt x="561" y="886"/>
                    <a:pt x="549" y="864"/>
                    <a:pt x="539" y="840"/>
                  </a:cubicBezTo>
                  <a:cubicBezTo>
                    <a:pt x="533" y="828"/>
                    <a:pt x="526" y="825"/>
                    <a:pt x="512" y="826"/>
                  </a:cubicBezTo>
                  <a:cubicBezTo>
                    <a:pt x="475" y="827"/>
                    <a:pt x="438" y="827"/>
                    <a:pt x="401" y="826"/>
                  </a:cubicBezTo>
                  <a:cubicBezTo>
                    <a:pt x="388" y="825"/>
                    <a:pt x="380" y="828"/>
                    <a:pt x="375" y="840"/>
                  </a:cubicBezTo>
                  <a:cubicBezTo>
                    <a:pt x="365" y="863"/>
                    <a:pt x="352" y="885"/>
                    <a:pt x="340" y="909"/>
                  </a:cubicBezTo>
                  <a:cubicBezTo>
                    <a:pt x="300" y="893"/>
                    <a:pt x="260" y="876"/>
                    <a:pt x="218" y="859"/>
                  </a:cubicBezTo>
                  <a:cubicBezTo>
                    <a:pt x="226" y="833"/>
                    <a:pt x="233" y="808"/>
                    <a:pt x="242" y="783"/>
                  </a:cubicBezTo>
                  <a:cubicBezTo>
                    <a:pt x="247" y="772"/>
                    <a:pt x="244" y="766"/>
                    <a:pt x="235" y="758"/>
                  </a:cubicBezTo>
                  <a:cubicBezTo>
                    <a:pt x="207" y="732"/>
                    <a:pt x="180" y="705"/>
                    <a:pt x="153" y="676"/>
                  </a:cubicBezTo>
                  <a:cubicBezTo>
                    <a:pt x="145" y="668"/>
                    <a:pt x="140" y="664"/>
                    <a:pt x="129" y="669"/>
                  </a:cubicBezTo>
                  <a:cubicBezTo>
                    <a:pt x="104" y="678"/>
                    <a:pt x="79" y="685"/>
                    <a:pt x="53" y="694"/>
                  </a:cubicBezTo>
                  <a:cubicBezTo>
                    <a:pt x="39" y="661"/>
                    <a:pt x="26" y="630"/>
                    <a:pt x="13" y="598"/>
                  </a:cubicBezTo>
                  <a:cubicBezTo>
                    <a:pt x="9" y="590"/>
                    <a:pt x="4" y="582"/>
                    <a:pt x="0" y="574"/>
                  </a:cubicBezTo>
                  <a:cubicBezTo>
                    <a:pt x="0" y="573"/>
                    <a:pt x="0" y="571"/>
                    <a:pt x="0" y="570"/>
                  </a:cubicBezTo>
                  <a:close/>
                  <a:moveTo>
                    <a:pt x="267" y="454"/>
                  </a:moveTo>
                  <a:cubicBezTo>
                    <a:pt x="266" y="558"/>
                    <a:pt x="350" y="644"/>
                    <a:pt x="455" y="645"/>
                  </a:cubicBezTo>
                  <a:cubicBezTo>
                    <a:pt x="560" y="647"/>
                    <a:pt x="647" y="560"/>
                    <a:pt x="648" y="454"/>
                  </a:cubicBezTo>
                  <a:cubicBezTo>
                    <a:pt x="648" y="352"/>
                    <a:pt x="563" y="266"/>
                    <a:pt x="460" y="265"/>
                  </a:cubicBezTo>
                  <a:cubicBezTo>
                    <a:pt x="352" y="263"/>
                    <a:pt x="268" y="347"/>
                    <a:pt x="267" y="4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EditPoints="1"/>
            </p:cNvSpPr>
            <p:nvPr/>
          </p:nvSpPr>
          <p:spPr bwMode="auto">
            <a:xfrm>
              <a:off x="1704" y="1638"/>
              <a:ext cx="2396" cy="2399"/>
            </a:xfrm>
            <a:custGeom>
              <a:avLst/>
              <a:gdLst>
                <a:gd name="T0" fmla="*/ 1059 w 1194"/>
                <a:gd name="T1" fmla="*/ 242 h 1197"/>
                <a:gd name="T2" fmla="*/ 993 w 1194"/>
                <a:gd name="T3" fmla="*/ 361 h 1197"/>
                <a:gd name="T4" fmla="*/ 1064 w 1194"/>
                <a:gd name="T5" fmla="*/ 505 h 1197"/>
                <a:gd name="T6" fmla="*/ 1193 w 1194"/>
                <a:gd name="T7" fmla="*/ 543 h 1197"/>
                <a:gd name="T8" fmla="*/ 1177 w 1194"/>
                <a:gd name="T9" fmla="*/ 673 h 1197"/>
                <a:gd name="T10" fmla="*/ 1044 w 1194"/>
                <a:gd name="T11" fmla="*/ 709 h 1197"/>
                <a:gd name="T12" fmla="*/ 994 w 1194"/>
                <a:gd name="T13" fmla="*/ 864 h 1197"/>
                <a:gd name="T14" fmla="*/ 1057 w 1194"/>
                <a:gd name="T15" fmla="*/ 983 h 1197"/>
                <a:gd name="T16" fmla="*/ 951 w 1194"/>
                <a:gd name="T17" fmla="*/ 1059 h 1197"/>
                <a:gd name="T18" fmla="*/ 833 w 1194"/>
                <a:gd name="T19" fmla="*/ 993 h 1197"/>
                <a:gd name="T20" fmla="*/ 690 w 1194"/>
                <a:gd name="T21" fmla="*/ 1068 h 1197"/>
                <a:gd name="T22" fmla="*/ 651 w 1194"/>
                <a:gd name="T23" fmla="*/ 1196 h 1197"/>
                <a:gd name="T24" fmla="*/ 523 w 1194"/>
                <a:gd name="T25" fmla="*/ 1178 h 1197"/>
                <a:gd name="T26" fmla="*/ 487 w 1194"/>
                <a:gd name="T27" fmla="*/ 1046 h 1197"/>
                <a:gd name="T28" fmla="*/ 331 w 1194"/>
                <a:gd name="T29" fmla="*/ 995 h 1197"/>
                <a:gd name="T30" fmla="*/ 214 w 1194"/>
                <a:gd name="T31" fmla="*/ 1058 h 1197"/>
                <a:gd name="T32" fmla="*/ 135 w 1194"/>
                <a:gd name="T33" fmla="*/ 954 h 1197"/>
                <a:gd name="T34" fmla="*/ 202 w 1194"/>
                <a:gd name="T35" fmla="*/ 833 h 1197"/>
                <a:gd name="T36" fmla="*/ 131 w 1194"/>
                <a:gd name="T37" fmla="*/ 691 h 1197"/>
                <a:gd name="T38" fmla="*/ 0 w 1194"/>
                <a:gd name="T39" fmla="*/ 653 h 1197"/>
                <a:gd name="T40" fmla="*/ 17 w 1194"/>
                <a:gd name="T41" fmla="*/ 524 h 1197"/>
                <a:gd name="T42" fmla="*/ 149 w 1194"/>
                <a:gd name="T43" fmla="*/ 488 h 1197"/>
                <a:gd name="T44" fmla="*/ 200 w 1194"/>
                <a:gd name="T45" fmla="*/ 333 h 1197"/>
                <a:gd name="T46" fmla="*/ 139 w 1194"/>
                <a:gd name="T47" fmla="*/ 213 h 1197"/>
                <a:gd name="T48" fmla="*/ 241 w 1194"/>
                <a:gd name="T49" fmla="*/ 136 h 1197"/>
                <a:gd name="T50" fmla="*/ 359 w 1194"/>
                <a:gd name="T51" fmla="*/ 203 h 1197"/>
                <a:gd name="T52" fmla="*/ 503 w 1194"/>
                <a:gd name="T53" fmla="*/ 131 h 1197"/>
                <a:gd name="T54" fmla="*/ 542 w 1194"/>
                <a:gd name="T55" fmla="*/ 0 h 1197"/>
                <a:gd name="T56" fmla="*/ 672 w 1194"/>
                <a:gd name="T57" fmla="*/ 19 h 1197"/>
                <a:gd name="T58" fmla="*/ 709 w 1194"/>
                <a:gd name="T59" fmla="*/ 151 h 1197"/>
                <a:gd name="T60" fmla="*/ 863 w 1194"/>
                <a:gd name="T61" fmla="*/ 202 h 1197"/>
                <a:gd name="T62" fmla="*/ 982 w 1194"/>
                <a:gd name="T63" fmla="*/ 138 h 1197"/>
                <a:gd name="T64" fmla="*/ 1069 w 1194"/>
                <a:gd name="T65" fmla="*/ 227 h 1197"/>
                <a:gd name="T66" fmla="*/ 601 w 1194"/>
                <a:gd name="T67" fmla="*/ 860 h 1197"/>
                <a:gd name="T68" fmla="*/ 593 w 1194"/>
                <a:gd name="T69" fmla="*/ 336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94" h="1197">
                  <a:moveTo>
                    <a:pt x="1069" y="227"/>
                  </a:moveTo>
                  <a:cubicBezTo>
                    <a:pt x="1065" y="233"/>
                    <a:pt x="1062" y="237"/>
                    <a:pt x="1059" y="242"/>
                  </a:cubicBezTo>
                  <a:cubicBezTo>
                    <a:pt x="1038" y="272"/>
                    <a:pt x="1016" y="303"/>
                    <a:pt x="994" y="333"/>
                  </a:cubicBezTo>
                  <a:cubicBezTo>
                    <a:pt x="987" y="343"/>
                    <a:pt x="988" y="350"/>
                    <a:pt x="993" y="361"/>
                  </a:cubicBezTo>
                  <a:cubicBezTo>
                    <a:pt x="1011" y="403"/>
                    <a:pt x="1028" y="445"/>
                    <a:pt x="1044" y="487"/>
                  </a:cubicBezTo>
                  <a:cubicBezTo>
                    <a:pt x="1048" y="497"/>
                    <a:pt x="1052" y="503"/>
                    <a:pt x="1064" y="505"/>
                  </a:cubicBezTo>
                  <a:cubicBezTo>
                    <a:pt x="1102" y="510"/>
                    <a:pt x="1139" y="518"/>
                    <a:pt x="1176" y="523"/>
                  </a:cubicBezTo>
                  <a:cubicBezTo>
                    <a:pt x="1189" y="525"/>
                    <a:pt x="1193" y="531"/>
                    <a:pt x="1193" y="543"/>
                  </a:cubicBezTo>
                  <a:cubicBezTo>
                    <a:pt x="1193" y="580"/>
                    <a:pt x="1193" y="616"/>
                    <a:pt x="1193" y="653"/>
                  </a:cubicBezTo>
                  <a:cubicBezTo>
                    <a:pt x="1194" y="665"/>
                    <a:pt x="1190" y="671"/>
                    <a:pt x="1177" y="673"/>
                  </a:cubicBezTo>
                  <a:cubicBezTo>
                    <a:pt x="1139" y="678"/>
                    <a:pt x="1102" y="686"/>
                    <a:pt x="1065" y="692"/>
                  </a:cubicBezTo>
                  <a:cubicBezTo>
                    <a:pt x="1053" y="693"/>
                    <a:pt x="1048" y="699"/>
                    <a:pt x="1044" y="709"/>
                  </a:cubicBezTo>
                  <a:cubicBezTo>
                    <a:pt x="1028" y="751"/>
                    <a:pt x="1011" y="793"/>
                    <a:pt x="993" y="834"/>
                  </a:cubicBezTo>
                  <a:cubicBezTo>
                    <a:pt x="988" y="846"/>
                    <a:pt x="987" y="854"/>
                    <a:pt x="994" y="864"/>
                  </a:cubicBezTo>
                  <a:cubicBezTo>
                    <a:pt x="1016" y="894"/>
                    <a:pt x="1037" y="925"/>
                    <a:pt x="1060" y="954"/>
                  </a:cubicBezTo>
                  <a:cubicBezTo>
                    <a:pt x="1069" y="966"/>
                    <a:pt x="1067" y="973"/>
                    <a:pt x="1057" y="983"/>
                  </a:cubicBezTo>
                  <a:cubicBezTo>
                    <a:pt x="1032" y="1007"/>
                    <a:pt x="1007" y="1031"/>
                    <a:pt x="983" y="1056"/>
                  </a:cubicBezTo>
                  <a:cubicBezTo>
                    <a:pt x="972" y="1068"/>
                    <a:pt x="964" y="1068"/>
                    <a:pt x="951" y="1059"/>
                  </a:cubicBezTo>
                  <a:cubicBezTo>
                    <a:pt x="923" y="1037"/>
                    <a:pt x="893" y="1017"/>
                    <a:pt x="864" y="995"/>
                  </a:cubicBezTo>
                  <a:cubicBezTo>
                    <a:pt x="854" y="987"/>
                    <a:pt x="845" y="988"/>
                    <a:pt x="833" y="993"/>
                  </a:cubicBezTo>
                  <a:cubicBezTo>
                    <a:pt x="793" y="1012"/>
                    <a:pt x="753" y="1028"/>
                    <a:pt x="712" y="1044"/>
                  </a:cubicBezTo>
                  <a:cubicBezTo>
                    <a:pt x="699" y="1049"/>
                    <a:pt x="692" y="1054"/>
                    <a:pt x="690" y="1068"/>
                  </a:cubicBezTo>
                  <a:cubicBezTo>
                    <a:pt x="685" y="1104"/>
                    <a:pt x="678" y="1140"/>
                    <a:pt x="672" y="1176"/>
                  </a:cubicBezTo>
                  <a:cubicBezTo>
                    <a:pt x="670" y="1190"/>
                    <a:pt x="666" y="1197"/>
                    <a:pt x="651" y="1196"/>
                  </a:cubicBezTo>
                  <a:cubicBezTo>
                    <a:pt x="615" y="1196"/>
                    <a:pt x="579" y="1196"/>
                    <a:pt x="543" y="1196"/>
                  </a:cubicBezTo>
                  <a:cubicBezTo>
                    <a:pt x="530" y="1196"/>
                    <a:pt x="525" y="1191"/>
                    <a:pt x="523" y="1178"/>
                  </a:cubicBezTo>
                  <a:cubicBezTo>
                    <a:pt x="518" y="1140"/>
                    <a:pt x="511" y="1102"/>
                    <a:pt x="503" y="1064"/>
                  </a:cubicBezTo>
                  <a:cubicBezTo>
                    <a:pt x="502" y="1057"/>
                    <a:pt x="494" y="1049"/>
                    <a:pt x="487" y="1046"/>
                  </a:cubicBezTo>
                  <a:cubicBezTo>
                    <a:pt x="445" y="1027"/>
                    <a:pt x="402" y="1011"/>
                    <a:pt x="360" y="993"/>
                  </a:cubicBezTo>
                  <a:cubicBezTo>
                    <a:pt x="349" y="987"/>
                    <a:pt x="341" y="988"/>
                    <a:pt x="331" y="995"/>
                  </a:cubicBezTo>
                  <a:cubicBezTo>
                    <a:pt x="301" y="1017"/>
                    <a:pt x="270" y="1038"/>
                    <a:pt x="241" y="1060"/>
                  </a:cubicBezTo>
                  <a:cubicBezTo>
                    <a:pt x="230" y="1069"/>
                    <a:pt x="223" y="1067"/>
                    <a:pt x="214" y="1058"/>
                  </a:cubicBezTo>
                  <a:cubicBezTo>
                    <a:pt x="189" y="1032"/>
                    <a:pt x="163" y="1007"/>
                    <a:pt x="137" y="982"/>
                  </a:cubicBezTo>
                  <a:cubicBezTo>
                    <a:pt x="127" y="972"/>
                    <a:pt x="128" y="965"/>
                    <a:pt x="135" y="954"/>
                  </a:cubicBezTo>
                  <a:cubicBezTo>
                    <a:pt x="157" y="925"/>
                    <a:pt x="178" y="895"/>
                    <a:pt x="200" y="865"/>
                  </a:cubicBezTo>
                  <a:cubicBezTo>
                    <a:pt x="208" y="854"/>
                    <a:pt x="207" y="846"/>
                    <a:pt x="202" y="833"/>
                  </a:cubicBezTo>
                  <a:cubicBezTo>
                    <a:pt x="183" y="793"/>
                    <a:pt x="167" y="751"/>
                    <a:pt x="151" y="710"/>
                  </a:cubicBezTo>
                  <a:cubicBezTo>
                    <a:pt x="147" y="700"/>
                    <a:pt x="144" y="693"/>
                    <a:pt x="131" y="691"/>
                  </a:cubicBezTo>
                  <a:cubicBezTo>
                    <a:pt x="93" y="686"/>
                    <a:pt x="55" y="678"/>
                    <a:pt x="17" y="672"/>
                  </a:cubicBezTo>
                  <a:cubicBezTo>
                    <a:pt x="5" y="671"/>
                    <a:pt x="0" y="665"/>
                    <a:pt x="0" y="653"/>
                  </a:cubicBezTo>
                  <a:cubicBezTo>
                    <a:pt x="0" y="616"/>
                    <a:pt x="0" y="580"/>
                    <a:pt x="0" y="543"/>
                  </a:cubicBezTo>
                  <a:cubicBezTo>
                    <a:pt x="0" y="531"/>
                    <a:pt x="4" y="525"/>
                    <a:pt x="17" y="524"/>
                  </a:cubicBezTo>
                  <a:cubicBezTo>
                    <a:pt x="55" y="518"/>
                    <a:pt x="93" y="511"/>
                    <a:pt x="131" y="504"/>
                  </a:cubicBezTo>
                  <a:cubicBezTo>
                    <a:pt x="138" y="502"/>
                    <a:pt x="146" y="495"/>
                    <a:pt x="149" y="488"/>
                  </a:cubicBezTo>
                  <a:cubicBezTo>
                    <a:pt x="168" y="445"/>
                    <a:pt x="186" y="402"/>
                    <a:pt x="203" y="359"/>
                  </a:cubicBezTo>
                  <a:cubicBezTo>
                    <a:pt x="206" y="352"/>
                    <a:pt x="205" y="339"/>
                    <a:pt x="200" y="333"/>
                  </a:cubicBezTo>
                  <a:cubicBezTo>
                    <a:pt x="180" y="302"/>
                    <a:pt x="158" y="272"/>
                    <a:pt x="136" y="243"/>
                  </a:cubicBezTo>
                  <a:cubicBezTo>
                    <a:pt x="128" y="231"/>
                    <a:pt x="128" y="223"/>
                    <a:pt x="139" y="213"/>
                  </a:cubicBezTo>
                  <a:cubicBezTo>
                    <a:pt x="165" y="189"/>
                    <a:pt x="190" y="163"/>
                    <a:pt x="214" y="138"/>
                  </a:cubicBezTo>
                  <a:cubicBezTo>
                    <a:pt x="223" y="128"/>
                    <a:pt x="230" y="128"/>
                    <a:pt x="241" y="136"/>
                  </a:cubicBezTo>
                  <a:cubicBezTo>
                    <a:pt x="271" y="158"/>
                    <a:pt x="301" y="180"/>
                    <a:pt x="332" y="200"/>
                  </a:cubicBezTo>
                  <a:cubicBezTo>
                    <a:pt x="339" y="205"/>
                    <a:pt x="351" y="206"/>
                    <a:pt x="359" y="203"/>
                  </a:cubicBezTo>
                  <a:cubicBezTo>
                    <a:pt x="402" y="186"/>
                    <a:pt x="445" y="169"/>
                    <a:pt x="488" y="150"/>
                  </a:cubicBezTo>
                  <a:cubicBezTo>
                    <a:pt x="494" y="147"/>
                    <a:pt x="502" y="138"/>
                    <a:pt x="503" y="131"/>
                  </a:cubicBezTo>
                  <a:cubicBezTo>
                    <a:pt x="511" y="93"/>
                    <a:pt x="518" y="55"/>
                    <a:pt x="523" y="17"/>
                  </a:cubicBezTo>
                  <a:cubicBezTo>
                    <a:pt x="525" y="5"/>
                    <a:pt x="530" y="0"/>
                    <a:pt x="542" y="0"/>
                  </a:cubicBezTo>
                  <a:cubicBezTo>
                    <a:pt x="579" y="0"/>
                    <a:pt x="615" y="0"/>
                    <a:pt x="652" y="0"/>
                  </a:cubicBezTo>
                  <a:cubicBezTo>
                    <a:pt x="666" y="0"/>
                    <a:pt x="670" y="6"/>
                    <a:pt x="672" y="19"/>
                  </a:cubicBezTo>
                  <a:cubicBezTo>
                    <a:pt x="678" y="56"/>
                    <a:pt x="685" y="93"/>
                    <a:pt x="691" y="131"/>
                  </a:cubicBezTo>
                  <a:cubicBezTo>
                    <a:pt x="692" y="143"/>
                    <a:pt x="699" y="147"/>
                    <a:pt x="709" y="151"/>
                  </a:cubicBezTo>
                  <a:cubicBezTo>
                    <a:pt x="751" y="168"/>
                    <a:pt x="794" y="185"/>
                    <a:pt x="836" y="204"/>
                  </a:cubicBezTo>
                  <a:cubicBezTo>
                    <a:pt x="847" y="209"/>
                    <a:pt x="854" y="208"/>
                    <a:pt x="863" y="202"/>
                  </a:cubicBezTo>
                  <a:cubicBezTo>
                    <a:pt x="893" y="180"/>
                    <a:pt x="924" y="158"/>
                    <a:pt x="954" y="136"/>
                  </a:cubicBezTo>
                  <a:cubicBezTo>
                    <a:pt x="965" y="128"/>
                    <a:pt x="972" y="128"/>
                    <a:pt x="982" y="138"/>
                  </a:cubicBezTo>
                  <a:cubicBezTo>
                    <a:pt x="1007" y="164"/>
                    <a:pt x="1032" y="189"/>
                    <a:pt x="1057" y="214"/>
                  </a:cubicBezTo>
                  <a:cubicBezTo>
                    <a:pt x="1061" y="218"/>
                    <a:pt x="1065" y="223"/>
                    <a:pt x="1069" y="227"/>
                  </a:cubicBezTo>
                  <a:close/>
                  <a:moveTo>
                    <a:pt x="336" y="597"/>
                  </a:moveTo>
                  <a:cubicBezTo>
                    <a:pt x="336" y="744"/>
                    <a:pt x="453" y="860"/>
                    <a:pt x="601" y="860"/>
                  </a:cubicBezTo>
                  <a:cubicBezTo>
                    <a:pt x="741" y="860"/>
                    <a:pt x="860" y="740"/>
                    <a:pt x="860" y="599"/>
                  </a:cubicBezTo>
                  <a:cubicBezTo>
                    <a:pt x="859" y="452"/>
                    <a:pt x="741" y="336"/>
                    <a:pt x="593" y="336"/>
                  </a:cubicBezTo>
                  <a:cubicBezTo>
                    <a:pt x="453" y="337"/>
                    <a:pt x="336" y="455"/>
                    <a:pt x="336" y="5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EditPoints="1"/>
            </p:cNvSpPr>
            <p:nvPr/>
          </p:nvSpPr>
          <p:spPr bwMode="auto">
            <a:xfrm>
              <a:off x="1583" y="0"/>
              <a:ext cx="1518" cy="1594"/>
            </a:xfrm>
            <a:custGeom>
              <a:avLst/>
              <a:gdLst>
                <a:gd name="T0" fmla="*/ 71 w 756"/>
                <a:gd name="T1" fmla="*/ 138 h 795"/>
                <a:gd name="T2" fmla="*/ 148 w 756"/>
                <a:gd name="T3" fmla="*/ 179 h 795"/>
                <a:gd name="T4" fmla="*/ 177 w 756"/>
                <a:gd name="T5" fmla="*/ 176 h 795"/>
                <a:gd name="T6" fmla="*/ 286 w 756"/>
                <a:gd name="T7" fmla="*/ 112 h 795"/>
                <a:gd name="T8" fmla="*/ 303 w 756"/>
                <a:gd name="T9" fmla="*/ 91 h 795"/>
                <a:gd name="T10" fmla="*/ 304 w 756"/>
                <a:gd name="T11" fmla="*/ 21 h 795"/>
                <a:gd name="T12" fmla="*/ 323 w 756"/>
                <a:gd name="T13" fmla="*/ 1 h 795"/>
                <a:gd name="T14" fmla="*/ 433 w 756"/>
                <a:gd name="T15" fmla="*/ 1 h 795"/>
                <a:gd name="T16" fmla="*/ 452 w 756"/>
                <a:gd name="T17" fmla="*/ 21 h 795"/>
                <a:gd name="T18" fmla="*/ 453 w 756"/>
                <a:gd name="T19" fmla="*/ 89 h 795"/>
                <a:gd name="T20" fmla="*/ 471 w 756"/>
                <a:gd name="T21" fmla="*/ 113 h 795"/>
                <a:gd name="T22" fmla="*/ 579 w 756"/>
                <a:gd name="T23" fmla="*/ 176 h 795"/>
                <a:gd name="T24" fmla="*/ 607 w 756"/>
                <a:gd name="T25" fmla="*/ 179 h 795"/>
                <a:gd name="T26" fmla="*/ 685 w 756"/>
                <a:gd name="T27" fmla="*/ 138 h 795"/>
                <a:gd name="T28" fmla="*/ 752 w 756"/>
                <a:gd name="T29" fmla="*/ 254 h 795"/>
                <a:gd name="T30" fmla="*/ 745 w 756"/>
                <a:gd name="T31" fmla="*/ 271 h 795"/>
                <a:gd name="T32" fmla="*/ 682 w 756"/>
                <a:gd name="T33" fmla="*/ 310 h 795"/>
                <a:gd name="T34" fmla="*/ 671 w 756"/>
                <a:gd name="T35" fmla="*/ 335 h 795"/>
                <a:gd name="T36" fmla="*/ 671 w 756"/>
                <a:gd name="T37" fmla="*/ 461 h 795"/>
                <a:gd name="T38" fmla="*/ 684 w 756"/>
                <a:gd name="T39" fmla="*/ 488 h 795"/>
                <a:gd name="T40" fmla="*/ 746 w 756"/>
                <a:gd name="T41" fmla="*/ 526 h 795"/>
                <a:gd name="T42" fmla="*/ 751 w 756"/>
                <a:gd name="T43" fmla="*/ 545 h 795"/>
                <a:gd name="T44" fmla="*/ 685 w 756"/>
                <a:gd name="T45" fmla="*/ 660 h 795"/>
                <a:gd name="T46" fmla="*/ 613 w 756"/>
                <a:gd name="T47" fmla="*/ 621 h 795"/>
                <a:gd name="T48" fmla="*/ 576 w 756"/>
                <a:gd name="T49" fmla="*/ 624 h 795"/>
                <a:gd name="T50" fmla="*/ 473 w 756"/>
                <a:gd name="T51" fmla="*/ 683 h 795"/>
                <a:gd name="T52" fmla="*/ 452 w 756"/>
                <a:gd name="T53" fmla="*/ 711 h 795"/>
                <a:gd name="T54" fmla="*/ 452 w 756"/>
                <a:gd name="T55" fmla="*/ 777 h 795"/>
                <a:gd name="T56" fmla="*/ 435 w 756"/>
                <a:gd name="T57" fmla="*/ 795 h 795"/>
                <a:gd name="T58" fmla="*/ 321 w 756"/>
                <a:gd name="T59" fmla="*/ 795 h 795"/>
                <a:gd name="T60" fmla="*/ 304 w 756"/>
                <a:gd name="T61" fmla="*/ 778 h 795"/>
                <a:gd name="T62" fmla="*/ 303 w 756"/>
                <a:gd name="T63" fmla="*/ 712 h 795"/>
                <a:gd name="T64" fmla="*/ 283 w 756"/>
                <a:gd name="T65" fmla="*/ 683 h 795"/>
                <a:gd name="T66" fmla="*/ 183 w 756"/>
                <a:gd name="T67" fmla="*/ 626 h 795"/>
                <a:gd name="T68" fmla="*/ 140 w 756"/>
                <a:gd name="T69" fmla="*/ 622 h 795"/>
                <a:gd name="T70" fmla="*/ 71 w 756"/>
                <a:gd name="T71" fmla="*/ 660 h 795"/>
                <a:gd name="T72" fmla="*/ 5 w 756"/>
                <a:gd name="T73" fmla="*/ 544 h 795"/>
                <a:gd name="T74" fmla="*/ 12 w 756"/>
                <a:gd name="T75" fmla="*/ 526 h 795"/>
                <a:gd name="T76" fmla="*/ 74 w 756"/>
                <a:gd name="T77" fmla="*/ 486 h 795"/>
                <a:gd name="T78" fmla="*/ 84 w 756"/>
                <a:gd name="T79" fmla="*/ 464 h 795"/>
                <a:gd name="T80" fmla="*/ 85 w 756"/>
                <a:gd name="T81" fmla="*/ 333 h 795"/>
                <a:gd name="T82" fmla="*/ 74 w 756"/>
                <a:gd name="T83" fmla="*/ 311 h 795"/>
                <a:gd name="T84" fmla="*/ 11 w 756"/>
                <a:gd name="T85" fmla="*/ 272 h 795"/>
                <a:gd name="T86" fmla="*/ 5 w 756"/>
                <a:gd name="T87" fmla="*/ 251 h 795"/>
                <a:gd name="T88" fmla="*/ 71 w 756"/>
                <a:gd name="T89" fmla="*/ 138 h 795"/>
                <a:gd name="T90" fmla="*/ 556 w 756"/>
                <a:gd name="T91" fmla="*/ 400 h 795"/>
                <a:gd name="T92" fmla="*/ 378 w 756"/>
                <a:gd name="T93" fmla="*/ 220 h 795"/>
                <a:gd name="T94" fmla="*/ 199 w 756"/>
                <a:gd name="T95" fmla="*/ 403 h 795"/>
                <a:gd name="T96" fmla="*/ 388 w 756"/>
                <a:gd name="T97" fmla="*/ 578 h 795"/>
                <a:gd name="T98" fmla="*/ 556 w 756"/>
                <a:gd name="T99" fmla="*/ 400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56" h="795">
                  <a:moveTo>
                    <a:pt x="71" y="138"/>
                  </a:moveTo>
                  <a:cubicBezTo>
                    <a:pt x="98" y="152"/>
                    <a:pt x="124" y="165"/>
                    <a:pt x="148" y="179"/>
                  </a:cubicBezTo>
                  <a:cubicBezTo>
                    <a:pt x="159" y="185"/>
                    <a:pt x="167" y="185"/>
                    <a:pt x="177" y="176"/>
                  </a:cubicBezTo>
                  <a:cubicBezTo>
                    <a:pt x="208" y="146"/>
                    <a:pt x="245" y="126"/>
                    <a:pt x="286" y="112"/>
                  </a:cubicBezTo>
                  <a:cubicBezTo>
                    <a:pt x="298" y="109"/>
                    <a:pt x="303" y="102"/>
                    <a:pt x="303" y="91"/>
                  </a:cubicBezTo>
                  <a:cubicBezTo>
                    <a:pt x="303" y="67"/>
                    <a:pt x="304" y="44"/>
                    <a:pt x="304" y="21"/>
                  </a:cubicBezTo>
                  <a:cubicBezTo>
                    <a:pt x="303" y="7"/>
                    <a:pt x="307" y="0"/>
                    <a:pt x="323" y="1"/>
                  </a:cubicBezTo>
                  <a:cubicBezTo>
                    <a:pt x="359" y="2"/>
                    <a:pt x="396" y="2"/>
                    <a:pt x="433" y="1"/>
                  </a:cubicBezTo>
                  <a:cubicBezTo>
                    <a:pt x="448" y="0"/>
                    <a:pt x="453" y="6"/>
                    <a:pt x="452" y="21"/>
                  </a:cubicBezTo>
                  <a:cubicBezTo>
                    <a:pt x="452" y="43"/>
                    <a:pt x="453" y="66"/>
                    <a:pt x="453" y="89"/>
                  </a:cubicBezTo>
                  <a:cubicBezTo>
                    <a:pt x="453" y="101"/>
                    <a:pt x="457" y="109"/>
                    <a:pt x="471" y="113"/>
                  </a:cubicBezTo>
                  <a:cubicBezTo>
                    <a:pt x="511" y="126"/>
                    <a:pt x="548" y="147"/>
                    <a:pt x="579" y="176"/>
                  </a:cubicBezTo>
                  <a:cubicBezTo>
                    <a:pt x="588" y="185"/>
                    <a:pt x="596" y="185"/>
                    <a:pt x="607" y="179"/>
                  </a:cubicBezTo>
                  <a:cubicBezTo>
                    <a:pt x="632" y="165"/>
                    <a:pt x="657" y="152"/>
                    <a:pt x="685" y="138"/>
                  </a:cubicBezTo>
                  <a:cubicBezTo>
                    <a:pt x="708" y="177"/>
                    <a:pt x="730" y="215"/>
                    <a:pt x="752" y="254"/>
                  </a:cubicBezTo>
                  <a:cubicBezTo>
                    <a:pt x="753" y="258"/>
                    <a:pt x="749" y="268"/>
                    <a:pt x="745" y="271"/>
                  </a:cubicBezTo>
                  <a:cubicBezTo>
                    <a:pt x="724" y="285"/>
                    <a:pt x="703" y="298"/>
                    <a:pt x="682" y="310"/>
                  </a:cubicBezTo>
                  <a:cubicBezTo>
                    <a:pt x="672" y="316"/>
                    <a:pt x="670" y="323"/>
                    <a:pt x="671" y="335"/>
                  </a:cubicBezTo>
                  <a:cubicBezTo>
                    <a:pt x="673" y="377"/>
                    <a:pt x="673" y="419"/>
                    <a:pt x="671" y="461"/>
                  </a:cubicBezTo>
                  <a:cubicBezTo>
                    <a:pt x="670" y="475"/>
                    <a:pt x="673" y="482"/>
                    <a:pt x="684" y="488"/>
                  </a:cubicBezTo>
                  <a:cubicBezTo>
                    <a:pt x="705" y="500"/>
                    <a:pt x="725" y="514"/>
                    <a:pt x="746" y="526"/>
                  </a:cubicBezTo>
                  <a:cubicBezTo>
                    <a:pt x="754" y="531"/>
                    <a:pt x="756" y="536"/>
                    <a:pt x="751" y="545"/>
                  </a:cubicBezTo>
                  <a:cubicBezTo>
                    <a:pt x="729" y="583"/>
                    <a:pt x="708" y="620"/>
                    <a:pt x="685" y="660"/>
                  </a:cubicBezTo>
                  <a:cubicBezTo>
                    <a:pt x="660" y="647"/>
                    <a:pt x="636" y="635"/>
                    <a:pt x="613" y="621"/>
                  </a:cubicBezTo>
                  <a:cubicBezTo>
                    <a:pt x="599" y="613"/>
                    <a:pt x="589" y="612"/>
                    <a:pt x="576" y="624"/>
                  </a:cubicBezTo>
                  <a:cubicBezTo>
                    <a:pt x="547" y="653"/>
                    <a:pt x="511" y="671"/>
                    <a:pt x="473" y="683"/>
                  </a:cubicBezTo>
                  <a:cubicBezTo>
                    <a:pt x="458" y="688"/>
                    <a:pt x="452" y="696"/>
                    <a:pt x="452" y="711"/>
                  </a:cubicBezTo>
                  <a:cubicBezTo>
                    <a:pt x="453" y="733"/>
                    <a:pt x="452" y="755"/>
                    <a:pt x="452" y="777"/>
                  </a:cubicBezTo>
                  <a:cubicBezTo>
                    <a:pt x="452" y="789"/>
                    <a:pt x="447" y="795"/>
                    <a:pt x="435" y="795"/>
                  </a:cubicBezTo>
                  <a:cubicBezTo>
                    <a:pt x="397" y="794"/>
                    <a:pt x="359" y="795"/>
                    <a:pt x="321" y="795"/>
                  </a:cubicBezTo>
                  <a:cubicBezTo>
                    <a:pt x="309" y="795"/>
                    <a:pt x="304" y="790"/>
                    <a:pt x="304" y="778"/>
                  </a:cubicBezTo>
                  <a:cubicBezTo>
                    <a:pt x="304" y="756"/>
                    <a:pt x="303" y="734"/>
                    <a:pt x="303" y="712"/>
                  </a:cubicBezTo>
                  <a:cubicBezTo>
                    <a:pt x="303" y="697"/>
                    <a:pt x="297" y="690"/>
                    <a:pt x="283" y="683"/>
                  </a:cubicBezTo>
                  <a:cubicBezTo>
                    <a:pt x="248" y="666"/>
                    <a:pt x="214" y="648"/>
                    <a:pt x="183" y="626"/>
                  </a:cubicBezTo>
                  <a:cubicBezTo>
                    <a:pt x="167" y="615"/>
                    <a:pt x="156" y="613"/>
                    <a:pt x="140" y="622"/>
                  </a:cubicBezTo>
                  <a:cubicBezTo>
                    <a:pt x="118" y="636"/>
                    <a:pt x="95" y="647"/>
                    <a:pt x="71" y="660"/>
                  </a:cubicBezTo>
                  <a:cubicBezTo>
                    <a:pt x="48" y="620"/>
                    <a:pt x="26" y="583"/>
                    <a:pt x="5" y="544"/>
                  </a:cubicBezTo>
                  <a:cubicBezTo>
                    <a:pt x="3" y="540"/>
                    <a:pt x="7" y="529"/>
                    <a:pt x="12" y="526"/>
                  </a:cubicBezTo>
                  <a:cubicBezTo>
                    <a:pt x="32" y="512"/>
                    <a:pt x="53" y="499"/>
                    <a:pt x="74" y="486"/>
                  </a:cubicBezTo>
                  <a:cubicBezTo>
                    <a:pt x="83" y="481"/>
                    <a:pt x="87" y="475"/>
                    <a:pt x="84" y="464"/>
                  </a:cubicBezTo>
                  <a:cubicBezTo>
                    <a:pt x="75" y="420"/>
                    <a:pt x="74" y="377"/>
                    <a:pt x="85" y="333"/>
                  </a:cubicBezTo>
                  <a:cubicBezTo>
                    <a:pt x="87" y="322"/>
                    <a:pt x="83" y="316"/>
                    <a:pt x="74" y="311"/>
                  </a:cubicBezTo>
                  <a:cubicBezTo>
                    <a:pt x="53" y="298"/>
                    <a:pt x="32" y="284"/>
                    <a:pt x="11" y="272"/>
                  </a:cubicBezTo>
                  <a:cubicBezTo>
                    <a:pt x="2" y="266"/>
                    <a:pt x="0" y="261"/>
                    <a:pt x="5" y="251"/>
                  </a:cubicBezTo>
                  <a:cubicBezTo>
                    <a:pt x="27" y="214"/>
                    <a:pt x="48" y="177"/>
                    <a:pt x="71" y="138"/>
                  </a:cubicBezTo>
                  <a:close/>
                  <a:moveTo>
                    <a:pt x="556" y="400"/>
                  </a:moveTo>
                  <a:cubicBezTo>
                    <a:pt x="562" y="314"/>
                    <a:pt x="485" y="219"/>
                    <a:pt x="378" y="220"/>
                  </a:cubicBezTo>
                  <a:cubicBezTo>
                    <a:pt x="273" y="220"/>
                    <a:pt x="197" y="310"/>
                    <a:pt x="199" y="403"/>
                  </a:cubicBezTo>
                  <a:cubicBezTo>
                    <a:pt x="200" y="488"/>
                    <a:pt x="276" y="583"/>
                    <a:pt x="388" y="578"/>
                  </a:cubicBezTo>
                  <a:cubicBezTo>
                    <a:pt x="485" y="573"/>
                    <a:pt x="562" y="483"/>
                    <a:pt x="556" y="4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1" name="Rectangle 30"/>
          <p:cNvSpPr/>
          <p:nvPr/>
        </p:nvSpPr>
        <p:spPr>
          <a:xfrm>
            <a:off x="1454332" y="2455265"/>
            <a:ext cx="2725782" cy="369332"/>
          </a:xfrm>
          <a:prstGeom prst="rect">
            <a:avLst/>
          </a:prstGeom>
        </p:spPr>
        <p:txBody>
          <a:bodyPr wrap="square">
            <a:spAutoFit/>
          </a:bodyPr>
          <a:lstStyle/>
          <a:p>
            <a:pPr algn="ctr"/>
            <a:r>
              <a:rPr lang="en-US" dirty="0">
                <a:solidFill>
                  <a:schemeClr val="tx2">
                    <a:lumMod val="75000"/>
                  </a:schemeClr>
                </a:solidFill>
              </a:rPr>
              <a:t>Equipment Management</a:t>
            </a:r>
          </a:p>
        </p:txBody>
      </p:sp>
      <p:grpSp>
        <p:nvGrpSpPr>
          <p:cNvPr id="32" name="Group 31"/>
          <p:cNvGrpSpPr/>
          <p:nvPr/>
        </p:nvGrpSpPr>
        <p:grpSpPr>
          <a:xfrm>
            <a:off x="3028121" y="2011965"/>
            <a:ext cx="410141" cy="410142"/>
            <a:chOff x="1531842" y="2332716"/>
            <a:chExt cx="335644" cy="335644"/>
          </a:xfrm>
        </p:grpSpPr>
        <p:sp>
          <p:nvSpPr>
            <p:cNvPr id="33" name="Oval 32"/>
            <p:cNvSpPr/>
            <p:nvPr/>
          </p:nvSpPr>
          <p:spPr>
            <a:xfrm>
              <a:off x="1531842" y="2332716"/>
              <a:ext cx="335644" cy="335644"/>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dirty="0"/>
            </a:p>
          </p:txBody>
        </p:sp>
        <p:sp>
          <p:nvSpPr>
            <p:cNvPr id="34" name="TextBox 33"/>
            <p:cNvSpPr txBox="1"/>
            <p:nvPr/>
          </p:nvSpPr>
          <p:spPr>
            <a:xfrm>
              <a:off x="1539568" y="2347109"/>
              <a:ext cx="323811" cy="302246"/>
            </a:xfrm>
            <a:prstGeom prst="rect">
              <a:avLst/>
            </a:prstGeom>
            <a:noFill/>
          </p:spPr>
          <p:txBody>
            <a:bodyPr wrap="square" rtlCol="0">
              <a:spAutoFit/>
            </a:bodyPr>
            <a:lstStyle/>
            <a:p>
              <a:pPr algn="ctr"/>
              <a:r>
                <a:rPr lang="en-US" dirty="0">
                  <a:solidFill>
                    <a:schemeClr val="bg1"/>
                  </a:solidFill>
                  <a:latin typeface="Montserrat" panose="00000500000000000000" pitchFamily="50" charset="0"/>
                </a:rPr>
                <a:t>1</a:t>
              </a:r>
            </a:p>
          </p:txBody>
        </p:sp>
      </p:grpSp>
      <p:sp>
        <p:nvSpPr>
          <p:cNvPr id="37" name="Rectangle 36"/>
          <p:cNvSpPr/>
          <p:nvPr/>
        </p:nvSpPr>
        <p:spPr>
          <a:xfrm>
            <a:off x="4733109" y="2455265"/>
            <a:ext cx="2725782" cy="369332"/>
          </a:xfrm>
          <a:prstGeom prst="rect">
            <a:avLst/>
          </a:prstGeom>
        </p:spPr>
        <p:txBody>
          <a:bodyPr wrap="square">
            <a:spAutoFit/>
          </a:bodyPr>
          <a:lstStyle/>
          <a:p>
            <a:pPr algn="ctr"/>
            <a:r>
              <a:rPr lang="en-US" dirty="0">
                <a:solidFill>
                  <a:schemeClr val="tx2">
                    <a:lumMod val="75000"/>
                  </a:schemeClr>
                </a:solidFill>
              </a:rPr>
              <a:t>Alerts</a:t>
            </a:r>
          </a:p>
        </p:txBody>
      </p:sp>
      <p:sp>
        <p:nvSpPr>
          <p:cNvPr id="39" name="Freeform 48"/>
          <p:cNvSpPr>
            <a:spLocks noEditPoints="1"/>
          </p:cNvSpPr>
          <p:nvPr/>
        </p:nvSpPr>
        <p:spPr bwMode="auto">
          <a:xfrm>
            <a:off x="5690296" y="1518907"/>
            <a:ext cx="811408" cy="807590"/>
          </a:xfrm>
          <a:custGeom>
            <a:avLst/>
            <a:gdLst>
              <a:gd name="T0" fmla="*/ 2101 w 2101"/>
              <a:gd name="T1" fmla="*/ 1025 h 2089"/>
              <a:gd name="T2" fmla="*/ 2101 w 2101"/>
              <a:gd name="T3" fmla="*/ 1105 h 2089"/>
              <a:gd name="T4" fmla="*/ 2091 w 2101"/>
              <a:gd name="T5" fmla="*/ 1196 h 2089"/>
              <a:gd name="T6" fmla="*/ 1843 w 2101"/>
              <a:gd name="T7" fmla="*/ 1742 h 2089"/>
              <a:gd name="T8" fmla="*/ 1222 w 2101"/>
              <a:gd name="T9" fmla="*/ 2077 h 2089"/>
              <a:gd name="T10" fmla="*/ 1117 w 2101"/>
              <a:gd name="T11" fmla="*/ 2089 h 2089"/>
              <a:gd name="T12" fmla="*/ 1037 w 2101"/>
              <a:gd name="T13" fmla="*/ 2089 h 2089"/>
              <a:gd name="T14" fmla="*/ 964 w 2101"/>
              <a:gd name="T15" fmla="*/ 2081 h 2089"/>
              <a:gd name="T16" fmla="*/ 482 w 2101"/>
              <a:gd name="T17" fmla="*/ 1895 h 2089"/>
              <a:gd name="T18" fmla="*/ 76 w 2101"/>
              <a:gd name="T19" fmla="*/ 860 h 2089"/>
              <a:gd name="T20" fmla="*/ 419 w 2101"/>
              <a:gd name="T21" fmla="*/ 283 h 2089"/>
              <a:gd name="T22" fmla="*/ 1284 w 2101"/>
              <a:gd name="T23" fmla="*/ 65 h 2089"/>
              <a:gd name="T24" fmla="*/ 1920 w 2101"/>
              <a:gd name="T25" fmla="*/ 487 h 2089"/>
              <a:gd name="T26" fmla="*/ 2089 w 2101"/>
              <a:gd name="T27" fmla="*/ 920 h 2089"/>
              <a:gd name="T28" fmla="*/ 2101 w 2101"/>
              <a:gd name="T29" fmla="*/ 1025 h 2089"/>
              <a:gd name="T30" fmla="*/ 1251 w 2101"/>
              <a:gd name="T31" fmla="*/ 472 h 2089"/>
              <a:gd name="T32" fmla="*/ 1248 w 2101"/>
              <a:gd name="T33" fmla="*/ 430 h 2089"/>
              <a:gd name="T34" fmla="*/ 1082 w 2101"/>
              <a:gd name="T35" fmla="*/ 287 h 2089"/>
              <a:gd name="T36" fmla="*/ 908 w 2101"/>
              <a:gd name="T37" fmla="*/ 423 h 2089"/>
              <a:gd name="T38" fmla="*/ 906 w 2101"/>
              <a:gd name="T39" fmla="*/ 516 h 2089"/>
              <a:gd name="T40" fmla="*/ 928 w 2101"/>
              <a:gd name="T41" fmla="*/ 909 h 2089"/>
              <a:gd name="T42" fmla="*/ 948 w 2101"/>
              <a:gd name="T43" fmla="*/ 1268 h 2089"/>
              <a:gd name="T44" fmla="*/ 1076 w 2101"/>
              <a:gd name="T45" fmla="*/ 1385 h 2089"/>
              <a:gd name="T46" fmla="*/ 1205 w 2101"/>
              <a:gd name="T47" fmla="*/ 1272 h 2089"/>
              <a:gd name="T48" fmla="*/ 1214 w 2101"/>
              <a:gd name="T49" fmla="*/ 1134 h 2089"/>
              <a:gd name="T50" fmla="*/ 1227 w 2101"/>
              <a:gd name="T51" fmla="*/ 889 h 2089"/>
              <a:gd name="T52" fmla="*/ 1251 w 2101"/>
              <a:gd name="T53" fmla="*/ 472 h 2089"/>
              <a:gd name="T54" fmla="*/ 904 w 2101"/>
              <a:gd name="T55" fmla="*/ 1669 h 2089"/>
              <a:gd name="T56" fmla="*/ 1077 w 2101"/>
              <a:gd name="T57" fmla="*/ 1843 h 2089"/>
              <a:gd name="T58" fmla="*/ 1251 w 2101"/>
              <a:gd name="T59" fmla="*/ 1669 h 2089"/>
              <a:gd name="T60" fmla="*/ 1077 w 2101"/>
              <a:gd name="T61" fmla="*/ 1496 h 2089"/>
              <a:gd name="T62" fmla="*/ 904 w 2101"/>
              <a:gd name="T63" fmla="*/ 1669 h 2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01" h="2089">
                <a:moveTo>
                  <a:pt x="2101" y="1025"/>
                </a:moveTo>
                <a:cubicBezTo>
                  <a:pt x="2101" y="1052"/>
                  <a:pt x="2101" y="1078"/>
                  <a:pt x="2101" y="1105"/>
                </a:cubicBezTo>
                <a:cubicBezTo>
                  <a:pt x="2098" y="1135"/>
                  <a:pt x="2095" y="1166"/>
                  <a:pt x="2091" y="1196"/>
                </a:cubicBezTo>
                <a:cubicBezTo>
                  <a:pt x="2063" y="1403"/>
                  <a:pt x="1982" y="1586"/>
                  <a:pt x="1843" y="1742"/>
                </a:cubicBezTo>
                <a:cubicBezTo>
                  <a:pt x="1677" y="1928"/>
                  <a:pt x="1469" y="2041"/>
                  <a:pt x="1222" y="2077"/>
                </a:cubicBezTo>
                <a:cubicBezTo>
                  <a:pt x="1187" y="2082"/>
                  <a:pt x="1152" y="2085"/>
                  <a:pt x="1117" y="2089"/>
                </a:cubicBezTo>
                <a:cubicBezTo>
                  <a:pt x="1090" y="2089"/>
                  <a:pt x="1064" y="2089"/>
                  <a:pt x="1037" y="2089"/>
                </a:cubicBezTo>
                <a:cubicBezTo>
                  <a:pt x="1013" y="2086"/>
                  <a:pt x="988" y="2083"/>
                  <a:pt x="964" y="2081"/>
                </a:cubicBezTo>
                <a:cubicBezTo>
                  <a:pt x="787" y="2062"/>
                  <a:pt x="623" y="2003"/>
                  <a:pt x="482" y="1895"/>
                </a:cubicBezTo>
                <a:cubicBezTo>
                  <a:pt x="137" y="1633"/>
                  <a:pt x="0" y="1286"/>
                  <a:pt x="76" y="860"/>
                </a:cubicBezTo>
                <a:cubicBezTo>
                  <a:pt x="118" y="628"/>
                  <a:pt x="237" y="434"/>
                  <a:pt x="419" y="283"/>
                </a:cubicBezTo>
                <a:cubicBezTo>
                  <a:pt x="672" y="74"/>
                  <a:pt x="963" y="0"/>
                  <a:pt x="1284" y="65"/>
                </a:cubicBezTo>
                <a:cubicBezTo>
                  <a:pt x="1552" y="118"/>
                  <a:pt x="1764" y="263"/>
                  <a:pt x="1920" y="487"/>
                </a:cubicBezTo>
                <a:cubicBezTo>
                  <a:pt x="2011" y="618"/>
                  <a:pt x="2067" y="762"/>
                  <a:pt x="2089" y="920"/>
                </a:cubicBezTo>
                <a:cubicBezTo>
                  <a:pt x="2093" y="955"/>
                  <a:pt x="2097" y="990"/>
                  <a:pt x="2101" y="1025"/>
                </a:cubicBezTo>
                <a:close/>
                <a:moveTo>
                  <a:pt x="1251" y="472"/>
                </a:moveTo>
                <a:cubicBezTo>
                  <a:pt x="1250" y="460"/>
                  <a:pt x="1251" y="445"/>
                  <a:pt x="1248" y="430"/>
                </a:cubicBezTo>
                <a:cubicBezTo>
                  <a:pt x="1233" y="348"/>
                  <a:pt x="1164" y="289"/>
                  <a:pt x="1082" y="287"/>
                </a:cubicBezTo>
                <a:cubicBezTo>
                  <a:pt x="997" y="286"/>
                  <a:pt x="925" y="340"/>
                  <a:pt x="908" y="423"/>
                </a:cubicBezTo>
                <a:cubicBezTo>
                  <a:pt x="902" y="453"/>
                  <a:pt x="904" y="485"/>
                  <a:pt x="906" y="516"/>
                </a:cubicBezTo>
                <a:cubicBezTo>
                  <a:pt x="912" y="647"/>
                  <a:pt x="921" y="778"/>
                  <a:pt x="928" y="909"/>
                </a:cubicBezTo>
                <a:cubicBezTo>
                  <a:pt x="935" y="1029"/>
                  <a:pt x="941" y="1149"/>
                  <a:pt x="948" y="1268"/>
                </a:cubicBezTo>
                <a:cubicBezTo>
                  <a:pt x="952" y="1332"/>
                  <a:pt x="1010" y="1385"/>
                  <a:pt x="1076" y="1385"/>
                </a:cubicBezTo>
                <a:cubicBezTo>
                  <a:pt x="1140" y="1386"/>
                  <a:pt x="1200" y="1334"/>
                  <a:pt x="1205" y="1272"/>
                </a:cubicBezTo>
                <a:cubicBezTo>
                  <a:pt x="1209" y="1226"/>
                  <a:pt x="1211" y="1180"/>
                  <a:pt x="1214" y="1134"/>
                </a:cubicBezTo>
                <a:cubicBezTo>
                  <a:pt x="1218" y="1052"/>
                  <a:pt x="1222" y="970"/>
                  <a:pt x="1227" y="889"/>
                </a:cubicBezTo>
                <a:cubicBezTo>
                  <a:pt x="1235" y="751"/>
                  <a:pt x="1243" y="613"/>
                  <a:pt x="1251" y="472"/>
                </a:cubicBezTo>
                <a:close/>
                <a:moveTo>
                  <a:pt x="904" y="1669"/>
                </a:moveTo>
                <a:cubicBezTo>
                  <a:pt x="904" y="1766"/>
                  <a:pt x="980" y="1843"/>
                  <a:pt x="1077" y="1843"/>
                </a:cubicBezTo>
                <a:cubicBezTo>
                  <a:pt x="1174" y="1843"/>
                  <a:pt x="1251" y="1765"/>
                  <a:pt x="1251" y="1669"/>
                </a:cubicBezTo>
                <a:cubicBezTo>
                  <a:pt x="1250" y="1572"/>
                  <a:pt x="1174" y="1495"/>
                  <a:pt x="1077" y="1496"/>
                </a:cubicBezTo>
                <a:cubicBezTo>
                  <a:pt x="979" y="1496"/>
                  <a:pt x="903" y="1572"/>
                  <a:pt x="904" y="1669"/>
                </a:cubicBezTo>
                <a:close/>
              </a:path>
            </a:pathLst>
          </a:custGeom>
          <a:solidFill>
            <a:srgbClr val="00334F"/>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2" name="Group 41"/>
          <p:cNvGrpSpPr/>
          <p:nvPr/>
        </p:nvGrpSpPr>
        <p:grpSpPr>
          <a:xfrm>
            <a:off x="6253785" y="2011965"/>
            <a:ext cx="410141" cy="410142"/>
            <a:chOff x="1531842" y="2332716"/>
            <a:chExt cx="335644" cy="335644"/>
          </a:xfrm>
        </p:grpSpPr>
        <p:sp>
          <p:nvSpPr>
            <p:cNvPr id="43" name="Oval 42"/>
            <p:cNvSpPr/>
            <p:nvPr/>
          </p:nvSpPr>
          <p:spPr>
            <a:xfrm>
              <a:off x="1531842" y="2332716"/>
              <a:ext cx="335644" cy="335644"/>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dirty="0"/>
            </a:p>
          </p:txBody>
        </p:sp>
        <p:sp>
          <p:nvSpPr>
            <p:cNvPr id="44" name="TextBox 43"/>
            <p:cNvSpPr txBox="1"/>
            <p:nvPr/>
          </p:nvSpPr>
          <p:spPr>
            <a:xfrm>
              <a:off x="1539568" y="2347109"/>
              <a:ext cx="323811" cy="302246"/>
            </a:xfrm>
            <a:prstGeom prst="rect">
              <a:avLst/>
            </a:prstGeom>
            <a:noFill/>
          </p:spPr>
          <p:txBody>
            <a:bodyPr wrap="square" rtlCol="0">
              <a:spAutoFit/>
            </a:bodyPr>
            <a:lstStyle/>
            <a:p>
              <a:pPr algn="ctr"/>
              <a:r>
                <a:rPr lang="en-US" dirty="0">
                  <a:solidFill>
                    <a:schemeClr val="bg1"/>
                  </a:solidFill>
                  <a:latin typeface="Montserrat" panose="00000500000000000000" pitchFamily="50" charset="0"/>
                </a:rPr>
                <a:t>2</a:t>
              </a:r>
            </a:p>
          </p:txBody>
        </p:sp>
      </p:grpSp>
      <p:cxnSp>
        <p:nvCxnSpPr>
          <p:cNvPr id="35" name="Straight Connector 34"/>
          <p:cNvCxnSpPr>
            <a:cxnSpLocks/>
          </p:cNvCxnSpPr>
          <p:nvPr/>
        </p:nvCxnSpPr>
        <p:spPr>
          <a:xfrm>
            <a:off x="4461348" y="1439606"/>
            <a:ext cx="0" cy="1167756"/>
          </a:xfrm>
          <a:prstGeom prst="line">
            <a:avLst/>
          </a:prstGeom>
          <a:ln>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cxnSpLocks/>
          </p:cNvCxnSpPr>
          <p:nvPr/>
        </p:nvCxnSpPr>
        <p:spPr>
          <a:xfrm>
            <a:off x="7735771" y="1439606"/>
            <a:ext cx="0" cy="1167756"/>
          </a:xfrm>
          <a:prstGeom prst="line">
            <a:avLst/>
          </a:prstGeom>
          <a:ln>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grpSp>
        <p:nvGrpSpPr>
          <p:cNvPr id="50" name="Group 12"/>
          <p:cNvGrpSpPr>
            <a:grpSpLocks noChangeAspect="1"/>
          </p:cNvGrpSpPr>
          <p:nvPr/>
        </p:nvGrpSpPr>
        <p:grpSpPr bwMode="auto">
          <a:xfrm>
            <a:off x="8949730" y="1544517"/>
            <a:ext cx="850094" cy="873800"/>
            <a:chOff x="2931" y="3028"/>
            <a:chExt cx="1004" cy="1032"/>
          </a:xfrm>
          <a:solidFill>
            <a:srgbClr val="00334F"/>
          </a:solidFill>
        </p:grpSpPr>
        <p:sp>
          <p:nvSpPr>
            <p:cNvPr id="51" name="Freeform 13"/>
            <p:cNvSpPr>
              <a:spLocks noEditPoints="1"/>
            </p:cNvSpPr>
            <p:nvPr/>
          </p:nvSpPr>
          <p:spPr bwMode="auto">
            <a:xfrm>
              <a:off x="2931" y="3028"/>
              <a:ext cx="1004" cy="1032"/>
            </a:xfrm>
            <a:custGeom>
              <a:avLst/>
              <a:gdLst>
                <a:gd name="T0" fmla="*/ 1885 w 1965"/>
                <a:gd name="T1" fmla="*/ 1280 h 2023"/>
                <a:gd name="T2" fmla="*/ 1922 w 1965"/>
                <a:gd name="T3" fmla="*/ 1288 h 2023"/>
                <a:gd name="T4" fmla="*/ 1962 w 1965"/>
                <a:gd name="T5" fmla="*/ 1350 h 2023"/>
                <a:gd name="T6" fmla="*/ 1910 w 1965"/>
                <a:gd name="T7" fmla="*/ 1399 h 2023"/>
                <a:gd name="T8" fmla="*/ 1880 w 1965"/>
                <a:gd name="T9" fmla="*/ 1400 h 2023"/>
                <a:gd name="T10" fmla="*/ 1056 w 1965"/>
                <a:gd name="T11" fmla="*/ 1400 h 2023"/>
                <a:gd name="T12" fmla="*/ 1035 w 1965"/>
                <a:gd name="T13" fmla="*/ 1400 h 2023"/>
                <a:gd name="T14" fmla="*/ 1034 w 1965"/>
                <a:gd name="T15" fmla="*/ 1421 h 2023"/>
                <a:gd name="T16" fmla="*/ 1033 w 1965"/>
                <a:gd name="T17" fmla="*/ 1539 h 2023"/>
                <a:gd name="T18" fmla="*/ 1057 w 1965"/>
                <a:gd name="T19" fmla="*/ 1594 h 2023"/>
                <a:gd name="T20" fmla="*/ 1344 w 1965"/>
                <a:gd name="T21" fmla="*/ 1887 h 2023"/>
                <a:gd name="T22" fmla="*/ 1332 w 1965"/>
                <a:gd name="T23" fmla="*/ 1969 h 2023"/>
                <a:gd name="T24" fmla="*/ 1279 w 1965"/>
                <a:gd name="T25" fmla="*/ 1950 h 2023"/>
                <a:gd name="T26" fmla="*/ 1085 w 1965"/>
                <a:gd name="T27" fmla="*/ 1759 h 2023"/>
                <a:gd name="T28" fmla="*/ 1043 w 1965"/>
                <a:gd name="T29" fmla="*/ 1709 h 2023"/>
                <a:gd name="T30" fmla="*/ 1035 w 1965"/>
                <a:gd name="T31" fmla="*/ 1715 h 2023"/>
                <a:gd name="T32" fmla="*/ 1034 w 1965"/>
                <a:gd name="T33" fmla="*/ 1736 h 2023"/>
                <a:gd name="T34" fmla="*/ 1034 w 1965"/>
                <a:gd name="T35" fmla="*/ 1968 h 2023"/>
                <a:gd name="T36" fmla="*/ 978 w 1965"/>
                <a:gd name="T37" fmla="*/ 2023 h 2023"/>
                <a:gd name="T38" fmla="*/ 930 w 1965"/>
                <a:gd name="T39" fmla="*/ 1966 h 2023"/>
                <a:gd name="T40" fmla="*/ 930 w 1965"/>
                <a:gd name="T41" fmla="*/ 1732 h 2023"/>
                <a:gd name="T42" fmla="*/ 929 w 1965"/>
                <a:gd name="T43" fmla="*/ 1711 h 2023"/>
                <a:gd name="T44" fmla="*/ 911 w 1965"/>
                <a:gd name="T45" fmla="*/ 1728 h 2023"/>
                <a:gd name="T46" fmla="*/ 684 w 1965"/>
                <a:gd name="T47" fmla="*/ 1950 h 2023"/>
                <a:gd name="T48" fmla="*/ 627 w 1965"/>
                <a:gd name="T49" fmla="*/ 1967 h 2023"/>
                <a:gd name="T50" fmla="*/ 608 w 1965"/>
                <a:gd name="T51" fmla="*/ 1901 h 2023"/>
                <a:gd name="T52" fmla="*/ 625 w 1965"/>
                <a:gd name="T53" fmla="*/ 1882 h 2023"/>
                <a:gd name="T54" fmla="*/ 916 w 1965"/>
                <a:gd name="T55" fmla="*/ 1585 h 2023"/>
                <a:gd name="T56" fmla="*/ 931 w 1965"/>
                <a:gd name="T57" fmla="*/ 1550 h 2023"/>
                <a:gd name="T58" fmla="*/ 930 w 1965"/>
                <a:gd name="T59" fmla="*/ 1400 h 2023"/>
                <a:gd name="T60" fmla="*/ 905 w 1965"/>
                <a:gd name="T61" fmla="*/ 1400 h 2023"/>
                <a:gd name="T62" fmla="*/ 69 w 1965"/>
                <a:gd name="T63" fmla="*/ 1400 h 2023"/>
                <a:gd name="T64" fmla="*/ 2 w 1965"/>
                <a:gd name="T65" fmla="*/ 1347 h 2023"/>
                <a:gd name="T66" fmla="*/ 53 w 1965"/>
                <a:gd name="T67" fmla="*/ 1285 h 2023"/>
                <a:gd name="T68" fmla="*/ 79 w 1965"/>
                <a:gd name="T69" fmla="*/ 1281 h 2023"/>
                <a:gd name="T70" fmla="*/ 79 w 1965"/>
                <a:gd name="T71" fmla="*/ 1259 h 2023"/>
                <a:gd name="T72" fmla="*/ 79 w 1965"/>
                <a:gd name="T73" fmla="*/ 141 h 2023"/>
                <a:gd name="T74" fmla="*/ 56 w 1965"/>
                <a:gd name="T75" fmla="*/ 114 h 2023"/>
                <a:gd name="T76" fmla="*/ 2 w 1965"/>
                <a:gd name="T77" fmla="*/ 53 h 2023"/>
                <a:gd name="T78" fmla="*/ 60 w 1965"/>
                <a:gd name="T79" fmla="*/ 1 h 2023"/>
                <a:gd name="T80" fmla="*/ 96 w 1965"/>
                <a:gd name="T81" fmla="*/ 1 h 2023"/>
                <a:gd name="T82" fmla="*/ 1883 w 1965"/>
                <a:gd name="T83" fmla="*/ 1 h 2023"/>
                <a:gd name="T84" fmla="*/ 1909 w 1965"/>
                <a:gd name="T85" fmla="*/ 1 h 2023"/>
                <a:gd name="T86" fmla="*/ 1962 w 1965"/>
                <a:gd name="T87" fmla="*/ 56 h 2023"/>
                <a:gd name="T88" fmla="*/ 1911 w 1965"/>
                <a:gd name="T89" fmla="*/ 114 h 2023"/>
                <a:gd name="T90" fmla="*/ 1885 w 1965"/>
                <a:gd name="T91" fmla="*/ 146 h 2023"/>
                <a:gd name="T92" fmla="*/ 1885 w 1965"/>
                <a:gd name="T93" fmla="*/ 1260 h 2023"/>
                <a:gd name="T94" fmla="*/ 1885 w 1965"/>
                <a:gd name="T95" fmla="*/ 1280 h 2023"/>
                <a:gd name="T96" fmla="*/ 161 w 1965"/>
                <a:gd name="T97" fmla="*/ 1280 h 2023"/>
                <a:gd name="T98" fmla="*/ 1803 w 1965"/>
                <a:gd name="T99" fmla="*/ 1280 h 2023"/>
                <a:gd name="T100" fmla="*/ 1803 w 1965"/>
                <a:gd name="T101" fmla="*/ 1243 h 2023"/>
                <a:gd name="T102" fmla="*/ 1803 w 1965"/>
                <a:gd name="T103" fmla="*/ 147 h 2023"/>
                <a:gd name="T104" fmla="*/ 1771 w 1965"/>
                <a:gd name="T105" fmla="*/ 115 h 2023"/>
                <a:gd name="T106" fmla="*/ 193 w 1965"/>
                <a:gd name="T107" fmla="*/ 115 h 2023"/>
                <a:gd name="T108" fmla="*/ 161 w 1965"/>
                <a:gd name="T109" fmla="*/ 147 h 2023"/>
                <a:gd name="T110" fmla="*/ 161 w 1965"/>
                <a:gd name="T111" fmla="*/ 1255 h 2023"/>
                <a:gd name="T112" fmla="*/ 161 w 1965"/>
                <a:gd name="T113" fmla="*/ 1280 h 2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65" h="2023">
                  <a:moveTo>
                    <a:pt x="1885" y="1280"/>
                  </a:moveTo>
                  <a:cubicBezTo>
                    <a:pt x="1898" y="1283"/>
                    <a:pt x="1910" y="1284"/>
                    <a:pt x="1922" y="1288"/>
                  </a:cubicBezTo>
                  <a:cubicBezTo>
                    <a:pt x="1951" y="1296"/>
                    <a:pt x="1965" y="1318"/>
                    <a:pt x="1962" y="1350"/>
                  </a:cubicBezTo>
                  <a:cubicBezTo>
                    <a:pt x="1959" y="1377"/>
                    <a:pt x="1938" y="1397"/>
                    <a:pt x="1910" y="1399"/>
                  </a:cubicBezTo>
                  <a:cubicBezTo>
                    <a:pt x="1900" y="1400"/>
                    <a:pt x="1890" y="1400"/>
                    <a:pt x="1880" y="1400"/>
                  </a:cubicBezTo>
                  <a:cubicBezTo>
                    <a:pt x="1605" y="1400"/>
                    <a:pt x="1331" y="1400"/>
                    <a:pt x="1056" y="1400"/>
                  </a:cubicBezTo>
                  <a:cubicBezTo>
                    <a:pt x="1050" y="1400"/>
                    <a:pt x="1043" y="1400"/>
                    <a:pt x="1035" y="1400"/>
                  </a:cubicBezTo>
                  <a:cubicBezTo>
                    <a:pt x="1034" y="1408"/>
                    <a:pt x="1034" y="1414"/>
                    <a:pt x="1034" y="1421"/>
                  </a:cubicBezTo>
                  <a:cubicBezTo>
                    <a:pt x="1034" y="1460"/>
                    <a:pt x="1035" y="1500"/>
                    <a:pt x="1033" y="1539"/>
                  </a:cubicBezTo>
                  <a:cubicBezTo>
                    <a:pt x="1032" y="1563"/>
                    <a:pt x="1041" y="1578"/>
                    <a:pt x="1057" y="1594"/>
                  </a:cubicBezTo>
                  <a:cubicBezTo>
                    <a:pt x="1153" y="1691"/>
                    <a:pt x="1248" y="1790"/>
                    <a:pt x="1344" y="1887"/>
                  </a:cubicBezTo>
                  <a:cubicBezTo>
                    <a:pt x="1377" y="1920"/>
                    <a:pt x="1362" y="1959"/>
                    <a:pt x="1332" y="1969"/>
                  </a:cubicBezTo>
                  <a:cubicBezTo>
                    <a:pt x="1310" y="1976"/>
                    <a:pt x="1294" y="1964"/>
                    <a:pt x="1279" y="1950"/>
                  </a:cubicBezTo>
                  <a:cubicBezTo>
                    <a:pt x="1214" y="1886"/>
                    <a:pt x="1149" y="1823"/>
                    <a:pt x="1085" y="1759"/>
                  </a:cubicBezTo>
                  <a:cubicBezTo>
                    <a:pt x="1070" y="1744"/>
                    <a:pt x="1057" y="1726"/>
                    <a:pt x="1043" y="1709"/>
                  </a:cubicBezTo>
                  <a:cubicBezTo>
                    <a:pt x="1040" y="1711"/>
                    <a:pt x="1037" y="1713"/>
                    <a:pt x="1035" y="1715"/>
                  </a:cubicBezTo>
                  <a:cubicBezTo>
                    <a:pt x="1034" y="1722"/>
                    <a:pt x="1034" y="1729"/>
                    <a:pt x="1034" y="1736"/>
                  </a:cubicBezTo>
                  <a:cubicBezTo>
                    <a:pt x="1034" y="1813"/>
                    <a:pt x="1034" y="1891"/>
                    <a:pt x="1034" y="1968"/>
                  </a:cubicBezTo>
                  <a:cubicBezTo>
                    <a:pt x="1034" y="2008"/>
                    <a:pt x="1018" y="2023"/>
                    <a:pt x="978" y="2023"/>
                  </a:cubicBezTo>
                  <a:cubicBezTo>
                    <a:pt x="946" y="2023"/>
                    <a:pt x="930" y="2005"/>
                    <a:pt x="930" y="1966"/>
                  </a:cubicBezTo>
                  <a:cubicBezTo>
                    <a:pt x="930" y="1888"/>
                    <a:pt x="930" y="1810"/>
                    <a:pt x="930" y="1732"/>
                  </a:cubicBezTo>
                  <a:cubicBezTo>
                    <a:pt x="930" y="1727"/>
                    <a:pt x="930" y="1721"/>
                    <a:pt x="929" y="1711"/>
                  </a:cubicBezTo>
                  <a:cubicBezTo>
                    <a:pt x="921" y="1718"/>
                    <a:pt x="916" y="1723"/>
                    <a:pt x="911" y="1728"/>
                  </a:cubicBezTo>
                  <a:cubicBezTo>
                    <a:pt x="835" y="1802"/>
                    <a:pt x="760" y="1876"/>
                    <a:pt x="684" y="1950"/>
                  </a:cubicBezTo>
                  <a:cubicBezTo>
                    <a:pt x="668" y="1966"/>
                    <a:pt x="650" y="1977"/>
                    <a:pt x="627" y="1967"/>
                  </a:cubicBezTo>
                  <a:cubicBezTo>
                    <a:pt x="601" y="1955"/>
                    <a:pt x="593" y="1925"/>
                    <a:pt x="608" y="1901"/>
                  </a:cubicBezTo>
                  <a:cubicBezTo>
                    <a:pt x="613" y="1894"/>
                    <a:pt x="619" y="1888"/>
                    <a:pt x="625" y="1882"/>
                  </a:cubicBezTo>
                  <a:cubicBezTo>
                    <a:pt x="722" y="1783"/>
                    <a:pt x="819" y="1683"/>
                    <a:pt x="916" y="1585"/>
                  </a:cubicBezTo>
                  <a:cubicBezTo>
                    <a:pt x="927" y="1574"/>
                    <a:pt x="931" y="1564"/>
                    <a:pt x="931" y="1550"/>
                  </a:cubicBezTo>
                  <a:cubicBezTo>
                    <a:pt x="930" y="1501"/>
                    <a:pt x="930" y="1451"/>
                    <a:pt x="930" y="1400"/>
                  </a:cubicBezTo>
                  <a:cubicBezTo>
                    <a:pt x="920" y="1400"/>
                    <a:pt x="912" y="1400"/>
                    <a:pt x="905" y="1400"/>
                  </a:cubicBezTo>
                  <a:cubicBezTo>
                    <a:pt x="626" y="1400"/>
                    <a:pt x="347" y="1400"/>
                    <a:pt x="69" y="1400"/>
                  </a:cubicBezTo>
                  <a:cubicBezTo>
                    <a:pt x="29" y="1400"/>
                    <a:pt x="4" y="1380"/>
                    <a:pt x="2" y="1347"/>
                  </a:cubicBezTo>
                  <a:cubicBezTo>
                    <a:pt x="0" y="1313"/>
                    <a:pt x="18" y="1290"/>
                    <a:pt x="53" y="1285"/>
                  </a:cubicBezTo>
                  <a:cubicBezTo>
                    <a:pt x="61" y="1283"/>
                    <a:pt x="69" y="1282"/>
                    <a:pt x="79" y="1281"/>
                  </a:cubicBezTo>
                  <a:cubicBezTo>
                    <a:pt x="79" y="1273"/>
                    <a:pt x="79" y="1266"/>
                    <a:pt x="79" y="1259"/>
                  </a:cubicBezTo>
                  <a:cubicBezTo>
                    <a:pt x="79" y="886"/>
                    <a:pt x="79" y="514"/>
                    <a:pt x="79" y="141"/>
                  </a:cubicBezTo>
                  <a:cubicBezTo>
                    <a:pt x="79" y="123"/>
                    <a:pt x="75" y="116"/>
                    <a:pt x="56" y="114"/>
                  </a:cubicBezTo>
                  <a:cubicBezTo>
                    <a:pt x="20" y="111"/>
                    <a:pt x="0" y="87"/>
                    <a:pt x="2" y="53"/>
                  </a:cubicBezTo>
                  <a:cubicBezTo>
                    <a:pt x="3" y="23"/>
                    <a:pt x="25" y="3"/>
                    <a:pt x="60" y="1"/>
                  </a:cubicBezTo>
                  <a:cubicBezTo>
                    <a:pt x="72" y="0"/>
                    <a:pt x="84" y="1"/>
                    <a:pt x="96" y="1"/>
                  </a:cubicBezTo>
                  <a:cubicBezTo>
                    <a:pt x="692" y="1"/>
                    <a:pt x="1287" y="1"/>
                    <a:pt x="1883" y="1"/>
                  </a:cubicBezTo>
                  <a:cubicBezTo>
                    <a:pt x="1892" y="1"/>
                    <a:pt x="1901" y="0"/>
                    <a:pt x="1909" y="1"/>
                  </a:cubicBezTo>
                  <a:cubicBezTo>
                    <a:pt x="1943" y="6"/>
                    <a:pt x="1962" y="26"/>
                    <a:pt x="1962" y="56"/>
                  </a:cubicBezTo>
                  <a:cubicBezTo>
                    <a:pt x="1963" y="87"/>
                    <a:pt x="1943" y="112"/>
                    <a:pt x="1911" y="114"/>
                  </a:cubicBezTo>
                  <a:cubicBezTo>
                    <a:pt x="1886" y="115"/>
                    <a:pt x="1885" y="126"/>
                    <a:pt x="1885" y="146"/>
                  </a:cubicBezTo>
                  <a:cubicBezTo>
                    <a:pt x="1885" y="517"/>
                    <a:pt x="1885" y="889"/>
                    <a:pt x="1885" y="1260"/>
                  </a:cubicBezTo>
                  <a:cubicBezTo>
                    <a:pt x="1885" y="1267"/>
                    <a:pt x="1885" y="1273"/>
                    <a:pt x="1885" y="1280"/>
                  </a:cubicBezTo>
                  <a:close/>
                  <a:moveTo>
                    <a:pt x="161" y="1280"/>
                  </a:moveTo>
                  <a:cubicBezTo>
                    <a:pt x="710" y="1280"/>
                    <a:pt x="1255" y="1280"/>
                    <a:pt x="1803" y="1280"/>
                  </a:cubicBezTo>
                  <a:cubicBezTo>
                    <a:pt x="1803" y="1267"/>
                    <a:pt x="1803" y="1255"/>
                    <a:pt x="1803" y="1243"/>
                  </a:cubicBezTo>
                  <a:cubicBezTo>
                    <a:pt x="1803" y="878"/>
                    <a:pt x="1803" y="512"/>
                    <a:pt x="1803" y="147"/>
                  </a:cubicBezTo>
                  <a:cubicBezTo>
                    <a:pt x="1803" y="117"/>
                    <a:pt x="1801" y="115"/>
                    <a:pt x="1771" y="115"/>
                  </a:cubicBezTo>
                  <a:cubicBezTo>
                    <a:pt x="1245" y="115"/>
                    <a:pt x="719" y="115"/>
                    <a:pt x="193" y="115"/>
                  </a:cubicBezTo>
                  <a:cubicBezTo>
                    <a:pt x="163" y="115"/>
                    <a:pt x="161" y="117"/>
                    <a:pt x="161" y="147"/>
                  </a:cubicBezTo>
                  <a:cubicBezTo>
                    <a:pt x="161" y="516"/>
                    <a:pt x="161" y="886"/>
                    <a:pt x="161" y="1255"/>
                  </a:cubicBezTo>
                  <a:cubicBezTo>
                    <a:pt x="161" y="1263"/>
                    <a:pt x="161" y="1271"/>
                    <a:pt x="161" y="12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4"/>
            <p:cNvSpPr>
              <a:spLocks/>
            </p:cNvSpPr>
            <p:nvPr/>
          </p:nvSpPr>
          <p:spPr bwMode="auto">
            <a:xfrm>
              <a:off x="3065" y="3232"/>
              <a:ext cx="177" cy="233"/>
            </a:xfrm>
            <a:custGeom>
              <a:avLst/>
              <a:gdLst>
                <a:gd name="T0" fmla="*/ 40 w 346"/>
                <a:gd name="T1" fmla="*/ 456 h 456"/>
                <a:gd name="T2" fmla="*/ 75 w 346"/>
                <a:gd name="T3" fmla="*/ 142 h 456"/>
                <a:gd name="T4" fmla="*/ 346 w 346"/>
                <a:gd name="T5" fmla="*/ 0 h 456"/>
                <a:gd name="T6" fmla="*/ 346 w 346"/>
                <a:gd name="T7" fmla="*/ 30 h 456"/>
                <a:gd name="T8" fmla="*/ 346 w 346"/>
                <a:gd name="T9" fmla="*/ 312 h 456"/>
                <a:gd name="T10" fmla="*/ 335 w 346"/>
                <a:gd name="T11" fmla="*/ 334 h 456"/>
                <a:gd name="T12" fmla="*/ 50 w 346"/>
                <a:gd name="T13" fmla="*/ 454 h 456"/>
                <a:gd name="T14" fmla="*/ 40 w 346"/>
                <a:gd name="T15" fmla="*/ 456 h 4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6" h="456">
                  <a:moveTo>
                    <a:pt x="40" y="456"/>
                  </a:moveTo>
                  <a:cubicBezTo>
                    <a:pt x="0" y="345"/>
                    <a:pt x="7" y="240"/>
                    <a:pt x="75" y="142"/>
                  </a:cubicBezTo>
                  <a:cubicBezTo>
                    <a:pt x="140" y="49"/>
                    <a:pt x="230" y="3"/>
                    <a:pt x="346" y="0"/>
                  </a:cubicBezTo>
                  <a:cubicBezTo>
                    <a:pt x="346" y="12"/>
                    <a:pt x="346" y="21"/>
                    <a:pt x="346" y="30"/>
                  </a:cubicBezTo>
                  <a:cubicBezTo>
                    <a:pt x="346" y="124"/>
                    <a:pt x="346" y="218"/>
                    <a:pt x="346" y="312"/>
                  </a:cubicBezTo>
                  <a:cubicBezTo>
                    <a:pt x="345" y="319"/>
                    <a:pt x="341" y="331"/>
                    <a:pt x="335" y="334"/>
                  </a:cubicBezTo>
                  <a:cubicBezTo>
                    <a:pt x="240" y="374"/>
                    <a:pt x="145" y="414"/>
                    <a:pt x="50" y="454"/>
                  </a:cubicBezTo>
                  <a:cubicBezTo>
                    <a:pt x="47" y="455"/>
                    <a:pt x="45" y="455"/>
                    <a:pt x="40" y="4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5"/>
            <p:cNvSpPr>
              <a:spLocks noEditPoints="1"/>
            </p:cNvSpPr>
            <p:nvPr/>
          </p:nvSpPr>
          <p:spPr bwMode="auto">
            <a:xfrm>
              <a:off x="3582" y="3226"/>
              <a:ext cx="77" cy="334"/>
            </a:xfrm>
            <a:custGeom>
              <a:avLst/>
              <a:gdLst>
                <a:gd name="T0" fmla="*/ 150 w 151"/>
                <a:gd name="T1" fmla="*/ 328 h 655"/>
                <a:gd name="T2" fmla="*/ 151 w 151"/>
                <a:gd name="T3" fmla="*/ 632 h 655"/>
                <a:gd name="T4" fmla="*/ 128 w 151"/>
                <a:gd name="T5" fmla="*/ 654 h 655"/>
                <a:gd name="T6" fmla="*/ 24 w 151"/>
                <a:gd name="T7" fmla="*/ 655 h 655"/>
                <a:gd name="T8" fmla="*/ 0 w 151"/>
                <a:gd name="T9" fmla="*/ 630 h 655"/>
                <a:gd name="T10" fmla="*/ 0 w 151"/>
                <a:gd name="T11" fmla="*/ 186 h 655"/>
                <a:gd name="T12" fmla="*/ 0 w 151"/>
                <a:gd name="T13" fmla="*/ 23 h 655"/>
                <a:gd name="T14" fmla="*/ 23 w 151"/>
                <a:gd name="T15" fmla="*/ 1 h 655"/>
                <a:gd name="T16" fmla="*/ 126 w 151"/>
                <a:gd name="T17" fmla="*/ 0 h 655"/>
                <a:gd name="T18" fmla="*/ 151 w 151"/>
                <a:gd name="T19" fmla="*/ 24 h 655"/>
                <a:gd name="T20" fmla="*/ 150 w 151"/>
                <a:gd name="T21" fmla="*/ 328 h 655"/>
                <a:gd name="T22" fmla="*/ 121 w 151"/>
                <a:gd name="T23" fmla="*/ 370 h 655"/>
                <a:gd name="T24" fmla="*/ 101 w 151"/>
                <a:gd name="T25" fmla="*/ 387 h 655"/>
                <a:gd name="T26" fmla="*/ 39 w 151"/>
                <a:gd name="T27" fmla="*/ 449 h 655"/>
                <a:gd name="T28" fmla="*/ 20 w 151"/>
                <a:gd name="T29" fmla="*/ 531 h 655"/>
                <a:gd name="T30" fmla="*/ 40 w 151"/>
                <a:gd name="T31" fmla="*/ 515 h 655"/>
                <a:gd name="T32" fmla="*/ 100 w 151"/>
                <a:gd name="T33" fmla="*/ 456 h 655"/>
                <a:gd name="T34" fmla="*/ 121 w 151"/>
                <a:gd name="T35" fmla="*/ 370 h 655"/>
                <a:gd name="T36" fmla="*/ 20 w 151"/>
                <a:gd name="T37" fmla="*/ 176 h 655"/>
                <a:gd name="T38" fmla="*/ 40 w 151"/>
                <a:gd name="T39" fmla="*/ 160 h 655"/>
                <a:gd name="T40" fmla="*/ 99 w 151"/>
                <a:gd name="T41" fmla="*/ 101 h 655"/>
                <a:gd name="T42" fmla="*/ 122 w 151"/>
                <a:gd name="T43" fmla="*/ 41 h 655"/>
                <a:gd name="T44" fmla="*/ 117 w 151"/>
                <a:gd name="T45" fmla="*/ 25 h 655"/>
                <a:gd name="T46" fmla="*/ 100 w 151"/>
                <a:gd name="T47" fmla="*/ 34 h 655"/>
                <a:gd name="T48" fmla="*/ 38 w 151"/>
                <a:gd name="T49" fmla="*/ 95 h 655"/>
                <a:gd name="T50" fmla="*/ 20 w 151"/>
                <a:gd name="T51" fmla="*/ 176 h 655"/>
                <a:gd name="T52" fmla="*/ 119 w 151"/>
                <a:gd name="T53" fmla="*/ 134 h 655"/>
                <a:gd name="T54" fmla="*/ 101 w 151"/>
                <a:gd name="T55" fmla="*/ 151 h 655"/>
                <a:gd name="T56" fmla="*/ 35 w 151"/>
                <a:gd name="T57" fmla="*/ 217 h 655"/>
                <a:gd name="T58" fmla="*/ 24 w 151"/>
                <a:gd name="T59" fmla="*/ 292 h 655"/>
                <a:gd name="T60" fmla="*/ 39 w 151"/>
                <a:gd name="T61" fmla="*/ 279 h 655"/>
                <a:gd name="T62" fmla="*/ 96 w 151"/>
                <a:gd name="T63" fmla="*/ 223 h 655"/>
                <a:gd name="T64" fmla="*/ 119 w 151"/>
                <a:gd name="T65" fmla="*/ 134 h 655"/>
                <a:gd name="T66" fmla="*/ 20 w 151"/>
                <a:gd name="T67" fmla="*/ 413 h 655"/>
                <a:gd name="T68" fmla="*/ 38 w 151"/>
                <a:gd name="T69" fmla="*/ 398 h 655"/>
                <a:gd name="T70" fmla="*/ 101 w 151"/>
                <a:gd name="T71" fmla="*/ 336 h 655"/>
                <a:gd name="T72" fmla="*/ 120 w 151"/>
                <a:gd name="T73" fmla="*/ 253 h 655"/>
                <a:gd name="T74" fmla="*/ 101 w 151"/>
                <a:gd name="T75" fmla="*/ 270 h 655"/>
                <a:gd name="T76" fmla="*/ 43 w 151"/>
                <a:gd name="T77" fmla="*/ 327 h 655"/>
                <a:gd name="T78" fmla="*/ 20 w 151"/>
                <a:gd name="T79" fmla="*/ 413 h 655"/>
                <a:gd name="T80" fmla="*/ 121 w 151"/>
                <a:gd name="T81" fmla="*/ 495 h 655"/>
                <a:gd name="T82" fmla="*/ 116 w 151"/>
                <a:gd name="T83" fmla="*/ 493 h 655"/>
                <a:gd name="T84" fmla="*/ 93 w 151"/>
                <a:gd name="T85" fmla="*/ 514 h 655"/>
                <a:gd name="T86" fmla="*/ 27 w 151"/>
                <a:gd name="T87" fmla="*/ 581 h 655"/>
                <a:gd name="T88" fmla="*/ 22 w 151"/>
                <a:gd name="T89" fmla="*/ 627 h 655"/>
                <a:gd name="T90" fmla="*/ 58 w 151"/>
                <a:gd name="T91" fmla="*/ 615 h 655"/>
                <a:gd name="T92" fmla="*/ 100 w 151"/>
                <a:gd name="T93" fmla="*/ 573 h 655"/>
                <a:gd name="T94" fmla="*/ 121 w 151"/>
                <a:gd name="T95" fmla="*/ 495 h 655"/>
                <a:gd name="T96" fmla="*/ 50 w 151"/>
                <a:gd name="T97" fmla="*/ 31 h 655"/>
                <a:gd name="T98" fmla="*/ 47 w 151"/>
                <a:gd name="T99" fmla="*/ 24 h 655"/>
                <a:gd name="T100" fmla="*/ 23 w 151"/>
                <a:gd name="T101" fmla="*/ 27 h 655"/>
                <a:gd name="T102" fmla="*/ 18 w 151"/>
                <a:gd name="T103" fmla="*/ 52 h 655"/>
                <a:gd name="T104" fmla="*/ 26 w 151"/>
                <a:gd name="T105" fmla="*/ 56 h 655"/>
                <a:gd name="T106" fmla="*/ 50 w 151"/>
                <a:gd name="T107" fmla="*/ 31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655">
                  <a:moveTo>
                    <a:pt x="150" y="328"/>
                  </a:moveTo>
                  <a:cubicBezTo>
                    <a:pt x="150" y="429"/>
                    <a:pt x="150" y="531"/>
                    <a:pt x="151" y="632"/>
                  </a:cubicBezTo>
                  <a:cubicBezTo>
                    <a:pt x="151" y="650"/>
                    <a:pt x="145" y="655"/>
                    <a:pt x="128" y="654"/>
                  </a:cubicBezTo>
                  <a:cubicBezTo>
                    <a:pt x="93" y="653"/>
                    <a:pt x="58" y="653"/>
                    <a:pt x="24" y="655"/>
                  </a:cubicBezTo>
                  <a:cubicBezTo>
                    <a:pt x="5" y="655"/>
                    <a:pt x="0" y="648"/>
                    <a:pt x="0" y="630"/>
                  </a:cubicBezTo>
                  <a:cubicBezTo>
                    <a:pt x="1" y="482"/>
                    <a:pt x="0" y="334"/>
                    <a:pt x="0" y="186"/>
                  </a:cubicBezTo>
                  <a:cubicBezTo>
                    <a:pt x="0" y="132"/>
                    <a:pt x="1" y="77"/>
                    <a:pt x="0" y="23"/>
                  </a:cubicBezTo>
                  <a:cubicBezTo>
                    <a:pt x="0" y="6"/>
                    <a:pt x="6" y="0"/>
                    <a:pt x="23" y="1"/>
                  </a:cubicBezTo>
                  <a:cubicBezTo>
                    <a:pt x="57" y="2"/>
                    <a:pt x="92" y="1"/>
                    <a:pt x="126" y="0"/>
                  </a:cubicBezTo>
                  <a:cubicBezTo>
                    <a:pt x="144" y="0"/>
                    <a:pt x="151" y="5"/>
                    <a:pt x="151" y="24"/>
                  </a:cubicBezTo>
                  <a:cubicBezTo>
                    <a:pt x="150" y="125"/>
                    <a:pt x="150" y="227"/>
                    <a:pt x="150" y="328"/>
                  </a:cubicBezTo>
                  <a:close/>
                  <a:moveTo>
                    <a:pt x="121" y="370"/>
                  </a:moveTo>
                  <a:cubicBezTo>
                    <a:pt x="112" y="378"/>
                    <a:pt x="106" y="382"/>
                    <a:pt x="101" y="387"/>
                  </a:cubicBezTo>
                  <a:cubicBezTo>
                    <a:pt x="81" y="408"/>
                    <a:pt x="62" y="430"/>
                    <a:pt x="39" y="449"/>
                  </a:cubicBezTo>
                  <a:cubicBezTo>
                    <a:pt x="11" y="471"/>
                    <a:pt x="19" y="498"/>
                    <a:pt x="20" y="531"/>
                  </a:cubicBezTo>
                  <a:cubicBezTo>
                    <a:pt x="29" y="524"/>
                    <a:pt x="35" y="520"/>
                    <a:pt x="40" y="515"/>
                  </a:cubicBezTo>
                  <a:cubicBezTo>
                    <a:pt x="60" y="495"/>
                    <a:pt x="78" y="473"/>
                    <a:pt x="100" y="456"/>
                  </a:cubicBezTo>
                  <a:cubicBezTo>
                    <a:pt x="129" y="433"/>
                    <a:pt x="121" y="404"/>
                    <a:pt x="121" y="370"/>
                  </a:cubicBezTo>
                  <a:close/>
                  <a:moveTo>
                    <a:pt x="20" y="176"/>
                  </a:moveTo>
                  <a:cubicBezTo>
                    <a:pt x="29" y="168"/>
                    <a:pt x="35" y="164"/>
                    <a:pt x="40" y="160"/>
                  </a:cubicBezTo>
                  <a:cubicBezTo>
                    <a:pt x="59" y="140"/>
                    <a:pt x="78" y="119"/>
                    <a:pt x="99" y="101"/>
                  </a:cubicBezTo>
                  <a:cubicBezTo>
                    <a:pt x="118" y="84"/>
                    <a:pt x="126" y="65"/>
                    <a:pt x="122" y="41"/>
                  </a:cubicBezTo>
                  <a:cubicBezTo>
                    <a:pt x="121" y="36"/>
                    <a:pt x="119" y="31"/>
                    <a:pt x="117" y="25"/>
                  </a:cubicBezTo>
                  <a:cubicBezTo>
                    <a:pt x="111" y="28"/>
                    <a:pt x="105" y="29"/>
                    <a:pt x="100" y="34"/>
                  </a:cubicBezTo>
                  <a:cubicBezTo>
                    <a:pt x="79" y="54"/>
                    <a:pt x="61" y="77"/>
                    <a:pt x="38" y="95"/>
                  </a:cubicBezTo>
                  <a:cubicBezTo>
                    <a:pt x="11" y="117"/>
                    <a:pt x="19" y="143"/>
                    <a:pt x="20" y="176"/>
                  </a:cubicBezTo>
                  <a:close/>
                  <a:moveTo>
                    <a:pt x="119" y="134"/>
                  </a:moveTo>
                  <a:cubicBezTo>
                    <a:pt x="111" y="142"/>
                    <a:pt x="106" y="146"/>
                    <a:pt x="101" y="151"/>
                  </a:cubicBezTo>
                  <a:cubicBezTo>
                    <a:pt x="79" y="173"/>
                    <a:pt x="57" y="195"/>
                    <a:pt x="35" y="217"/>
                  </a:cubicBezTo>
                  <a:cubicBezTo>
                    <a:pt x="17" y="235"/>
                    <a:pt x="12" y="265"/>
                    <a:pt x="24" y="292"/>
                  </a:cubicBezTo>
                  <a:cubicBezTo>
                    <a:pt x="29" y="287"/>
                    <a:pt x="34" y="283"/>
                    <a:pt x="39" y="279"/>
                  </a:cubicBezTo>
                  <a:cubicBezTo>
                    <a:pt x="58" y="260"/>
                    <a:pt x="75" y="239"/>
                    <a:pt x="96" y="223"/>
                  </a:cubicBezTo>
                  <a:cubicBezTo>
                    <a:pt x="126" y="200"/>
                    <a:pt x="125" y="171"/>
                    <a:pt x="119" y="134"/>
                  </a:cubicBezTo>
                  <a:close/>
                  <a:moveTo>
                    <a:pt x="20" y="413"/>
                  </a:moveTo>
                  <a:cubicBezTo>
                    <a:pt x="29" y="406"/>
                    <a:pt x="34" y="402"/>
                    <a:pt x="38" y="398"/>
                  </a:cubicBezTo>
                  <a:cubicBezTo>
                    <a:pt x="59" y="377"/>
                    <a:pt x="78" y="354"/>
                    <a:pt x="101" y="336"/>
                  </a:cubicBezTo>
                  <a:cubicBezTo>
                    <a:pt x="129" y="314"/>
                    <a:pt x="122" y="286"/>
                    <a:pt x="120" y="253"/>
                  </a:cubicBezTo>
                  <a:cubicBezTo>
                    <a:pt x="112" y="260"/>
                    <a:pt x="106" y="265"/>
                    <a:pt x="101" y="270"/>
                  </a:cubicBezTo>
                  <a:cubicBezTo>
                    <a:pt x="82" y="289"/>
                    <a:pt x="65" y="310"/>
                    <a:pt x="43" y="327"/>
                  </a:cubicBezTo>
                  <a:cubicBezTo>
                    <a:pt x="15" y="349"/>
                    <a:pt x="16" y="377"/>
                    <a:pt x="20" y="413"/>
                  </a:cubicBezTo>
                  <a:close/>
                  <a:moveTo>
                    <a:pt x="121" y="495"/>
                  </a:moveTo>
                  <a:cubicBezTo>
                    <a:pt x="119" y="494"/>
                    <a:pt x="118" y="493"/>
                    <a:pt x="116" y="493"/>
                  </a:cubicBezTo>
                  <a:cubicBezTo>
                    <a:pt x="108" y="500"/>
                    <a:pt x="101" y="507"/>
                    <a:pt x="93" y="514"/>
                  </a:cubicBezTo>
                  <a:cubicBezTo>
                    <a:pt x="71" y="537"/>
                    <a:pt x="49" y="559"/>
                    <a:pt x="27" y="581"/>
                  </a:cubicBezTo>
                  <a:cubicBezTo>
                    <a:pt x="18" y="591"/>
                    <a:pt x="14" y="622"/>
                    <a:pt x="22" y="627"/>
                  </a:cubicBezTo>
                  <a:cubicBezTo>
                    <a:pt x="37" y="636"/>
                    <a:pt x="48" y="625"/>
                    <a:pt x="58" y="615"/>
                  </a:cubicBezTo>
                  <a:cubicBezTo>
                    <a:pt x="72" y="601"/>
                    <a:pt x="85" y="585"/>
                    <a:pt x="100" y="573"/>
                  </a:cubicBezTo>
                  <a:cubicBezTo>
                    <a:pt x="129" y="551"/>
                    <a:pt x="122" y="523"/>
                    <a:pt x="121" y="495"/>
                  </a:cubicBezTo>
                  <a:close/>
                  <a:moveTo>
                    <a:pt x="50" y="31"/>
                  </a:moveTo>
                  <a:cubicBezTo>
                    <a:pt x="49" y="29"/>
                    <a:pt x="48" y="26"/>
                    <a:pt x="47" y="24"/>
                  </a:cubicBezTo>
                  <a:cubicBezTo>
                    <a:pt x="39" y="25"/>
                    <a:pt x="28" y="23"/>
                    <a:pt x="23" y="27"/>
                  </a:cubicBezTo>
                  <a:cubicBezTo>
                    <a:pt x="19" y="33"/>
                    <a:pt x="20" y="44"/>
                    <a:pt x="18" y="52"/>
                  </a:cubicBezTo>
                  <a:cubicBezTo>
                    <a:pt x="21" y="54"/>
                    <a:pt x="23" y="55"/>
                    <a:pt x="26" y="56"/>
                  </a:cubicBezTo>
                  <a:cubicBezTo>
                    <a:pt x="34" y="48"/>
                    <a:pt x="42" y="39"/>
                    <a:pt x="50"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6"/>
            <p:cNvSpPr>
              <a:spLocks/>
            </p:cNvSpPr>
            <p:nvPr/>
          </p:nvSpPr>
          <p:spPr bwMode="auto">
            <a:xfrm>
              <a:off x="3125" y="3424"/>
              <a:ext cx="214" cy="161"/>
            </a:xfrm>
            <a:custGeom>
              <a:avLst/>
              <a:gdLst>
                <a:gd name="T0" fmla="*/ 420 w 420"/>
                <a:gd name="T1" fmla="*/ 212 h 314"/>
                <a:gd name="T2" fmla="*/ 0 w 420"/>
                <a:gd name="T3" fmla="*/ 110 h 314"/>
                <a:gd name="T4" fmla="*/ 9 w 420"/>
                <a:gd name="T5" fmla="*/ 104 h 314"/>
                <a:gd name="T6" fmla="*/ 232 w 420"/>
                <a:gd name="T7" fmla="*/ 6 h 314"/>
                <a:gd name="T8" fmla="*/ 257 w 420"/>
                <a:gd name="T9" fmla="*/ 9 h 314"/>
                <a:gd name="T10" fmla="*/ 420 w 420"/>
                <a:gd name="T11" fmla="*/ 212 h 314"/>
              </a:gdLst>
              <a:ahLst/>
              <a:cxnLst>
                <a:cxn ang="0">
                  <a:pos x="T0" y="T1"/>
                </a:cxn>
                <a:cxn ang="0">
                  <a:pos x="T2" y="T3"/>
                </a:cxn>
                <a:cxn ang="0">
                  <a:pos x="T4" y="T5"/>
                </a:cxn>
                <a:cxn ang="0">
                  <a:pos x="T6" y="T7"/>
                </a:cxn>
                <a:cxn ang="0">
                  <a:pos x="T8" y="T9"/>
                </a:cxn>
                <a:cxn ang="0">
                  <a:pos x="T10" y="T11"/>
                </a:cxn>
              </a:cxnLst>
              <a:rect l="0" t="0" r="r" b="b"/>
              <a:pathLst>
                <a:path w="420" h="314">
                  <a:moveTo>
                    <a:pt x="420" y="212"/>
                  </a:moveTo>
                  <a:cubicBezTo>
                    <a:pt x="283" y="314"/>
                    <a:pt x="72" y="261"/>
                    <a:pt x="0" y="110"/>
                  </a:cubicBezTo>
                  <a:cubicBezTo>
                    <a:pt x="3" y="108"/>
                    <a:pt x="6" y="106"/>
                    <a:pt x="9" y="104"/>
                  </a:cubicBezTo>
                  <a:cubicBezTo>
                    <a:pt x="83" y="71"/>
                    <a:pt x="158" y="39"/>
                    <a:pt x="232" y="6"/>
                  </a:cubicBezTo>
                  <a:cubicBezTo>
                    <a:pt x="241" y="2"/>
                    <a:pt x="249" y="0"/>
                    <a:pt x="257" y="9"/>
                  </a:cubicBezTo>
                  <a:cubicBezTo>
                    <a:pt x="311" y="77"/>
                    <a:pt x="365" y="144"/>
                    <a:pt x="420" y="2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7"/>
            <p:cNvSpPr>
              <a:spLocks noEditPoints="1"/>
            </p:cNvSpPr>
            <p:nvPr/>
          </p:nvSpPr>
          <p:spPr bwMode="auto">
            <a:xfrm>
              <a:off x="3709" y="3281"/>
              <a:ext cx="77" cy="279"/>
            </a:xfrm>
            <a:custGeom>
              <a:avLst/>
              <a:gdLst>
                <a:gd name="T0" fmla="*/ 150 w 150"/>
                <a:gd name="T1" fmla="*/ 273 h 546"/>
                <a:gd name="T2" fmla="*/ 150 w 150"/>
                <a:gd name="T3" fmla="*/ 522 h 546"/>
                <a:gd name="T4" fmla="*/ 128 w 150"/>
                <a:gd name="T5" fmla="*/ 545 h 546"/>
                <a:gd name="T6" fmla="*/ 20 w 150"/>
                <a:gd name="T7" fmla="*/ 545 h 546"/>
                <a:gd name="T8" fmla="*/ 0 w 150"/>
                <a:gd name="T9" fmla="*/ 526 h 546"/>
                <a:gd name="T10" fmla="*/ 0 w 150"/>
                <a:gd name="T11" fmla="*/ 19 h 546"/>
                <a:gd name="T12" fmla="*/ 17 w 150"/>
                <a:gd name="T13" fmla="*/ 1 h 546"/>
                <a:gd name="T14" fmla="*/ 131 w 150"/>
                <a:gd name="T15" fmla="*/ 1 h 546"/>
                <a:gd name="T16" fmla="*/ 150 w 150"/>
                <a:gd name="T17" fmla="*/ 21 h 546"/>
                <a:gd name="T18" fmla="*/ 150 w 150"/>
                <a:gd name="T19" fmla="*/ 273 h 546"/>
                <a:gd name="T20" fmla="*/ 150 w 150"/>
                <a:gd name="T21" fmla="*/ 273 h 546"/>
                <a:gd name="T22" fmla="*/ 118 w 150"/>
                <a:gd name="T23" fmla="*/ 223 h 546"/>
                <a:gd name="T24" fmla="*/ 104 w 150"/>
                <a:gd name="T25" fmla="*/ 234 h 546"/>
                <a:gd name="T26" fmla="*/ 29 w 150"/>
                <a:gd name="T27" fmla="*/ 309 h 546"/>
                <a:gd name="T28" fmla="*/ 24 w 150"/>
                <a:gd name="T29" fmla="*/ 378 h 546"/>
                <a:gd name="T30" fmla="*/ 40 w 150"/>
                <a:gd name="T31" fmla="*/ 364 h 546"/>
                <a:gd name="T32" fmla="*/ 109 w 150"/>
                <a:gd name="T33" fmla="*/ 294 h 546"/>
                <a:gd name="T34" fmla="*/ 118 w 150"/>
                <a:gd name="T35" fmla="*/ 223 h 546"/>
                <a:gd name="T36" fmla="*/ 20 w 150"/>
                <a:gd name="T37" fmla="*/ 263 h 546"/>
                <a:gd name="T38" fmla="*/ 40 w 150"/>
                <a:gd name="T39" fmla="*/ 247 h 546"/>
                <a:gd name="T40" fmla="*/ 107 w 150"/>
                <a:gd name="T41" fmla="*/ 179 h 546"/>
                <a:gd name="T42" fmla="*/ 117 w 150"/>
                <a:gd name="T43" fmla="*/ 104 h 546"/>
                <a:gd name="T44" fmla="*/ 102 w 150"/>
                <a:gd name="T45" fmla="*/ 117 h 546"/>
                <a:gd name="T46" fmla="*/ 42 w 150"/>
                <a:gd name="T47" fmla="*/ 178 h 546"/>
                <a:gd name="T48" fmla="*/ 20 w 150"/>
                <a:gd name="T49" fmla="*/ 263 h 546"/>
                <a:gd name="T50" fmla="*/ 24 w 150"/>
                <a:gd name="T51" fmla="*/ 497 h 546"/>
                <a:gd name="T52" fmla="*/ 40 w 150"/>
                <a:gd name="T53" fmla="*/ 483 h 546"/>
                <a:gd name="T54" fmla="*/ 106 w 150"/>
                <a:gd name="T55" fmla="*/ 416 h 546"/>
                <a:gd name="T56" fmla="*/ 117 w 150"/>
                <a:gd name="T57" fmla="*/ 342 h 546"/>
                <a:gd name="T58" fmla="*/ 102 w 150"/>
                <a:gd name="T59" fmla="*/ 355 h 546"/>
                <a:gd name="T60" fmla="*/ 32 w 150"/>
                <a:gd name="T61" fmla="*/ 425 h 546"/>
                <a:gd name="T62" fmla="*/ 24 w 150"/>
                <a:gd name="T63" fmla="*/ 497 h 546"/>
                <a:gd name="T64" fmla="*/ 19 w 150"/>
                <a:gd name="T65" fmla="*/ 139 h 546"/>
                <a:gd name="T66" fmla="*/ 25 w 150"/>
                <a:gd name="T67" fmla="*/ 142 h 546"/>
                <a:gd name="T68" fmla="*/ 118 w 150"/>
                <a:gd name="T69" fmla="*/ 47 h 546"/>
                <a:gd name="T70" fmla="*/ 112 w 150"/>
                <a:gd name="T71" fmla="*/ 26 h 546"/>
                <a:gd name="T72" fmla="*/ 61 w 150"/>
                <a:gd name="T73" fmla="*/ 40 h 546"/>
                <a:gd name="T74" fmla="*/ 36 w 150"/>
                <a:gd name="T75" fmla="*/ 65 h 546"/>
                <a:gd name="T76" fmla="*/ 19 w 150"/>
                <a:gd name="T77" fmla="*/ 139 h 546"/>
                <a:gd name="T78" fmla="*/ 121 w 150"/>
                <a:gd name="T79" fmla="*/ 466 h 546"/>
                <a:gd name="T80" fmla="*/ 61 w 150"/>
                <a:gd name="T81" fmla="*/ 521 h 546"/>
                <a:gd name="T82" fmla="*/ 110 w 150"/>
                <a:gd name="T83" fmla="*/ 521 h 546"/>
                <a:gd name="T84" fmla="*/ 121 w 150"/>
                <a:gd name="T85" fmla="*/ 515 h 546"/>
                <a:gd name="T86" fmla="*/ 121 w 150"/>
                <a:gd name="T87" fmla="*/ 46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0" h="546">
                  <a:moveTo>
                    <a:pt x="150" y="273"/>
                  </a:moveTo>
                  <a:cubicBezTo>
                    <a:pt x="150" y="356"/>
                    <a:pt x="149" y="439"/>
                    <a:pt x="150" y="522"/>
                  </a:cubicBezTo>
                  <a:cubicBezTo>
                    <a:pt x="150" y="539"/>
                    <a:pt x="146" y="546"/>
                    <a:pt x="128" y="545"/>
                  </a:cubicBezTo>
                  <a:cubicBezTo>
                    <a:pt x="92" y="544"/>
                    <a:pt x="56" y="545"/>
                    <a:pt x="20" y="545"/>
                  </a:cubicBezTo>
                  <a:cubicBezTo>
                    <a:pt x="5" y="546"/>
                    <a:pt x="0" y="541"/>
                    <a:pt x="0" y="526"/>
                  </a:cubicBezTo>
                  <a:cubicBezTo>
                    <a:pt x="0" y="357"/>
                    <a:pt x="0" y="188"/>
                    <a:pt x="0" y="19"/>
                  </a:cubicBezTo>
                  <a:cubicBezTo>
                    <a:pt x="0" y="6"/>
                    <a:pt x="4" y="1"/>
                    <a:pt x="17" y="1"/>
                  </a:cubicBezTo>
                  <a:cubicBezTo>
                    <a:pt x="55" y="1"/>
                    <a:pt x="93" y="2"/>
                    <a:pt x="131" y="1"/>
                  </a:cubicBezTo>
                  <a:cubicBezTo>
                    <a:pt x="146" y="0"/>
                    <a:pt x="150" y="7"/>
                    <a:pt x="150" y="21"/>
                  </a:cubicBezTo>
                  <a:cubicBezTo>
                    <a:pt x="150" y="105"/>
                    <a:pt x="150" y="189"/>
                    <a:pt x="150" y="273"/>
                  </a:cubicBezTo>
                  <a:cubicBezTo>
                    <a:pt x="150" y="273"/>
                    <a:pt x="150" y="273"/>
                    <a:pt x="150" y="273"/>
                  </a:cubicBezTo>
                  <a:close/>
                  <a:moveTo>
                    <a:pt x="118" y="223"/>
                  </a:moveTo>
                  <a:cubicBezTo>
                    <a:pt x="113" y="227"/>
                    <a:pt x="108" y="230"/>
                    <a:pt x="104" y="234"/>
                  </a:cubicBezTo>
                  <a:cubicBezTo>
                    <a:pt x="79" y="259"/>
                    <a:pt x="54" y="284"/>
                    <a:pt x="29" y="309"/>
                  </a:cubicBezTo>
                  <a:cubicBezTo>
                    <a:pt x="15" y="324"/>
                    <a:pt x="12" y="358"/>
                    <a:pt x="24" y="378"/>
                  </a:cubicBezTo>
                  <a:cubicBezTo>
                    <a:pt x="30" y="373"/>
                    <a:pt x="35" y="369"/>
                    <a:pt x="40" y="364"/>
                  </a:cubicBezTo>
                  <a:cubicBezTo>
                    <a:pt x="63" y="341"/>
                    <a:pt x="86" y="317"/>
                    <a:pt x="109" y="294"/>
                  </a:cubicBezTo>
                  <a:cubicBezTo>
                    <a:pt x="125" y="277"/>
                    <a:pt x="129" y="248"/>
                    <a:pt x="118" y="223"/>
                  </a:cubicBezTo>
                  <a:close/>
                  <a:moveTo>
                    <a:pt x="20" y="263"/>
                  </a:moveTo>
                  <a:cubicBezTo>
                    <a:pt x="29" y="255"/>
                    <a:pt x="35" y="251"/>
                    <a:pt x="40" y="247"/>
                  </a:cubicBezTo>
                  <a:cubicBezTo>
                    <a:pt x="62" y="224"/>
                    <a:pt x="85" y="201"/>
                    <a:pt x="107" y="179"/>
                  </a:cubicBezTo>
                  <a:cubicBezTo>
                    <a:pt x="125" y="160"/>
                    <a:pt x="130" y="132"/>
                    <a:pt x="117" y="104"/>
                  </a:cubicBezTo>
                  <a:cubicBezTo>
                    <a:pt x="112" y="109"/>
                    <a:pt x="107" y="113"/>
                    <a:pt x="102" y="117"/>
                  </a:cubicBezTo>
                  <a:cubicBezTo>
                    <a:pt x="82" y="138"/>
                    <a:pt x="64" y="160"/>
                    <a:pt x="42" y="178"/>
                  </a:cubicBezTo>
                  <a:cubicBezTo>
                    <a:pt x="14" y="200"/>
                    <a:pt x="15" y="227"/>
                    <a:pt x="20" y="263"/>
                  </a:cubicBezTo>
                  <a:close/>
                  <a:moveTo>
                    <a:pt x="24" y="497"/>
                  </a:moveTo>
                  <a:cubicBezTo>
                    <a:pt x="30" y="492"/>
                    <a:pt x="35" y="488"/>
                    <a:pt x="40" y="483"/>
                  </a:cubicBezTo>
                  <a:cubicBezTo>
                    <a:pt x="62" y="461"/>
                    <a:pt x="84" y="438"/>
                    <a:pt x="106" y="416"/>
                  </a:cubicBezTo>
                  <a:cubicBezTo>
                    <a:pt x="125" y="397"/>
                    <a:pt x="130" y="370"/>
                    <a:pt x="117" y="342"/>
                  </a:cubicBezTo>
                  <a:cubicBezTo>
                    <a:pt x="112" y="346"/>
                    <a:pt x="107" y="350"/>
                    <a:pt x="102" y="355"/>
                  </a:cubicBezTo>
                  <a:cubicBezTo>
                    <a:pt x="79" y="378"/>
                    <a:pt x="55" y="402"/>
                    <a:pt x="32" y="425"/>
                  </a:cubicBezTo>
                  <a:cubicBezTo>
                    <a:pt x="16" y="442"/>
                    <a:pt x="12" y="471"/>
                    <a:pt x="24" y="497"/>
                  </a:cubicBezTo>
                  <a:close/>
                  <a:moveTo>
                    <a:pt x="19" y="139"/>
                  </a:moveTo>
                  <a:cubicBezTo>
                    <a:pt x="21" y="140"/>
                    <a:pt x="23" y="141"/>
                    <a:pt x="25" y="142"/>
                  </a:cubicBezTo>
                  <a:cubicBezTo>
                    <a:pt x="56" y="110"/>
                    <a:pt x="88" y="79"/>
                    <a:pt x="118" y="47"/>
                  </a:cubicBezTo>
                  <a:cubicBezTo>
                    <a:pt x="125" y="40"/>
                    <a:pt x="126" y="28"/>
                    <a:pt x="112" y="26"/>
                  </a:cubicBezTo>
                  <a:cubicBezTo>
                    <a:pt x="94" y="24"/>
                    <a:pt x="75" y="22"/>
                    <a:pt x="61" y="40"/>
                  </a:cubicBezTo>
                  <a:cubicBezTo>
                    <a:pt x="54" y="49"/>
                    <a:pt x="45" y="58"/>
                    <a:pt x="36" y="65"/>
                  </a:cubicBezTo>
                  <a:cubicBezTo>
                    <a:pt x="9" y="86"/>
                    <a:pt x="18" y="113"/>
                    <a:pt x="19" y="139"/>
                  </a:cubicBezTo>
                  <a:close/>
                  <a:moveTo>
                    <a:pt x="121" y="466"/>
                  </a:moveTo>
                  <a:cubicBezTo>
                    <a:pt x="103" y="483"/>
                    <a:pt x="83" y="501"/>
                    <a:pt x="61" y="521"/>
                  </a:cubicBezTo>
                  <a:cubicBezTo>
                    <a:pt x="80" y="521"/>
                    <a:pt x="95" y="521"/>
                    <a:pt x="110" y="521"/>
                  </a:cubicBezTo>
                  <a:cubicBezTo>
                    <a:pt x="114" y="520"/>
                    <a:pt x="121" y="517"/>
                    <a:pt x="121" y="515"/>
                  </a:cubicBezTo>
                  <a:cubicBezTo>
                    <a:pt x="122" y="497"/>
                    <a:pt x="121" y="479"/>
                    <a:pt x="121" y="4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8"/>
            <p:cNvSpPr>
              <a:spLocks noEditPoints="1"/>
            </p:cNvSpPr>
            <p:nvPr/>
          </p:nvSpPr>
          <p:spPr bwMode="auto">
            <a:xfrm>
              <a:off x="3263" y="3260"/>
              <a:ext cx="154" cy="263"/>
            </a:xfrm>
            <a:custGeom>
              <a:avLst/>
              <a:gdLst>
                <a:gd name="T0" fmla="*/ 0 w 301"/>
                <a:gd name="T1" fmla="*/ 7 h 515"/>
                <a:gd name="T2" fmla="*/ 259 w 301"/>
                <a:gd name="T3" fmla="*/ 196 h 515"/>
                <a:gd name="T4" fmla="*/ 180 w 301"/>
                <a:gd name="T5" fmla="*/ 515 h 515"/>
                <a:gd name="T6" fmla="*/ 169 w 301"/>
                <a:gd name="T7" fmla="*/ 502 h 515"/>
                <a:gd name="T8" fmla="*/ 14 w 301"/>
                <a:gd name="T9" fmla="*/ 309 h 515"/>
                <a:gd name="T10" fmla="*/ 1 w 301"/>
                <a:gd name="T11" fmla="*/ 273 h 515"/>
                <a:gd name="T12" fmla="*/ 0 w 301"/>
                <a:gd name="T13" fmla="*/ 30 h 515"/>
                <a:gd name="T14" fmla="*/ 0 w 301"/>
                <a:gd name="T15" fmla="*/ 7 h 515"/>
                <a:gd name="T16" fmla="*/ 231 w 301"/>
                <a:gd name="T17" fmla="*/ 178 h 515"/>
                <a:gd name="T18" fmla="*/ 40 w 301"/>
                <a:gd name="T19" fmla="*/ 267 h 515"/>
                <a:gd name="T20" fmla="*/ 38 w 301"/>
                <a:gd name="T21" fmla="*/ 305 h 515"/>
                <a:gd name="T22" fmla="*/ 244 w 301"/>
                <a:gd name="T23" fmla="*/ 209 h 515"/>
                <a:gd name="T24" fmla="*/ 231 w 301"/>
                <a:gd name="T25" fmla="*/ 178 h 515"/>
                <a:gd name="T26" fmla="*/ 249 w 301"/>
                <a:gd name="T27" fmla="*/ 234 h 515"/>
                <a:gd name="T28" fmla="*/ 52 w 301"/>
                <a:gd name="T29" fmla="*/ 325 h 515"/>
                <a:gd name="T30" fmla="*/ 98 w 301"/>
                <a:gd name="T31" fmla="*/ 340 h 515"/>
                <a:gd name="T32" fmla="*/ 234 w 301"/>
                <a:gd name="T33" fmla="*/ 277 h 515"/>
                <a:gd name="T34" fmla="*/ 249 w 301"/>
                <a:gd name="T35" fmla="*/ 234 h 515"/>
                <a:gd name="T36" fmla="*/ 22 w 301"/>
                <a:gd name="T37" fmla="*/ 248 h 515"/>
                <a:gd name="T38" fmla="*/ 219 w 301"/>
                <a:gd name="T39" fmla="*/ 157 h 515"/>
                <a:gd name="T40" fmla="*/ 200 w 301"/>
                <a:gd name="T41" fmla="*/ 130 h 515"/>
                <a:gd name="T42" fmla="*/ 179 w 301"/>
                <a:gd name="T43" fmla="*/ 139 h 515"/>
                <a:gd name="T44" fmla="*/ 44 w 301"/>
                <a:gd name="T45" fmla="*/ 201 h 515"/>
                <a:gd name="T46" fmla="*/ 22 w 301"/>
                <a:gd name="T47" fmla="*/ 248 h 515"/>
                <a:gd name="T48" fmla="*/ 88 w 301"/>
                <a:gd name="T49" fmla="*/ 371 h 515"/>
                <a:gd name="T50" fmla="*/ 110 w 301"/>
                <a:gd name="T51" fmla="*/ 398 h 515"/>
                <a:gd name="T52" fmla="*/ 234 w 301"/>
                <a:gd name="T53" fmla="*/ 341 h 515"/>
                <a:gd name="T54" fmla="*/ 256 w 301"/>
                <a:gd name="T55" fmla="*/ 294 h 515"/>
                <a:gd name="T56" fmla="*/ 88 w 301"/>
                <a:gd name="T57" fmla="*/ 371 h 515"/>
                <a:gd name="T58" fmla="*/ 22 w 301"/>
                <a:gd name="T59" fmla="*/ 185 h 515"/>
                <a:gd name="T60" fmla="*/ 181 w 301"/>
                <a:gd name="T61" fmla="*/ 111 h 515"/>
                <a:gd name="T62" fmla="*/ 135 w 301"/>
                <a:gd name="T63" fmla="*/ 96 h 515"/>
                <a:gd name="T64" fmla="*/ 43 w 301"/>
                <a:gd name="T65" fmla="*/ 138 h 515"/>
                <a:gd name="T66" fmla="*/ 22 w 301"/>
                <a:gd name="T67" fmla="*/ 185 h 515"/>
                <a:gd name="T68" fmla="*/ 250 w 301"/>
                <a:gd name="T69" fmla="*/ 360 h 515"/>
                <a:gd name="T70" fmla="*/ 127 w 301"/>
                <a:gd name="T71" fmla="*/ 417 h 515"/>
                <a:gd name="T72" fmla="*/ 172 w 301"/>
                <a:gd name="T73" fmla="*/ 433 h 515"/>
                <a:gd name="T74" fmla="*/ 214 w 301"/>
                <a:gd name="T75" fmla="*/ 414 h 515"/>
                <a:gd name="T76" fmla="*/ 250 w 301"/>
                <a:gd name="T77" fmla="*/ 360 h 515"/>
                <a:gd name="T78" fmla="*/ 133 w 301"/>
                <a:gd name="T79" fmla="*/ 70 h 515"/>
                <a:gd name="T80" fmla="*/ 75 w 301"/>
                <a:gd name="T81" fmla="*/ 60 h 515"/>
                <a:gd name="T82" fmla="*/ 42 w 301"/>
                <a:gd name="T83" fmla="*/ 75 h 515"/>
                <a:gd name="T84" fmla="*/ 23 w 301"/>
                <a:gd name="T85" fmla="*/ 121 h 515"/>
                <a:gd name="T86" fmla="*/ 133 w 301"/>
                <a:gd name="T87" fmla="*/ 70 h 515"/>
                <a:gd name="T88" fmla="*/ 163 w 301"/>
                <a:gd name="T89" fmla="*/ 464 h 515"/>
                <a:gd name="T90" fmla="*/ 183 w 301"/>
                <a:gd name="T91" fmla="*/ 489 h 515"/>
                <a:gd name="T92" fmla="*/ 217 w 301"/>
                <a:gd name="T93" fmla="*/ 444 h 515"/>
                <a:gd name="T94" fmla="*/ 214 w 301"/>
                <a:gd name="T95" fmla="*/ 440 h 515"/>
                <a:gd name="T96" fmla="*/ 163 w 301"/>
                <a:gd name="T97" fmla="*/ 464 h 515"/>
                <a:gd name="T98" fmla="*/ 62 w 301"/>
                <a:gd name="T99" fmla="*/ 39 h 515"/>
                <a:gd name="T100" fmla="*/ 61 w 301"/>
                <a:gd name="T101" fmla="*/ 33 h 515"/>
                <a:gd name="T102" fmla="*/ 21 w 301"/>
                <a:gd name="T103" fmla="*/ 27 h 515"/>
                <a:gd name="T104" fmla="*/ 21 w 301"/>
                <a:gd name="T105" fmla="*/ 58 h 515"/>
                <a:gd name="T106" fmla="*/ 62 w 301"/>
                <a:gd name="T107" fmla="*/ 3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1" h="515">
                  <a:moveTo>
                    <a:pt x="0" y="7"/>
                  </a:moveTo>
                  <a:cubicBezTo>
                    <a:pt x="102" y="0"/>
                    <a:pt x="220" y="88"/>
                    <a:pt x="259" y="196"/>
                  </a:cubicBezTo>
                  <a:cubicBezTo>
                    <a:pt x="301" y="310"/>
                    <a:pt x="266" y="452"/>
                    <a:pt x="180" y="515"/>
                  </a:cubicBezTo>
                  <a:cubicBezTo>
                    <a:pt x="176" y="511"/>
                    <a:pt x="172" y="507"/>
                    <a:pt x="169" y="502"/>
                  </a:cubicBezTo>
                  <a:cubicBezTo>
                    <a:pt x="117" y="438"/>
                    <a:pt x="65" y="374"/>
                    <a:pt x="14" y="309"/>
                  </a:cubicBezTo>
                  <a:cubicBezTo>
                    <a:pt x="6" y="300"/>
                    <a:pt x="1" y="285"/>
                    <a:pt x="1" y="273"/>
                  </a:cubicBezTo>
                  <a:cubicBezTo>
                    <a:pt x="0" y="192"/>
                    <a:pt x="0" y="111"/>
                    <a:pt x="0" y="30"/>
                  </a:cubicBezTo>
                  <a:cubicBezTo>
                    <a:pt x="0" y="22"/>
                    <a:pt x="0" y="15"/>
                    <a:pt x="0" y="7"/>
                  </a:cubicBezTo>
                  <a:close/>
                  <a:moveTo>
                    <a:pt x="231" y="178"/>
                  </a:moveTo>
                  <a:cubicBezTo>
                    <a:pt x="166" y="209"/>
                    <a:pt x="103" y="238"/>
                    <a:pt x="40" y="267"/>
                  </a:cubicBezTo>
                  <a:cubicBezTo>
                    <a:pt x="14" y="279"/>
                    <a:pt x="13" y="284"/>
                    <a:pt x="38" y="305"/>
                  </a:cubicBezTo>
                  <a:cubicBezTo>
                    <a:pt x="106" y="273"/>
                    <a:pt x="174" y="241"/>
                    <a:pt x="244" y="209"/>
                  </a:cubicBezTo>
                  <a:cubicBezTo>
                    <a:pt x="239" y="198"/>
                    <a:pt x="235" y="189"/>
                    <a:pt x="231" y="178"/>
                  </a:cubicBezTo>
                  <a:close/>
                  <a:moveTo>
                    <a:pt x="249" y="234"/>
                  </a:moveTo>
                  <a:cubicBezTo>
                    <a:pt x="182" y="264"/>
                    <a:pt x="117" y="295"/>
                    <a:pt x="52" y="325"/>
                  </a:cubicBezTo>
                  <a:cubicBezTo>
                    <a:pt x="71" y="353"/>
                    <a:pt x="71" y="353"/>
                    <a:pt x="98" y="340"/>
                  </a:cubicBezTo>
                  <a:cubicBezTo>
                    <a:pt x="143" y="319"/>
                    <a:pt x="189" y="298"/>
                    <a:pt x="234" y="277"/>
                  </a:cubicBezTo>
                  <a:cubicBezTo>
                    <a:pt x="260" y="265"/>
                    <a:pt x="260" y="265"/>
                    <a:pt x="249" y="234"/>
                  </a:cubicBezTo>
                  <a:close/>
                  <a:moveTo>
                    <a:pt x="22" y="248"/>
                  </a:moveTo>
                  <a:cubicBezTo>
                    <a:pt x="88" y="218"/>
                    <a:pt x="153" y="188"/>
                    <a:pt x="219" y="157"/>
                  </a:cubicBezTo>
                  <a:cubicBezTo>
                    <a:pt x="212" y="147"/>
                    <a:pt x="206" y="139"/>
                    <a:pt x="200" y="130"/>
                  </a:cubicBezTo>
                  <a:cubicBezTo>
                    <a:pt x="192" y="133"/>
                    <a:pt x="186" y="136"/>
                    <a:pt x="179" y="139"/>
                  </a:cubicBezTo>
                  <a:cubicBezTo>
                    <a:pt x="134" y="159"/>
                    <a:pt x="89" y="180"/>
                    <a:pt x="44" y="201"/>
                  </a:cubicBezTo>
                  <a:cubicBezTo>
                    <a:pt x="17" y="214"/>
                    <a:pt x="17" y="214"/>
                    <a:pt x="22" y="248"/>
                  </a:cubicBezTo>
                  <a:close/>
                  <a:moveTo>
                    <a:pt x="88" y="371"/>
                  </a:moveTo>
                  <a:cubicBezTo>
                    <a:pt x="97" y="382"/>
                    <a:pt x="103" y="390"/>
                    <a:pt x="110" y="398"/>
                  </a:cubicBezTo>
                  <a:cubicBezTo>
                    <a:pt x="152" y="378"/>
                    <a:pt x="193" y="360"/>
                    <a:pt x="234" y="341"/>
                  </a:cubicBezTo>
                  <a:cubicBezTo>
                    <a:pt x="260" y="329"/>
                    <a:pt x="261" y="328"/>
                    <a:pt x="256" y="294"/>
                  </a:cubicBezTo>
                  <a:cubicBezTo>
                    <a:pt x="201" y="320"/>
                    <a:pt x="146" y="345"/>
                    <a:pt x="88" y="371"/>
                  </a:cubicBezTo>
                  <a:close/>
                  <a:moveTo>
                    <a:pt x="22" y="185"/>
                  </a:moveTo>
                  <a:cubicBezTo>
                    <a:pt x="75" y="160"/>
                    <a:pt x="128" y="136"/>
                    <a:pt x="181" y="111"/>
                  </a:cubicBezTo>
                  <a:cubicBezTo>
                    <a:pt x="162" y="84"/>
                    <a:pt x="161" y="84"/>
                    <a:pt x="135" y="96"/>
                  </a:cubicBezTo>
                  <a:cubicBezTo>
                    <a:pt x="104" y="110"/>
                    <a:pt x="74" y="124"/>
                    <a:pt x="43" y="138"/>
                  </a:cubicBezTo>
                  <a:cubicBezTo>
                    <a:pt x="16" y="151"/>
                    <a:pt x="16" y="152"/>
                    <a:pt x="22" y="185"/>
                  </a:cubicBezTo>
                  <a:close/>
                  <a:moveTo>
                    <a:pt x="250" y="360"/>
                  </a:moveTo>
                  <a:cubicBezTo>
                    <a:pt x="207" y="380"/>
                    <a:pt x="167" y="399"/>
                    <a:pt x="127" y="417"/>
                  </a:cubicBezTo>
                  <a:cubicBezTo>
                    <a:pt x="145" y="445"/>
                    <a:pt x="145" y="445"/>
                    <a:pt x="172" y="433"/>
                  </a:cubicBezTo>
                  <a:cubicBezTo>
                    <a:pt x="186" y="427"/>
                    <a:pt x="199" y="418"/>
                    <a:pt x="214" y="414"/>
                  </a:cubicBezTo>
                  <a:cubicBezTo>
                    <a:pt x="239" y="407"/>
                    <a:pt x="246" y="388"/>
                    <a:pt x="250" y="360"/>
                  </a:cubicBezTo>
                  <a:close/>
                  <a:moveTo>
                    <a:pt x="133" y="70"/>
                  </a:moveTo>
                  <a:cubicBezTo>
                    <a:pt x="113" y="51"/>
                    <a:pt x="96" y="45"/>
                    <a:pt x="75" y="60"/>
                  </a:cubicBezTo>
                  <a:cubicBezTo>
                    <a:pt x="65" y="66"/>
                    <a:pt x="53" y="70"/>
                    <a:pt x="42" y="75"/>
                  </a:cubicBezTo>
                  <a:cubicBezTo>
                    <a:pt x="16" y="87"/>
                    <a:pt x="15" y="89"/>
                    <a:pt x="23" y="121"/>
                  </a:cubicBezTo>
                  <a:cubicBezTo>
                    <a:pt x="59" y="104"/>
                    <a:pt x="95" y="87"/>
                    <a:pt x="133" y="70"/>
                  </a:cubicBezTo>
                  <a:close/>
                  <a:moveTo>
                    <a:pt x="163" y="464"/>
                  </a:moveTo>
                  <a:cubicBezTo>
                    <a:pt x="170" y="473"/>
                    <a:pt x="176" y="480"/>
                    <a:pt x="183" y="489"/>
                  </a:cubicBezTo>
                  <a:cubicBezTo>
                    <a:pt x="196" y="472"/>
                    <a:pt x="207" y="458"/>
                    <a:pt x="217" y="444"/>
                  </a:cubicBezTo>
                  <a:cubicBezTo>
                    <a:pt x="216" y="443"/>
                    <a:pt x="215" y="442"/>
                    <a:pt x="214" y="440"/>
                  </a:cubicBezTo>
                  <a:cubicBezTo>
                    <a:pt x="198" y="448"/>
                    <a:pt x="182" y="455"/>
                    <a:pt x="163" y="464"/>
                  </a:cubicBezTo>
                  <a:close/>
                  <a:moveTo>
                    <a:pt x="62" y="39"/>
                  </a:moveTo>
                  <a:cubicBezTo>
                    <a:pt x="62" y="37"/>
                    <a:pt x="62" y="35"/>
                    <a:pt x="61" y="33"/>
                  </a:cubicBezTo>
                  <a:cubicBezTo>
                    <a:pt x="48" y="31"/>
                    <a:pt x="35" y="29"/>
                    <a:pt x="21" y="27"/>
                  </a:cubicBezTo>
                  <a:cubicBezTo>
                    <a:pt x="21" y="38"/>
                    <a:pt x="21" y="47"/>
                    <a:pt x="21" y="58"/>
                  </a:cubicBezTo>
                  <a:cubicBezTo>
                    <a:pt x="37" y="51"/>
                    <a:pt x="49" y="45"/>
                    <a:pt x="62"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9"/>
            <p:cNvSpPr>
              <a:spLocks noEditPoints="1"/>
            </p:cNvSpPr>
            <p:nvPr/>
          </p:nvSpPr>
          <p:spPr bwMode="auto">
            <a:xfrm>
              <a:off x="3456" y="3388"/>
              <a:ext cx="78" cy="172"/>
            </a:xfrm>
            <a:custGeom>
              <a:avLst/>
              <a:gdLst>
                <a:gd name="T0" fmla="*/ 1 w 153"/>
                <a:gd name="T1" fmla="*/ 169 h 338"/>
                <a:gd name="T2" fmla="*/ 1 w 153"/>
                <a:gd name="T3" fmla="*/ 21 h 338"/>
                <a:gd name="T4" fmla="*/ 21 w 153"/>
                <a:gd name="T5" fmla="*/ 1 h 338"/>
                <a:gd name="T6" fmla="*/ 135 w 153"/>
                <a:gd name="T7" fmla="*/ 0 h 338"/>
                <a:gd name="T8" fmla="*/ 153 w 153"/>
                <a:gd name="T9" fmla="*/ 19 h 338"/>
                <a:gd name="T10" fmla="*/ 153 w 153"/>
                <a:gd name="T11" fmla="*/ 318 h 338"/>
                <a:gd name="T12" fmla="*/ 135 w 153"/>
                <a:gd name="T13" fmla="*/ 337 h 338"/>
                <a:gd name="T14" fmla="*/ 19 w 153"/>
                <a:gd name="T15" fmla="*/ 337 h 338"/>
                <a:gd name="T16" fmla="*/ 1 w 153"/>
                <a:gd name="T17" fmla="*/ 319 h 338"/>
                <a:gd name="T18" fmla="*/ 1 w 153"/>
                <a:gd name="T19" fmla="*/ 169 h 338"/>
                <a:gd name="T20" fmla="*/ 127 w 153"/>
                <a:gd name="T21" fmla="*/ 82 h 338"/>
                <a:gd name="T22" fmla="*/ 107 w 153"/>
                <a:gd name="T23" fmla="*/ 99 h 338"/>
                <a:gd name="T24" fmla="*/ 42 w 153"/>
                <a:gd name="T25" fmla="*/ 164 h 338"/>
                <a:gd name="T26" fmla="*/ 30 w 153"/>
                <a:gd name="T27" fmla="*/ 240 h 338"/>
                <a:gd name="T28" fmla="*/ 47 w 153"/>
                <a:gd name="T29" fmla="*/ 225 h 338"/>
                <a:gd name="T30" fmla="*/ 105 w 153"/>
                <a:gd name="T31" fmla="*/ 168 h 338"/>
                <a:gd name="T32" fmla="*/ 127 w 153"/>
                <a:gd name="T33" fmla="*/ 82 h 338"/>
                <a:gd name="T34" fmla="*/ 128 w 153"/>
                <a:gd name="T35" fmla="*/ 205 h 338"/>
                <a:gd name="T36" fmla="*/ 122 w 153"/>
                <a:gd name="T37" fmla="*/ 206 h 338"/>
                <a:gd name="T38" fmla="*/ 30 w 153"/>
                <a:gd name="T39" fmla="*/ 297 h 338"/>
                <a:gd name="T40" fmla="*/ 38 w 153"/>
                <a:gd name="T41" fmla="*/ 313 h 338"/>
                <a:gd name="T42" fmla="*/ 109 w 153"/>
                <a:gd name="T43" fmla="*/ 283 h 338"/>
                <a:gd name="T44" fmla="*/ 128 w 153"/>
                <a:gd name="T45" fmla="*/ 205 h 338"/>
                <a:gd name="T46" fmla="*/ 26 w 153"/>
                <a:gd name="T47" fmla="*/ 114 h 338"/>
                <a:gd name="T48" fmla="*/ 116 w 153"/>
                <a:gd name="T49" fmla="*/ 27 h 338"/>
                <a:gd name="T50" fmla="*/ 26 w 153"/>
                <a:gd name="T51" fmla="*/ 11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338">
                  <a:moveTo>
                    <a:pt x="1" y="169"/>
                  </a:moveTo>
                  <a:cubicBezTo>
                    <a:pt x="1" y="120"/>
                    <a:pt x="1" y="71"/>
                    <a:pt x="1" y="21"/>
                  </a:cubicBezTo>
                  <a:cubicBezTo>
                    <a:pt x="0" y="6"/>
                    <a:pt x="5" y="0"/>
                    <a:pt x="21" y="1"/>
                  </a:cubicBezTo>
                  <a:cubicBezTo>
                    <a:pt x="59" y="1"/>
                    <a:pt x="97" y="1"/>
                    <a:pt x="135" y="0"/>
                  </a:cubicBezTo>
                  <a:cubicBezTo>
                    <a:pt x="149" y="0"/>
                    <a:pt x="153" y="5"/>
                    <a:pt x="153" y="19"/>
                  </a:cubicBezTo>
                  <a:cubicBezTo>
                    <a:pt x="153" y="119"/>
                    <a:pt x="153" y="219"/>
                    <a:pt x="153" y="318"/>
                  </a:cubicBezTo>
                  <a:cubicBezTo>
                    <a:pt x="153" y="332"/>
                    <a:pt x="149" y="338"/>
                    <a:pt x="135" y="337"/>
                  </a:cubicBezTo>
                  <a:cubicBezTo>
                    <a:pt x="96" y="337"/>
                    <a:pt x="58" y="337"/>
                    <a:pt x="19" y="337"/>
                  </a:cubicBezTo>
                  <a:cubicBezTo>
                    <a:pt x="5" y="338"/>
                    <a:pt x="1" y="333"/>
                    <a:pt x="1" y="319"/>
                  </a:cubicBezTo>
                  <a:cubicBezTo>
                    <a:pt x="1" y="269"/>
                    <a:pt x="1" y="219"/>
                    <a:pt x="1" y="169"/>
                  </a:cubicBezTo>
                  <a:close/>
                  <a:moveTo>
                    <a:pt x="127" y="82"/>
                  </a:moveTo>
                  <a:cubicBezTo>
                    <a:pt x="118" y="90"/>
                    <a:pt x="112" y="94"/>
                    <a:pt x="107" y="99"/>
                  </a:cubicBezTo>
                  <a:cubicBezTo>
                    <a:pt x="86" y="121"/>
                    <a:pt x="64" y="142"/>
                    <a:pt x="42" y="164"/>
                  </a:cubicBezTo>
                  <a:cubicBezTo>
                    <a:pt x="24" y="183"/>
                    <a:pt x="19" y="212"/>
                    <a:pt x="30" y="240"/>
                  </a:cubicBezTo>
                  <a:cubicBezTo>
                    <a:pt x="36" y="235"/>
                    <a:pt x="42" y="230"/>
                    <a:pt x="47" y="225"/>
                  </a:cubicBezTo>
                  <a:cubicBezTo>
                    <a:pt x="66" y="206"/>
                    <a:pt x="83" y="184"/>
                    <a:pt x="105" y="168"/>
                  </a:cubicBezTo>
                  <a:cubicBezTo>
                    <a:pt x="134" y="145"/>
                    <a:pt x="131" y="117"/>
                    <a:pt x="127" y="82"/>
                  </a:cubicBezTo>
                  <a:close/>
                  <a:moveTo>
                    <a:pt x="128" y="205"/>
                  </a:moveTo>
                  <a:cubicBezTo>
                    <a:pt x="124" y="205"/>
                    <a:pt x="122" y="205"/>
                    <a:pt x="122" y="206"/>
                  </a:cubicBezTo>
                  <a:cubicBezTo>
                    <a:pt x="91" y="236"/>
                    <a:pt x="60" y="266"/>
                    <a:pt x="30" y="297"/>
                  </a:cubicBezTo>
                  <a:cubicBezTo>
                    <a:pt x="21" y="306"/>
                    <a:pt x="26" y="311"/>
                    <a:pt x="38" y="313"/>
                  </a:cubicBezTo>
                  <a:cubicBezTo>
                    <a:pt x="68" y="318"/>
                    <a:pt x="88" y="303"/>
                    <a:pt x="109" y="283"/>
                  </a:cubicBezTo>
                  <a:cubicBezTo>
                    <a:pt x="135" y="259"/>
                    <a:pt x="128" y="233"/>
                    <a:pt x="128" y="205"/>
                  </a:cubicBezTo>
                  <a:close/>
                  <a:moveTo>
                    <a:pt x="26" y="114"/>
                  </a:moveTo>
                  <a:cubicBezTo>
                    <a:pt x="56" y="86"/>
                    <a:pt x="87" y="56"/>
                    <a:pt x="116" y="27"/>
                  </a:cubicBezTo>
                  <a:cubicBezTo>
                    <a:pt x="55" y="11"/>
                    <a:pt x="11" y="54"/>
                    <a:pt x="26"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8" name="Rectangle 57"/>
          <p:cNvSpPr/>
          <p:nvPr/>
        </p:nvSpPr>
        <p:spPr>
          <a:xfrm>
            <a:off x="8011886" y="2426690"/>
            <a:ext cx="2725782" cy="369332"/>
          </a:xfrm>
          <a:prstGeom prst="rect">
            <a:avLst/>
          </a:prstGeom>
        </p:spPr>
        <p:txBody>
          <a:bodyPr wrap="square">
            <a:spAutoFit/>
          </a:bodyPr>
          <a:lstStyle/>
          <a:p>
            <a:pPr algn="ctr"/>
            <a:r>
              <a:rPr lang="en-US" dirty="0">
                <a:solidFill>
                  <a:schemeClr val="tx2">
                    <a:lumMod val="75000"/>
                  </a:schemeClr>
                </a:solidFill>
              </a:rPr>
              <a:t>Reporting</a:t>
            </a:r>
          </a:p>
        </p:txBody>
      </p:sp>
      <p:grpSp>
        <p:nvGrpSpPr>
          <p:cNvPr id="59" name="Group 58"/>
          <p:cNvGrpSpPr/>
          <p:nvPr/>
        </p:nvGrpSpPr>
        <p:grpSpPr>
          <a:xfrm>
            <a:off x="9554125" y="2011965"/>
            <a:ext cx="410141" cy="410142"/>
            <a:chOff x="1531842" y="2332716"/>
            <a:chExt cx="335644" cy="335644"/>
          </a:xfrm>
        </p:grpSpPr>
        <p:sp>
          <p:nvSpPr>
            <p:cNvPr id="60" name="Oval 59"/>
            <p:cNvSpPr/>
            <p:nvPr/>
          </p:nvSpPr>
          <p:spPr>
            <a:xfrm>
              <a:off x="1531842" y="2332716"/>
              <a:ext cx="335644" cy="335644"/>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dirty="0"/>
            </a:p>
          </p:txBody>
        </p:sp>
        <p:sp>
          <p:nvSpPr>
            <p:cNvPr id="61" name="TextBox 60"/>
            <p:cNvSpPr txBox="1"/>
            <p:nvPr/>
          </p:nvSpPr>
          <p:spPr>
            <a:xfrm>
              <a:off x="1539568" y="2347109"/>
              <a:ext cx="323811" cy="302246"/>
            </a:xfrm>
            <a:prstGeom prst="rect">
              <a:avLst/>
            </a:prstGeom>
            <a:noFill/>
          </p:spPr>
          <p:txBody>
            <a:bodyPr wrap="square" rtlCol="0">
              <a:spAutoFit/>
            </a:bodyPr>
            <a:lstStyle/>
            <a:p>
              <a:pPr algn="ctr"/>
              <a:r>
                <a:rPr lang="en-US" dirty="0">
                  <a:solidFill>
                    <a:schemeClr val="bg1"/>
                  </a:solidFill>
                  <a:latin typeface="Montserrat" panose="00000500000000000000" pitchFamily="50" charset="0"/>
                </a:rPr>
                <a:t>3</a:t>
              </a:r>
            </a:p>
          </p:txBody>
        </p:sp>
      </p:grpSp>
      <p:grpSp>
        <p:nvGrpSpPr>
          <p:cNvPr id="64" name="Group 34"/>
          <p:cNvGrpSpPr>
            <a:grpSpLocks noChangeAspect="1"/>
          </p:cNvGrpSpPr>
          <p:nvPr/>
        </p:nvGrpSpPr>
        <p:grpSpPr bwMode="auto">
          <a:xfrm>
            <a:off x="2470242" y="3099932"/>
            <a:ext cx="780078" cy="779288"/>
            <a:chOff x="6650" y="1457"/>
            <a:chExt cx="988" cy="987"/>
          </a:xfrm>
          <a:solidFill>
            <a:srgbClr val="00334F"/>
          </a:solidFill>
        </p:grpSpPr>
        <p:sp>
          <p:nvSpPr>
            <p:cNvPr id="65" name="Freeform 35"/>
            <p:cNvSpPr>
              <a:spLocks noEditPoints="1"/>
            </p:cNvSpPr>
            <p:nvPr/>
          </p:nvSpPr>
          <p:spPr bwMode="auto">
            <a:xfrm>
              <a:off x="6650" y="1958"/>
              <a:ext cx="664" cy="486"/>
            </a:xfrm>
            <a:custGeom>
              <a:avLst/>
              <a:gdLst>
                <a:gd name="T0" fmla="*/ 0 w 1377"/>
                <a:gd name="T1" fmla="*/ 196 h 1008"/>
                <a:gd name="T2" fmla="*/ 65 w 1377"/>
                <a:gd name="T3" fmla="*/ 160 h 1008"/>
                <a:gd name="T4" fmla="*/ 112 w 1377"/>
                <a:gd name="T5" fmla="*/ 161 h 1008"/>
                <a:gd name="T6" fmla="*/ 113 w 1377"/>
                <a:gd name="T7" fmla="*/ 144 h 1008"/>
                <a:gd name="T8" fmla="*/ 160 w 1377"/>
                <a:gd name="T9" fmla="*/ 97 h 1008"/>
                <a:gd name="T10" fmla="*/ 288 w 1377"/>
                <a:gd name="T11" fmla="*/ 97 h 1008"/>
                <a:gd name="T12" fmla="*/ 337 w 1377"/>
                <a:gd name="T13" fmla="*/ 160 h 1008"/>
                <a:gd name="T14" fmla="*/ 447 w 1377"/>
                <a:gd name="T15" fmla="*/ 160 h 1008"/>
                <a:gd name="T16" fmla="*/ 459 w 1377"/>
                <a:gd name="T17" fmla="*/ 146 h 1008"/>
                <a:gd name="T18" fmla="*/ 503 w 1377"/>
                <a:gd name="T19" fmla="*/ 36 h 1008"/>
                <a:gd name="T20" fmla="*/ 556 w 1377"/>
                <a:gd name="T21" fmla="*/ 0 h 1008"/>
                <a:gd name="T22" fmla="*/ 958 w 1377"/>
                <a:gd name="T23" fmla="*/ 0 h 1008"/>
                <a:gd name="T24" fmla="*/ 1011 w 1377"/>
                <a:gd name="T25" fmla="*/ 35 h 1008"/>
                <a:gd name="T26" fmla="*/ 1058 w 1377"/>
                <a:gd name="T27" fmla="*/ 143 h 1008"/>
                <a:gd name="T28" fmla="*/ 1086 w 1377"/>
                <a:gd name="T29" fmla="*/ 161 h 1008"/>
                <a:gd name="T30" fmla="*/ 1322 w 1377"/>
                <a:gd name="T31" fmla="*/ 161 h 1008"/>
                <a:gd name="T32" fmla="*/ 1377 w 1377"/>
                <a:gd name="T33" fmla="*/ 216 h 1008"/>
                <a:gd name="T34" fmla="*/ 1377 w 1377"/>
                <a:gd name="T35" fmla="*/ 952 h 1008"/>
                <a:gd name="T36" fmla="*/ 1321 w 1377"/>
                <a:gd name="T37" fmla="*/ 1007 h 1008"/>
                <a:gd name="T38" fmla="*/ 57 w 1377"/>
                <a:gd name="T39" fmla="*/ 1008 h 1008"/>
                <a:gd name="T40" fmla="*/ 0 w 1377"/>
                <a:gd name="T41" fmla="*/ 972 h 1008"/>
                <a:gd name="T42" fmla="*/ 0 w 1377"/>
                <a:gd name="T43" fmla="*/ 196 h 1008"/>
                <a:gd name="T44" fmla="*/ 1089 w 1377"/>
                <a:gd name="T45" fmla="*/ 584 h 1008"/>
                <a:gd name="T46" fmla="*/ 762 w 1377"/>
                <a:gd name="T47" fmla="*/ 256 h 1008"/>
                <a:gd name="T48" fmla="*/ 432 w 1377"/>
                <a:gd name="T49" fmla="*/ 582 h 1008"/>
                <a:gd name="T50" fmla="*/ 756 w 1377"/>
                <a:gd name="T51" fmla="*/ 912 h 1008"/>
                <a:gd name="T52" fmla="*/ 1089 w 1377"/>
                <a:gd name="T53" fmla="*/ 584 h 1008"/>
                <a:gd name="T54" fmla="*/ 287 w 1377"/>
                <a:gd name="T55" fmla="*/ 384 h 1008"/>
                <a:gd name="T56" fmla="*/ 287 w 1377"/>
                <a:gd name="T57" fmla="*/ 321 h 1008"/>
                <a:gd name="T58" fmla="*/ 161 w 1377"/>
                <a:gd name="T59" fmla="*/ 321 h 1008"/>
                <a:gd name="T60" fmla="*/ 161 w 1377"/>
                <a:gd name="T61" fmla="*/ 384 h 1008"/>
                <a:gd name="T62" fmla="*/ 287 w 1377"/>
                <a:gd name="T63" fmla="*/ 384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77" h="1008">
                  <a:moveTo>
                    <a:pt x="0" y="196"/>
                  </a:moveTo>
                  <a:cubicBezTo>
                    <a:pt x="13" y="169"/>
                    <a:pt x="34" y="157"/>
                    <a:pt x="65" y="160"/>
                  </a:cubicBezTo>
                  <a:cubicBezTo>
                    <a:pt x="80" y="162"/>
                    <a:pt x="95" y="161"/>
                    <a:pt x="112" y="161"/>
                  </a:cubicBezTo>
                  <a:cubicBezTo>
                    <a:pt x="112" y="154"/>
                    <a:pt x="112" y="149"/>
                    <a:pt x="113" y="144"/>
                  </a:cubicBezTo>
                  <a:cubicBezTo>
                    <a:pt x="114" y="116"/>
                    <a:pt x="133" y="97"/>
                    <a:pt x="160" y="97"/>
                  </a:cubicBezTo>
                  <a:cubicBezTo>
                    <a:pt x="203" y="96"/>
                    <a:pt x="245" y="96"/>
                    <a:pt x="288" y="97"/>
                  </a:cubicBezTo>
                  <a:cubicBezTo>
                    <a:pt x="319" y="97"/>
                    <a:pt x="334" y="116"/>
                    <a:pt x="337" y="160"/>
                  </a:cubicBezTo>
                  <a:cubicBezTo>
                    <a:pt x="373" y="160"/>
                    <a:pt x="410" y="161"/>
                    <a:pt x="447" y="160"/>
                  </a:cubicBezTo>
                  <a:cubicBezTo>
                    <a:pt x="451" y="160"/>
                    <a:pt x="456" y="151"/>
                    <a:pt x="459" y="146"/>
                  </a:cubicBezTo>
                  <a:cubicBezTo>
                    <a:pt x="474" y="109"/>
                    <a:pt x="488" y="73"/>
                    <a:pt x="503" y="36"/>
                  </a:cubicBezTo>
                  <a:cubicBezTo>
                    <a:pt x="512" y="11"/>
                    <a:pt x="530" y="0"/>
                    <a:pt x="556" y="0"/>
                  </a:cubicBezTo>
                  <a:cubicBezTo>
                    <a:pt x="690" y="1"/>
                    <a:pt x="824" y="1"/>
                    <a:pt x="958" y="0"/>
                  </a:cubicBezTo>
                  <a:cubicBezTo>
                    <a:pt x="984" y="0"/>
                    <a:pt x="1001" y="12"/>
                    <a:pt x="1011" y="35"/>
                  </a:cubicBezTo>
                  <a:cubicBezTo>
                    <a:pt x="1027" y="71"/>
                    <a:pt x="1043" y="107"/>
                    <a:pt x="1058" y="143"/>
                  </a:cubicBezTo>
                  <a:cubicBezTo>
                    <a:pt x="1064" y="158"/>
                    <a:pt x="1071" y="161"/>
                    <a:pt x="1086" y="161"/>
                  </a:cubicBezTo>
                  <a:cubicBezTo>
                    <a:pt x="1165" y="160"/>
                    <a:pt x="1243" y="160"/>
                    <a:pt x="1322" y="161"/>
                  </a:cubicBezTo>
                  <a:cubicBezTo>
                    <a:pt x="1359" y="161"/>
                    <a:pt x="1377" y="178"/>
                    <a:pt x="1377" y="216"/>
                  </a:cubicBezTo>
                  <a:cubicBezTo>
                    <a:pt x="1377" y="461"/>
                    <a:pt x="1377" y="706"/>
                    <a:pt x="1377" y="952"/>
                  </a:cubicBezTo>
                  <a:cubicBezTo>
                    <a:pt x="1377" y="991"/>
                    <a:pt x="1360" y="1007"/>
                    <a:pt x="1321" y="1007"/>
                  </a:cubicBezTo>
                  <a:cubicBezTo>
                    <a:pt x="899" y="1007"/>
                    <a:pt x="478" y="1007"/>
                    <a:pt x="57" y="1008"/>
                  </a:cubicBezTo>
                  <a:cubicBezTo>
                    <a:pt x="29" y="1008"/>
                    <a:pt x="12" y="995"/>
                    <a:pt x="0" y="972"/>
                  </a:cubicBezTo>
                  <a:cubicBezTo>
                    <a:pt x="0" y="713"/>
                    <a:pt x="0" y="455"/>
                    <a:pt x="0" y="196"/>
                  </a:cubicBezTo>
                  <a:close/>
                  <a:moveTo>
                    <a:pt x="1089" y="584"/>
                  </a:moveTo>
                  <a:cubicBezTo>
                    <a:pt x="1090" y="403"/>
                    <a:pt x="945" y="256"/>
                    <a:pt x="762" y="256"/>
                  </a:cubicBezTo>
                  <a:cubicBezTo>
                    <a:pt x="581" y="255"/>
                    <a:pt x="433" y="401"/>
                    <a:pt x="432" y="582"/>
                  </a:cubicBezTo>
                  <a:cubicBezTo>
                    <a:pt x="431" y="762"/>
                    <a:pt x="577" y="911"/>
                    <a:pt x="756" y="912"/>
                  </a:cubicBezTo>
                  <a:cubicBezTo>
                    <a:pt x="943" y="913"/>
                    <a:pt x="1088" y="770"/>
                    <a:pt x="1089" y="584"/>
                  </a:cubicBezTo>
                  <a:close/>
                  <a:moveTo>
                    <a:pt x="287" y="384"/>
                  </a:moveTo>
                  <a:cubicBezTo>
                    <a:pt x="287" y="361"/>
                    <a:pt x="287" y="341"/>
                    <a:pt x="287" y="321"/>
                  </a:cubicBezTo>
                  <a:cubicBezTo>
                    <a:pt x="244" y="321"/>
                    <a:pt x="203" y="321"/>
                    <a:pt x="161" y="321"/>
                  </a:cubicBezTo>
                  <a:cubicBezTo>
                    <a:pt x="161" y="342"/>
                    <a:pt x="161" y="362"/>
                    <a:pt x="161" y="384"/>
                  </a:cubicBezTo>
                  <a:cubicBezTo>
                    <a:pt x="203" y="384"/>
                    <a:pt x="245" y="384"/>
                    <a:pt x="287" y="3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6"/>
            <p:cNvSpPr>
              <a:spLocks/>
            </p:cNvSpPr>
            <p:nvPr/>
          </p:nvSpPr>
          <p:spPr bwMode="auto">
            <a:xfrm>
              <a:off x="6980" y="1685"/>
              <a:ext cx="658" cy="576"/>
            </a:xfrm>
            <a:custGeom>
              <a:avLst/>
              <a:gdLst>
                <a:gd name="T0" fmla="*/ 1364 w 1364"/>
                <a:gd name="T1" fmla="*/ 221 h 1194"/>
                <a:gd name="T2" fmla="*/ 1348 w 1364"/>
                <a:gd name="T3" fmla="*/ 319 h 1194"/>
                <a:gd name="T4" fmla="*/ 1281 w 1364"/>
                <a:gd name="T5" fmla="*/ 794 h 1194"/>
                <a:gd name="T6" fmla="*/ 1232 w 1364"/>
                <a:gd name="T7" fmla="*/ 1146 h 1194"/>
                <a:gd name="T8" fmla="*/ 1177 w 1364"/>
                <a:gd name="T9" fmla="*/ 1188 h 1194"/>
                <a:gd name="T10" fmla="*/ 777 w 1364"/>
                <a:gd name="T11" fmla="*/ 1131 h 1194"/>
                <a:gd name="T12" fmla="*/ 777 w 1364"/>
                <a:gd name="T13" fmla="*/ 1012 h 1194"/>
                <a:gd name="T14" fmla="*/ 1179 w 1364"/>
                <a:gd name="T15" fmla="*/ 1068 h 1194"/>
                <a:gd name="T16" fmla="*/ 1297 w 1364"/>
                <a:gd name="T17" fmla="*/ 235 h 1194"/>
                <a:gd name="T18" fmla="*/ 121 w 1364"/>
                <a:gd name="T19" fmla="*/ 70 h 1194"/>
                <a:gd name="T20" fmla="*/ 62 w 1364"/>
                <a:gd name="T21" fmla="*/ 484 h 1194"/>
                <a:gd name="T22" fmla="*/ 0 w 1364"/>
                <a:gd name="T23" fmla="*/ 484 h 1194"/>
                <a:gd name="T24" fmla="*/ 14 w 1364"/>
                <a:gd name="T25" fmla="*/ 380 h 1194"/>
                <a:gd name="T26" fmla="*/ 60 w 1364"/>
                <a:gd name="T27" fmla="*/ 48 h 1194"/>
                <a:gd name="T28" fmla="*/ 114 w 1364"/>
                <a:gd name="T29" fmla="*/ 6 h 1194"/>
                <a:gd name="T30" fmla="*/ 583 w 1364"/>
                <a:gd name="T31" fmla="*/ 72 h 1194"/>
                <a:gd name="T32" fmla="*/ 1026 w 1364"/>
                <a:gd name="T33" fmla="*/ 134 h 1194"/>
                <a:gd name="T34" fmla="*/ 1332 w 1364"/>
                <a:gd name="T35" fmla="*/ 178 h 1194"/>
                <a:gd name="T36" fmla="*/ 1364 w 1364"/>
                <a:gd name="T37" fmla="*/ 201 h 1194"/>
                <a:gd name="T38" fmla="*/ 1364 w 1364"/>
                <a:gd name="T39" fmla="*/ 221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64" h="1194">
                  <a:moveTo>
                    <a:pt x="1364" y="221"/>
                  </a:moveTo>
                  <a:cubicBezTo>
                    <a:pt x="1359" y="254"/>
                    <a:pt x="1353" y="286"/>
                    <a:pt x="1348" y="319"/>
                  </a:cubicBezTo>
                  <a:cubicBezTo>
                    <a:pt x="1325" y="477"/>
                    <a:pt x="1303" y="635"/>
                    <a:pt x="1281" y="794"/>
                  </a:cubicBezTo>
                  <a:cubicBezTo>
                    <a:pt x="1264" y="911"/>
                    <a:pt x="1248" y="1028"/>
                    <a:pt x="1232" y="1146"/>
                  </a:cubicBezTo>
                  <a:cubicBezTo>
                    <a:pt x="1226" y="1186"/>
                    <a:pt x="1217" y="1194"/>
                    <a:pt x="1177" y="1188"/>
                  </a:cubicBezTo>
                  <a:cubicBezTo>
                    <a:pt x="1044" y="1169"/>
                    <a:pt x="912" y="1150"/>
                    <a:pt x="777" y="1131"/>
                  </a:cubicBezTo>
                  <a:cubicBezTo>
                    <a:pt x="777" y="1093"/>
                    <a:pt x="777" y="1054"/>
                    <a:pt x="777" y="1012"/>
                  </a:cubicBezTo>
                  <a:cubicBezTo>
                    <a:pt x="911" y="1031"/>
                    <a:pt x="1044" y="1049"/>
                    <a:pt x="1179" y="1068"/>
                  </a:cubicBezTo>
                  <a:cubicBezTo>
                    <a:pt x="1218" y="790"/>
                    <a:pt x="1257" y="514"/>
                    <a:pt x="1297" y="235"/>
                  </a:cubicBezTo>
                  <a:cubicBezTo>
                    <a:pt x="904" y="180"/>
                    <a:pt x="514" y="125"/>
                    <a:pt x="121" y="70"/>
                  </a:cubicBezTo>
                  <a:cubicBezTo>
                    <a:pt x="101" y="209"/>
                    <a:pt x="82" y="346"/>
                    <a:pt x="62" y="484"/>
                  </a:cubicBezTo>
                  <a:cubicBezTo>
                    <a:pt x="41" y="484"/>
                    <a:pt x="22" y="484"/>
                    <a:pt x="0" y="484"/>
                  </a:cubicBezTo>
                  <a:cubicBezTo>
                    <a:pt x="4" y="448"/>
                    <a:pt x="9" y="414"/>
                    <a:pt x="14" y="380"/>
                  </a:cubicBezTo>
                  <a:cubicBezTo>
                    <a:pt x="29" y="269"/>
                    <a:pt x="45" y="159"/>
                    <a:pt x="60" y="48"/>
                  </a:cubicBezTo>
                  <a:cubicBezTo>
                    <a:pt x="66" y="9"/>
                    <a:pt x="75" y="0"/>
                    <a:pt x="114" y="6"/>
                  </a:cubicBezTo>
                  <a:cubicBezTo>
                    <a:pt x="270" y="28"/>
                    <a:pt x="426" y="50"/>
                    <a:pt x="583" y="72"/>
                  </a:cubicBezTo>
                  <a:cubicBezTo>
                    <a:pt x="730" y="93"/>
                    <a:pt x="878" y="113"/>
                    <a:pt x="1026" y="134"/>
                  </a:cubicBezTo>
                  <a:cubicBezTo>
                    <a:pt x="1128" y="148"/>
                    <a:pt x="1230" y="162"/>
                    <a:pt x="1332" y="178"/>
                  </a:cubicBezTo>
                  <a:cubicBezTo>
                    <a:pt x="1344" y="180"/>
                    <a:pt x="1353" y="193"/>
                    <a:pt x="1364" y="201"/>
                  </a:cubicBezTo>
                  <a:cubicBezTo>
                    <a:pt x="1364" y="208"/>
                    <a:pt x="1364" y="214"/>
                    <a:pt x="1364" y="2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7"/>
            <p:cNvSpPr>
              <a:spLocks/>
            </p:cNvSpPr>
            <p:nvPr/>
          </p:nvSpPr>
          <p:spPr bwMode="auto">
            <a:xfrm>
              <a:off x="6650" y="1457"/>
              <a:ext cx="677" cy="507"/>
            </a:xfrm>
            <a:custGeom>
              <a:avLst/>
              <a:gdLst>
                <a:gd name="T0" fmla="*/ 1304 w 1405"/>
                <a:gd name="T1" fmla="*/ 0 h 1054"/>
                <a:gd name="T2" fmla="*/ 1328 w 1405"/>
                <a:gd name="T3" fmla="*/ 41 h 1054"/>
                <a:gd name="T4" fmla="*/ 1402 w 1405"/>
                <a:gd name="T5" fmla="*/ 458 h 1054"/>
                <a:gd name="T6" fmla="*/ 1405 w 1405"/>
                <a:gd name="T7" fmla="*/ 484 h 1054"/>
                <a:gd name="T8" fmla="*/ 1341 w 1405"/>
                <a:gd name="T9" fmla="*/ 475 h 1054"/>
                <a:gd name="T10" fmla="*/ 1269 w 1405"/>
                <a:gd name="T11" fmla="*/ 68 h 1054"/>
                <a:gd name="T12" fmla="*/ 68 w 1405"/>
                <a:gd name="T13" fmla="*/ 280 h 1054"/>
                <a:gd name="T14" fmla="*/ 205 w 1405"/>
                <a:gd name="T15" fmla="*/ 1054 h 1054"/>
                <a:gd name="T16" fmla="*/ 142 w 1405"/>
                <a:gd name="T17" fmla="*/ 1054 h 1054"/>
                <a:gd name="T18" fmla="*/ 117 w 1405"/>
                <a:gd name="T19" fmla="*/ 914 h 1054"/>
                <a:gd name="T20" fmla="*/ 11 w 1405"/>
                <a:gd name="T21" fmla="*/ 312 h 1054"/>
                <a:gd name="T22" fmla="*/ 0 w 1405"/>
                <a:gd name="T23" fmla="*/ 264 h 1054"/>
                <a:gd name="T24" fmla="*/ 0 w 1405"/>
                <a:gd name="T25" fmla="*/ 244 h 1054"/>
                <a:gd name="T26" fmla="*/ 41 w 1405"/>
                <a:gd name="T27" fmla="*/ 220 h 1054"/>
                <a:gd name="T28" fmla="*/ 531 w 1405"/>
                <a:gd name="T29" fmla="*/ 135 h 1054"/>
                <a:gd name="T30" fmla="*/ 1159 w 1405"/>
                <a:gd name="T31" fmla="*/ 24 h 1054"/>
                <a:gd name="T32" fmla="*/ 1284 w 1405"/>
                <a:gd name="T33" fmla="*/ 0 h 1054"/>
                <a:gd name="T34" fmla="*/ 1304 w 1405"/>
                <a:gd name="T35" fmla="*/ 0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5" h="1054">
                  <a:moveTo>
                    <a:pt x="1304" y="0"/>
                  </a:moveTo>
                  <a:cubicBezTo>
                    <a:pt x="1319" y="9"/>
                    <a:pt x="1325" y="23"/>
                    <a:pt x="1328" y="41"/>
                  </a:cubicBezTo>
                  <a:cubicBezTo>
                    <a:pt x="1352" y="180"/>
                    <a:pt x="1377" y="319"/>
                    <a:pt x="1402" y="458"/>
                  </a:cubicBezTo>
                  <a:cubicBezTo>
                    <a:pt x="1403" y="465"/>
                    <a:pt x="1404" y="473"/>
                    <a:pt x="1405" y="484"/>
                  </a:cubicBezTo>
                  <a:cubicBezTo>
                    <a:pt x="1383" y="481"/>
                    <a:pt x="1363" y="478"/>
                    <a:pt x="1341" y="475"/>
                  </a:cubicBezTo>
                  <a:cubicBezTo>
                    <a:pt x="1317" y="340"/>
                    <a:pt x="1293" y="205"/>
                    <a:pt x="1269" y="68"/>
                  </a:cubicBezTo>
                  <a:cubicBezTo>
                    <a:pt x="869" y="139"/>
                    <a:pt x="470" y="209"/>
                    <a:pt x="68" y="280"/>
                  </a:cubicBezTo>
                  <a:cubicBezTo>
                    <a:pt x="114" y="538"/>
                    <a:pt x="159" y="795"/>
                    <a:pt x="205" y="1054"/>
                  </a:cubicBezTo>
                  <a:cubicBezTo>
                    <a:pt x="183" y="1054"/>
                    <a:pt x="164" y="1054"/>
                    <a:pt x="142" y="1054"/>
                  </a:cubicBezTo>
                  <a:cubicBezTo>
                    <a:pt x="133" y="1008"/>
                    <a:pt x="125" y="961"/>
                    <a:pt x="117" y="914"/>
                  </a:cubicBezTo>
                  <a:cubicBezTo>
                    <a:pt x="81" y="714"/>
                    <a:pt x="46" y="513"/>
                    <a:pt x="11" y="312"/>
                  </a:cubicBezTo>
                  <a:cubicBezTo>
                    <a:pt x="8" y="296"/>
                    <a:pt x="4" y="280"/>
                    <a:pt x="0" y="264"/>
                  </a:cubicBezTo>
                  <a:cubicBezTo>
                    <a:pt x="0" y="257"/>
                    <a:pt x="0" y="251"/>
                    <a:pt x="0" y="244"/>
                  </a:cubicBezTo>
                  <a:cubicBezTo>
                    <a:pt x="10" y="229"/>
                    <a:pt x="24" y="223"/>
                    <a:pt x="41" y="220"/>
                  </a:cubicBezTo>
                  <a:cubicBezTo>
                    <a:pt x="204" y="192"/>
                    <a:pt x="367" y="164"/>
                    <a:pt x="531" y="135"/>
                  </a:cubicBezTo>
                  <a:cubicBezTo>
                    <a:pt x="740" y="98"/>
                    <a:pt x="950" y="61"/>
                    <a:pt x="1159" y="24"/>
                  </a:cubicBezTo>
                  <a:cubicBezTo>
                    <a:pt x="1201" y="17"/>
                    <a:pt x="1242" y="8"/>
                    <a:pt x="1284" y="0"/>
                  </a:cubicBezTo>
                  <a:cubicBezTo>
                    <a:pt x="1291" y="0"/>
                    <a:pt x="1297" y="0"/>
                    <a:pt x="130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8"/>
            <p:cNvSpPr>
              <a:spLocks/>
            </p:cNvSpPr>
            <p:nvPr/>
          </p:nvSpPr>
          <p:spPr bwMode="auto">
            <a:xfrm>
              <a:off x="7124" y="1816"/>
              <a:ext cx="391" cy="337"/>
            </a:xfrm>
            <a:custGeom>
              <a:avLst/>
              <a:gdLst>
                <a:gd name="T0" fmla="*/ 0 w 812"/>
                <a:gd name="T1" fmla="*/ 215 h 701"/>
                <a:gd name="T2" fmla="*/ 115 w 812"/>
                <a:gd name="T3" fmla="*/ 93 h 701"/>
                <a:gd name="T4" fmla="*/ 181 w 812"/>
                <a:gd name="T5" fmla="*/ 28 h 701"/>
                <a:gd name="T6" fmla="*/ 263 w 812"/>
                <a:gd name="T7" fmla="*/ 40 h 701"/>
                <a:gd name="T8" fmla="*/ 400 w 812"/>
                <a:gd name="T9" fmla="*/ 281 h 701"/>
                <a:gd name="T10" fmla="*/ 489 w 812"/>
                <a:gd name="T11" fmla="*/ 294 h 701"/>
                <a:gd name="T12" fmla="*/ 525 w 812"/>
                <a:gd name="T13" fmla="*/ 259 h 701"/>
                <a:gd name="T14" fmla="*/ 600 w 812"/>
                <a:gd name="T15" fmla="*/ 269 h 701"/>
                <a:gd name="T16" fmla="*/ 803 w 812"/>
                <a:gd name="T17" fmla="*/ 627 h 701"/>
                <a:gd name="T18" fmla="*/ 801 w 812"/>
                <a:gd name="T19" fmla="*/ 678 h 701"/>
                <a:gd name="T20" fmla="*/ 754 w 812"/>
                <a:gd name="T21" fmla="*/ 698 h 701"/>
                <a:gd name="T22" fmla="*/ 491 w 812"/>
                <a:gd name="T23" fmla="*/ 662 h 701"/>
                <a:gd name="T24" fmla="*/ 477 w 812"/>
                <a:gd name="T25" fmla="*/ 643 h 701"/>
                <a:gd name="T26" fmla="*/ 477 w 812"/>
                <a:gd name="T27" fmla="*/ 511 h 701"/>
                <a:gd name="T28" fmla="*/ 340 w 812"/>
                <a:gd name="T29" fmla="*/ 374 h 701"/>
                <a:gd name="T30" fmla="*/ 157 w 812"/>
                <a:gd name="T31" fmla="*/ 375 h 701"/>
                <a:gd name="T32" fmla="*/ 130 w 812"/>
                <a:gd name="T33" fmla="*/ 358 h 701"/>
                <a:gd name="T34" fmla="*/ 108 w 812"/>
                <a:gd name="T35" fmla="*/ 307 h 701"/>
                <a:gd name="T36" fmla="*/ 0 w 812"/>
                <a:gd name="T37" fmla="*/ 21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2" h="701">
                  <a:moveTo>
                    <a:pt x="0" y="215"/>
                  </a:moveTo>
                  <a:cubicBezTo>
                    <a:pt x="38" y="175"/>
                    <a:pt x="76" y="133"/>
                    <a:pt x="115" y="93"/>
                  </a:cubicBezTo>
                  <a:cubicBezTo>
                    <a:pt x="136" y="70"/>
                    <a:pt x="159" y="49"/>
                    <a:pt x="181" y="28"/>
                  </a:cubicBezTo>
                  <a:cubicBezTo>
                    <a:pt x="210" y="0"/>
                    <a:pt x="243" y="4"/>
                    <a:pt x="263" y="40"/>
                  </a:cubicBezTo>
                  <a:cubicBezTo>
                    <a:pt x="309" y="120"/>
                    <a:pt x="354" y="201"/>
                    <a:pt x="400" y="281"/>
                  </a:cubicBezTo>
                  <a:cubicBezTo>
                    <a:pt x="423" y="322"/>
                    <a:pt x="455" y="327"/>
                    <a:pt x="489" y="294"/>
                  </a:cubicBezTo>
                  <a:cubicBezTo>
                    <a:pt x="501" y="282"/>
                    <a:pt x="512" y="270"/>
                    <a:pt x="525" y="259"/>
                  </a:cubicBezTo>
                  <a:cubicBezTo>
                    <a:pt x="550" y="236"/>
                    <a:pt x="583" y="240"/>
                    <a:pt x="600" y="269"/>
                  </a:cubicBezTo>
                  <a:cubicBezTo>
                    <a:pt x="668" y="388"/>
                    <a:pt x="735" y="508"/>
                    <a:pt x="803" y="627"/>
                  </a:cubicBezTo>
                  <a:cubicBezTo>
                    <a:pt x="812" y="644"/>
                    <a:pt x="812" y="662"/>
                    <a:pt x="801" y="678"/>
                  </a:cubicBezTo>
                  <a:cubicBezTo>
                    <a:pt x="790" y="694"/>
                    <a:pt x="774" y="701"/>
                    <a:pt x="754" y="698"/>
                  </a:cubicBezTo>
                  <a:cubicBezTo>
                    <a:pt x="667" y="686"/>
                    <a:pt x="579" y="674"/>
                    <a:pt x="491" y="662"/>
                  </a:cubicBezTo>
                  <a:cubicBezTo>
                    <a:pt x="479" y="660"/>
                    <a:pt x="477" y="654"/>
                    <a:pt x="477" y="643"/>
                  </a:cubicBezTo>
                  <a:cubicBezTo>
                    <a:pt x="478" y="599"/>
                    <a:pt x="477" y="555"/>
                    <a:pt x="477" y="511"/>
                  </a:cubicBezTo>
                  <a:cubicBezTo>
                    <a:pt x="477" y="429"/>
                    <a:pt x="422" y="375"/>
                    <a:pt x="340" y="374"/>
                  </a:cubicBezTo>
                  <a:cubicBezTo>
                    <a:pt x="279" y="374"/>
                    <a:pt x="218" y="374"/>
                    <a:pt x="157" y="375"/>
                  </a:cubicBezTo>
                  <a:cubicBezTo>
                    <a:pt x="143" y="375"/>
                    <a:pt x="135" y="372"/>
                    <a:pt x="130" y="358"/>
                  </a:cubicBezTo>
                  <a:cubicBezTo>
                    <a:pt x="124" y="340"/>
                    <a:pt x="114" y="324"/>
                    <a:pt x="108" y="307"/>
                  </a:cubicBezTo>
                  <a:cubicBezTo>
                    <a:pt x="88" y="254"/>
                    <a:pt x="51" y="223"/>
                    <a:pt x="0" y="2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9"/>
            <p:cNvSpPr>
              <a:spLocks/>
            </p:cNvSpPr>
            <p:nvPr/>
          </p:nvSpPr>
          <p:spPr bwMode="auto">
            <a:xfrm>
              <a:off x="6746" y="1587"/>
              <a:ext cx="260" cy="323"/>
            </a:xfrm>
            <a:custGeom>
              <a:avLst/>
              <a:gdLst>
                <a:gd name="T0" fmla="*/ 431 w 540"/>
                <a:gd name="T1" fmla="*/ 479 h 670"/>
                <a:gd name="T2" fmla="*/ 405 w 540"/>
                <a:gd name="T3" fmla="*/ 670 h 670"/>
                <a:gd name="T4" fmla="*/ 399 w 540"/>
                <a:gd name="T5" fmla="*/ 670 h 670"/>
                <a:gd name="T6" fmla="*/ 384 w 540"/>
                <a:gd name="T7" fmla="*/ 613 h 670"/>
                <a:gd name="T8" fmla="*/ 363 w 540"/>
                <a:gd name="T9" fmla="*/ 596 h 670"/>
                <a:gd name="T10" fmla="*/ 242 w 540"/>
                <a:gd name="T11" fmla="*/ 584 h 670"/>
                <a:gd name="T12" fmla="*/ 213 w 540"/>
                <a:gd name="T13" fmla="*/ 632 h 670"/>
                <a:gd name="T14" fmla="*/ 168 w 540"/>
                <a:gd name="T15" fmla="*/ 648 h 670"/>
                <a:gd name="T16" fmla="*/ 160 w 540"/>
                <a:gd name="T17" fmla="*/ 601 h 670"/>
                <a:gd name="T18" fmla="*/ 190 w 540"/>
                <a:gd name="T19" fmla="*/ 547 h 670"/>
                <a:gd name="T20" fmla="*/ 169 w 540"/>
                <a:gd name="T21" fmla="*/ 527 h 670"/>
                <a:gd name="T22" fmla="*/ 116 w 540"/>
                <a:gd name="T23" fmla="*/ 455 h 670"/>
                <a:gd name="T24" fmla="*/ 92 w 540"/>
                <a:gd name="T25" fmla="*/ 444 h 670"/>
                <a:gd name="T26" fmla="*/ 46 w 540"/>
                <a:gd name="T27" fmla="*/ 456 h 670"/>
                <a:gd name="T28" fmla="*/ 6 w 540"/>
                <a:gd name="T29" fmla="*/ 436 h 670"/>
                <a:gd name="T30" fmla="*/ 30 w 540"/>
                <a:gd name="T31" fmla="*/ 396 h 670"/>
                <a:gd name="T32" fmla="*/ 86 w 540"/>
                <a:gd name="T33" fmla="*/ 378 h 670"/>
                <a:gd name="T34" fmla="*/ 91 w 540"/>
                <a:gd name="T35" fmla="*/ 324 h 670"/>
                <a:gd name="T36" fmla="*/ 107 w 540"/>
                <a:gd name="T37" fmla="*/ 243 h 670"/>
                <a:gd name="T38" fmla="*/ 56 w 540"/>
                <a:gd name="T39" fmla="*/ 214 h 670"/>
                <a:gd name="T40" fmla="*/ 40 w 540"/>
                <a:gd name="T41" fmla="*/ 169 h 670"/>
                <a:gd name="T42" fmla="*/ 87 w 540"/>
                <a:gd name="T43" fmla="*/ 159 h 670"/>
                <a:gd name="T44" fmla="*/ 136 w 540"/>
                <a:gd name="T45" fmla="*/ 187 h 670"/>
                <a:gd name="T46" fmla="*/ 246 w 540"/>
                <a:gd name="T47" fmla="*/ 102 h 670"/>
                <a:gd name="T48" fmla="*/ 232 w 540"/>
                <a:gd name="T49" fmla="*/ 46 h 670"/>
                <a:gd name="T50" fmla="*/ 253 w 540"/>
                <a:gd name="T51" fmla="*/ 5 h 670"/>
                <a:gd name="T52" fmla="*/ 292 w 540"/>
                <a:gd name="T53" fmla="*/ 29 h 670"/>
                <a:gd name="T54" fmla="*/ 311 w 540"/>
                <a:gd name="T55" fmla="*/ 87 h 670"/>
                <a:gd name="T56" fmla="*/ 368 w 540"/>
                <a:gd name="T57" fmla="*/ 91 h 670"/>
                <a:gd name="T58" fmla="*/ 444 w 540"/>
                <a:gd name="T59" fmla="*/ 107 h 670"/>
                <a:gd name="T60" fmla="*/ 473 w 540"/>
                <a:gd name="T61" fmla="*/ 59 h 670"/>
                <a:gd name="T62" fmla="*/ 519 w 540"/>
                <a:gd name="T63" fmla="*/ 40 h 670"/>
                <a:gd name="T64" fmla="*/ 526 w 540"/>
                <a:gd name="T65" fmla="*/ 91 h 670"/>
                <a:gd name="T66" fmla="*/ 506 w 540"/>
                <a:gd name="T67" fmla="*/ 128 h 670"/>
                <a:gd name="T68" fmla="*/ 503 w 540"/>
                <a:gd name="T69" fmla="*/ 149 h 670"/>
                <a:gd name="T70" fmla="*/ 460 w 540"/>
                <a:gd name="T71" fmla="*/ 234 h 670"/>
                <a:gd name="T72" fmla="*/ 324 w 540"/>
                <a:gd name="T73" fmla="*/ 186 h 670"/>
                <a:gd name="T74" fmla="*/ 229 w 540"/>
                <a:gd name="T75" fmla="*/ 234 h 670"/>
                <a:gd name="T76" fmla="*/ 213 w 540"/>
                <a:gd name="T77" fmla="*/ 434 h 670"/>
                <a:gd name="T78" fmla="*/ 431 w 540"/>
                <a:gd name="T79" fmla="*/ 479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40" h="670">
                  <a:moveTo>
                    <a:pt x="431" y="479"/>
                  </a:moveTo>
                  <a:cubicBezTo>
                    <a:pt x="422" y="544"/>
                    <a:pt x="413" y="607"/>
                    <a:pt x="405" y="670"/>
                  </a:cubicBezTo>
                  <a:cubicBezTo>
                    <a:pt x="403" y="670"/>
                    <a:pt x="401" y="670"/>
                    <a:pt x="399" y="670"/>
                  </a:cubicBezTo>
                  <a:cubicBezTo>
                    <a:pt x="394" y="651"/>
                    <a:pt x="389" y="632"/>
                    <a:pt x="384" y="613"/>
                  </a:cubicBezTo>
                  <a:cubicBezTo>
                    <a:pt x="382" y="602"/>
                    <a:pt x="377" y="597"/>
                    <a:pt x="363" y="596"/>
                  </a:cubicBezTo>
                  <a:cubicBezTo>
                    <a:pt x="324" y="595"/>
                    <a:pt x="285" y="589"/>
                    <a:pt x="242" y="584"/>
                  </a:cubicBezTo>
                  <a:cubicBezTo>
                    <a:pt x="234" y="597"/>
                    <a:pt x="224" y="615"/>
                    <a:pt x="213" y="632"/>
                  </a:cubicBezTo>
                  <a:cubicBezTo>
                    <a:pt x="201" y="652"/>
                    <a:pt x="186" y="657"/>
                    <a:pt x="168" y="648"/>
                  </a:cubicBezTo>
                  <a:cubicBezTo>
                    <a:pt x="152" y="638"/>
                    <a:pt x="148" y="621"/>
                    <a:pt x="160" y="601"/>
                  </a:cubicBezTo>
                  <a:cubicBezTo>
                    <a:pt x="169" y="583"/>
                    <a:pt x="179" y="566"/>
                    <a:pt x="190" y="547"/>
                  </a:cubicBezTo>
                  <a:cubicBezTo>
                    <a:pt x="183" y="541"/>
                    <a:pt x="175" y="535"/>
                    <a:pt x="169" y="527"/>
                  </a:cubicBezTo>
                  <a:cubicBezTo>
                    <a:pt x="151" y="503"/>
                    <a:pt x="132" y="480"/>
                    <a:pt x="116" y="455"/>
                  </a:cubicBezTo>
                  <a:cubicBezTo>
                    <a:pt x="109" y="444"/>
                    <a:pt x="105" y="439"/>
                    <a:pt x="92" y="444"/>
                  </a:cubicBezTo>
                  <a:cubicBezTo>
                    <a:pt x="77" y="449"/>
                    <a:pt x="61" y="452"/>
                    <a:pt x="46" y="456"/>
                  </a:cubicBezTo>
                  <a:cubicBezTo>
                    <a:pt x="26" y="461"/>
                    <a:pt x="11" y="453"/>
                    <a:pt x="6" y="436"/>
                  </a:cubicBezTo>
                  <a:cubicBezTo>
                    <a:pt x="0" y="417"/>
                    <a:pt x="8" y="402"/>
                    <a:pt x="30" y="396"/>
                  </a:cubicBezTo>
                  <a:cubicBezTo>
                    <a:pt x="49" y="390"/>
                    <a:pt x="74" y="390"/>
                    <a:pt x="86" y="378"/>
                  </a:cubicBezTo>
                  <a:cubicBezTo>
                    <a:pt x="95" y="367"/>
                    <a:pt x="88" y="342"/>
                    <a:pt x="91" y="324"/>
                  </a:cubicBezTo>
                  <a:cubicBezTo>
                    <a:pt x="95" y="297"/>
                    <a:pt x="101" y="272"/>
                    <a:pt x="107" y="243"/>
                  </a:cubicBezTo>
                  <a:cubicBezTo>
                    <a:pt x="91" y="234"/>
                    <a:pt x="73" y="224"/>
                    <a:pt x="56" y="214"/>
                  </a:cubicBezTo>
                  <a:cubicBezTo>
                    <a:pt x="36" y="202"/>
                    <a:pt x="31" y="186"/>
                    <a:pt x="40" y="169"/>
                  </a:cubicBezTo>
                  <a:cubicBezTo>
                    <a:pt x="49" y="152"/>
                    <a:pt x="67" y="148"/>
                    <a:pt x="87" y="159"/>
                  </a:cubicBezTo>
                  <a:cubicBezTo>
                    <a:pt x="104" y="169"/>
                    <a:pt x="121" y="179"/>
                    <a:pt x="136" y="187"/>
                  </a:cubicBezTo>
                  <a:cubicBezTo>
                    <a:pt x="173" y="159"/>
                    <a:pt x="208" y="132"/>
                    <a:pt x="246" y="102"/>
                  </a:cubicBezTo>
                  <a:cubicBezTo>
                    <a:pt x="243" y="87"/>
                    <a:pt x="237" y="67"/>
                    <a:pt x="232" y="46"/>
                  </a:cubicBezTo>
                  <a:cubicBezTo>
                    <a:pt x="227" y="25"/>
                    <a:pt x="234" y="11"/>
                    <a:pt x="253" y="5"/>
                  </a:cubicBezTo>
                  <a:cubicBezTo>
                    <a:pt x="271" y="0"/>
                    <a:pt x="286" y="9"/>
                    <a:pt x="292" y="29"/>
                  </a:cubicBezTo>
                  <a:cubicBezTo>
                    <a:pt x="298" y="49"/>
                    <a:pt x="298" y="75"/>
                    <a:pt x="311" y="87"/>
                  </a:cubicBezTo>
                  <a:cubicBezTo>
                    <a:pt x="323" y="97"/>
                    <a:pt x="349" y="89"/>
                    <a:pt x="368" y="91"/>
                  </a:cubicBezTo>
                  <a:cubicBezTo>
                    <a:pt x="393" y="95"/>
                    <a:pt x="418" y="102"/>
                    <a:pt x="444" y="107"/>
                  </a:cubicBezTo>
                  <a:cubicBezTo>
                    <a:pt x="453" y="92"/>
                    <a:pt x="463" y="76"/>
                    <a:pt x="473" y="59"/>
                  </a:cubicBezTo>
                  <a:cubicBezTo>
                    <a:pt x="487" y="36"/>
                    <a:pt x="501" y="30"/>
                    <a:pt x="519" y="40"/>
                  </a:cubicBezTo>
                  <a:cubicBezTo>
                    <a:pt x="538" y="50"/>
                    <a:pt x="540" y="67"/>
                    <a:pt x="526" y="91"/>
                  </a:cubicBezTo>
                  <a:cubicBezTo>
                    <a:pt x="519" y="104"/>
                    <a:pt x="511" y="115"/>
                    <a:pt x="506" y="128"/>
                  </a:cubicBezTo>
                  <a:cubicBezTo>
                    <a:pt x="503" y="135"/>
                    <a:pt x="503" y="143"/>
                    <a:pt x="503" y="149"/>
                  </a:cubicBezTo>
                  <a:cubicBezTo>
                    <a:pt x="488" y="177"/>
                    <a:pt x="474" y="205"/>
                    <a:pt x="460" y="234"/>
                  </a:cubicBezTo>
                  <a:cubicBezTo>
                    <a:pt x="425" y="198"/>
                    <a:pt x="378" y="179"/>
                    <a:pt x="324" y="186"/>
                  </a:cubicBezTo>
                  <a:cubicBezTo>
                    <a:pt x="287" y="191"/>
                    <a:pt x="255" y="206"/>
                    <a:pt x="229" y="234"/>
                  </a:cubicBezTo>
                  <a:cubicBezTo>
                    <a:pt x="178" y="288"/>
                    <a:pt x="170" y="374"/>
                    <a:pt x="213" y="434"/>
                  </a:cubicBezTo>
                  <a:cubicBezTo>
                    <a:pt x="262" y="504"/>
                    <a:pt x="340" y="520"/>
                    <a:pt x="431" y="4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40"/>
            <p:cNvSpPr>
              <a:spLocks/>
            </p:cNvSpPr>
            <p:nvPr/>
          </p:nvSpPr>
          <p:spPr bwMode="auto">
            <a:xfrm>
              <a:off x="7409" y="1828"/>
              <a:ext cx="100" cy="99"/>
            </a:xfrm>
            <a:custGeom>
              <a:avLst/>
              <a:gdLst>
                <a:gd name="T0" fmla="*/ 1 w 206"/>
                <a:gd name="T1" fmla="*/ 101 h 206"/>
                <a:gd name="T2" fmla="*/ 105 w 206"/>
                <a:gd name="T3" fmla="*/ 1 h 206"/>
                <a:gd name="T4" fmla="*/ 205 w 206"/>
                <a:gd name="T5" fmla="*/ 104 h 206"/>
                <a:gd name="T6" fmla="*/ 100 w 206"/>
                <a:gd name="T7" fmla="*/ 205 h 206"/>
                <a:gd name="T8" fmla="*/ 1 w 206"/>
                <a:gd name="T9" fmla="*/ 101 h 206"/>
              </a:gdLst>
              <a:ahLst/>
              <a:cxnLst>
                <a:cxn ang="0">
                  <a:pos x="T0" y="T1"/>
                </a:cxn>
                <a:cxn ang="0">
                  <a:pos x="T2" y="T3"/>
                </a:cxn>
                <a:cxn ang="0">
                  <a:pos x="T4" y="T5"/>
                </a:cxn>
                <a:cxn ang="0">
                  <a:pos x="T6" y="T7"/>
                </a:cxn>
                <a:cxn ang="0">
                  <a:pos x="T8" y="T9"/>
                </a:cxn>
              </a:cxnLst>
              <a:rect l="0" t="0" r="r" b="b"/>
              <a:pathLst>
                <a:path w="206" h="206">
                  <a:moveTo>
                    <a:pt x="1" y="101"/>
                  </a:moveTo>
                  <a:cubicBezTo>
                    <a:pt x="1" y="44"/>
                    <a:pt x="47" y="0"/>
                    <a:pt x="105" y="1"/>
                  </a:cubicBezTo>
                  <a:cubicBezTo>
                    <a:pt x="162" y="1"/>
                    <a:pt x="206" y="47"/>
                    <a:pt x="205" y="104"/>
                  </a:cubicBezTo>
                  <a:cubicBezTo>
                    <a:pt x="205" y="163"/>
                    <a:pt x="159" y="206"/>
                    <a:pt x="100" y="205"/>
                  </a:cubicBezTo>
                  <a:cubicBezTo>
                    <a:pt x="44" y="204"/>
                    <a:pt x="0" y="158"/>
                    <a:pt x="1"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41"/>
            <p:cNvSpPr>
              <a:spLocks/>
            </p:cNvSpPr>
            <p:nvPr/>
          </p:nvSpPr>
          <p:spPr bwMode="auto">
            <a:xfrm>
              <a:off x="6852" y="1743"/>
              <a:ext cx="83" cy="69"/>
            </a:xfrm>
            <a:custGeom>
              <a:avLst/>
              <a:gdLst>
                <a:gd name="T0" fmla="*/ 126 w 173"/>
                <a:gd name="T1" fmla="*/ 142 h 143"/>
                <a:gd name="T2" fmla="*/ 4 w 173"/>
                <a:gd name="T3" fmla="*/ 47 h 143"/>
                <a:gd name="T4" fmla="*/ 25 w 173"/>
                <a:gd name="T5" fmla="*/ 6 h 143"/>
                <a:gd name="T6" fmla="*/ 65 w 173"/>
                <a:gd name="T7" fmla="*/ 30 h 143"/>
                <a:gd name="T8" fmla="*/ 129 w 173"/>
                <a:gd name="T9" fmla="*/ 80 h 143"/>
                <a:gd name="T10" fmla="*/ 172 w 173"/>
                <a:gd name="T11" fmla="*/ 110 h 143"/>
                <a:gd name="T12" fmla="*/ 126 w 173"/>
                <a:gd name="T13" fmla="*/ 142 h 143"/>
              </a:gdLst>
              <a:ahLst/>
              <a:cxnLst>
                <a:cxn ang="0">
                  <a:pos x="T0" y="T1"/>
                </a:cxn>
                <a:cxn ang="0">
                  <a:pos x="T2" y="T3"/>
                </a:cxn>
                <a:cxn ang="0">
                  <a:pos x="T4" y="T5"/>
                </a:cxn>
                <a:cxn ang="0">
                  <a:pos x="T6" y="T7"/>
                </a:cxn>
                <a:cxn ang="0">
                  <a:pos x="T8" y="T9"/>
                </a:cxn>
                <a:cxn ang="0">
                  <a:pos x="T10" y="T11"/>
                </a:cxn>
                <a:cxn ang="0">
                  <a:pos x="T12" y="T13"/>
                </a:cxn>
              </a:cxnLst>
              <a:rect l="0" t="0" r="r" b="b"/>
              <a:pathLst>
                <a:path w="173" h="143">
                  <a:moveTo>
                    <a:pt x="126" y="142"/>
                  </a:moveTo>
                  <a:cubicBezTo>
                    <a:pt x="68" y="143"/>
                    <a:pt x="17" y="103"/>
                    <a:pt x="4" y="47"/>
                  </a:cubicBezTo>
                  <a:cubicBezTo>
                    <a:pt x="0" y="26"/>
                    <a:pt x="7" y="10"/>
                    <a:pt x="25" y="6"/>
                  </a:cubicBezTo>
                  <a:cubicBezTo>
                    <a:pt x="44" y="0"/>
                    <a:pt x="59" y="9"/>
                    <a:pt x="65" y="30"/>
                  </a:cubicBezTo>
                  <a:cubicBezTo>
                    <a:pt x="75" y="64"/>
                    <a:pt x="95" y="79"/>
                    <a:pt x="129" y="80"/>
                  </a:cubicBezTo>
                  <a:cubicBezTo>
                    <a:pt x="159" y="80"/>
                    <a:pt x="173" y="89"/>
                    <a:pt x="172" y="110"/>
                  </a:cubicBezTo>
                  <a:cubicBezTo>
                    <a:pt x="172" y="131"/>
                    <a:pt x="156" y="142"/>
                    <a:pt x="126" y="1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42"/>
            <p:cNvSpPr>
              <a:spLocks/>
            </p:cNvSpPr>
            <p:nvPr/>
          </p:nvSpPr>
          <p:spPr bwMode="auto">
            <a:xfrm>
              <a:off x="6905" y="2128"/>
              <a:ext cx="223" cy="223"/>
            </a:xfrm>
            <a:custGeom>
              <a:avLst/>
              <a:gdLst>
                <a:gd name="T0" fmla="*/ 463 w 463"/>
                <a:gd name="T1" fmla="*/ 232 h 463"/>
                <a:gd name="T2" fmla="*/ 231 w 463"/>
                <a:gd name="T3" fmla="*/ 462 h 463"/>
                <a:gd name="T4" fmla="*/ 1 w 463"/>
                <a:gd name="T5" fmla="*/ 231 h 463"/>
                <a:gd name="T6" fmla="*/ 234 w 463"/>
                <a:gd name="T7" fmla="*/ 0 h 463"/>
                <a:gd name="T8" fmla="*/ 463 w 463"/>
                <a:gd name="T9" fmla="*/ 232 h 463"/>
              </a:gdLst>
              <a:ahLst/>
              <a:cxnLst>
                <a:cxn ang="0">
                  <a:pos x="T0" y="T1"/>
                </a:cxn>
                <a:cxn ang="0">
                  <a:pos x="T2" y="T3"/>
                </a:cxn>
                <a:cxn ang="0">
                  <a:pos x="T4" y="T5"/>
                </a:cxn>
                <a:cxn ang="0">
                  <a:pos x="T6" y="T7"/>
                </a:cxn>
                <a:cxn ang="0">
                  <a:pos x="T8" y="T9"/>
                </a:cxn>
              </a:cxnLst>
              <a:rect l="0" t="0" r="r" b="b"/>
              <a:pathLst>
                <a:path w="463" h="463">
                  <a:moveTo>
                    <a:pt x="463" y="232"/>
                  </a:moveTo>
                  <a:cubicBezTo>
                    <a:pt x="463" y="360"/>
                    <a:pt x="359" y="463"/>
                    <a:pt x="231" y="462"/>
                  </a:cubicBezTo>
                  <a:cubicBezTo>
                    <a:pt x="104" y="461"/>
                    <a:pt x="0" y="358"/>
                    <a:pt x="1" y="231"/>
                  </a:cubicBezTo>
                  <a:cubicBezTo>
                    <a:pt x="1" y="102"/>
                    <a:pt x="104" y="0"/>
                    <a:pt x="234" y="0"/>
                  </a:cubicBezTo>
                  <a:cubicBezTo>
                    <a:pt x="361" y="0"/>
                    <a:pt x="463" y="103"/>
                    <a:pt x="463" y="2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3" name="Rectangle 72"/>
          <p:cNvSpPr/>
          <p:nvPr/>
        </p:nvSpPr>
        <p:spPr>
          <a:xfrm>
            <a:off x="1454332" y="3991503"/>
            <a:ext cx="2725782" cy="369332"/>
          </a:xfrm>
          <a:prstGeom prst="rect">
            <a:avLst/>
          </a:prstGeom>
        </p:spPr>
        <p:txBody>
          <a:bodyPr wrap="square">
            <a:spAutoFit/>
          </a:bodyPr>
          <a:lstStyle/>
          <a:p>
            <a:pPr algn="ctr"/>
            <a:r>
              <a:rPr lang="en-US" dirty="0">
                <a:solidFill>
                  <a:schemeClr val="tx2">
                    <a:lumMod val="75000"/>
                  </a:schemeClr>
                </a:solidFill>
              </a:rPr>
              <a:t>Imaging</a:t>
            </a:r>
          </a:p>
        </p:txBody>
      </p:sp>
      <p:sp>
        <p:nvSpPr>
          <p:cNvPr id="74" name="Rectangle 73"/>
          <p:cNvSpPr/>
          <p:nvPr/>
        </p:nvSpPr>
        <p:spPr>
          <a:xfrm>
            <a:off x="4742583" y="4034031"/>
            <a:ext cx="2725782" cy="369332"/>
          </a:xfrm>
          <a:prstGeom prst="rect">
            <a:avLst/>
          </a:prstGeom>
        </p:spPr>
        <p:txBody>
          <a:bodyPr wrap="square">
            <a:spAutoFit/>
          </a:bodyPr>
          <a:lstStyle/>
          <a:p>
            <a:pPr algn="ctr"/>
            <a:r>
              <a:rPr lang="en-US" dirty="0">
                <a:solidFill>
                  <a:schemeClr val="tx2">
                    <a:lumMod val="75000"/>
                  </a:schemeClr>
                </a:solidFill>
              </a:rPr>
              <a:t>Mapping</a:t>
            </a:r>
          </a:p>
        </p:txBody>
      </p:sp>
      <p:sp>
        <p:nvSpPr>
          <p:cNvPr id="75" name="Rectangle 74"/>
          <p:cNvSpPr/>
          <p:nvPr/>
        </p:nvSpPr>
        <p:spPr>
          <a:xfrm>
            <a:off x="8011886" y="4034031"/>
            <a:ext cx="2725782" cy="369332"/>
          </a:xfrm>
          <a:prstGeom prst="rect">
            <a:avLst/>
          </a:prstGeom>
        </p:spPr>
        <p:txBody>
          <a:bodyPr wrap="square">
            <a:spAutoFit/>
          </a:bodyPr>
          <a:lstStyle/>
          <a:p>
            <a:pPr algn="ctr"/>
            <a:r>
              <a:rPr lang="en-US" dirty="0">
                <a:solidFill>
                  <a:schemeClr val="tx2">
                    <a:lumMod val="75000"/>
                  </a:schemeClr>
                </a:solidFill>
              </a:rPr>
              <a:t>Enforcement</a:t>
            </a:r>
          </a:p>
        </p:txBody>
      </p:sp>
      <p:grpSp>
        <p:nvGrpSpPr>
          <p:cNvPr id="76" name="Group 75"/>
          <p:cNvGrpSpPr/>
          <p:nvPr/>
        </p:nvGrpSpPr>
        <p:grpSpPr>
          <a:xfrm>
            <a:off x="3007853" y="3588431"/>
            <a:ext cx="410141" cy="410142"/>
            <a:chOff x="1531842" y="2332716"/>
            <a:chExt cx="335644" cy="335644"/>
          </a:xfrm>
        </p:grpSpPr>
        <p:sp>
          <p:nvSpPr>
            <p:cNvPr id="77" name="Oval 76"/>
            <p:cNvSpPr/>
            <p:nvPr/>
          </p:nvSpPr>
          <p:spPr>
            <a:xfrm>
              <a:off x="1531842" y="2332716"/>
              <a:ext cx="335644" cy="335644"/>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dirty="0"/>
            </a:p>
          </p:txBody>
        </p:sp>
        <p:sp>
          <p:nvSpPr>
            <p:cNvPr id="78" name="TextBox 77"/>
            <p:cNvSpPr txBox="1"/>
            <p:nvPr/>
          </p:nvSpPr>
          <p:spPr>
            <a:xfrm>
              <a:off x="1539568" y="2347109"/>
              <a:ext cx="323811" cy="302246"/>
            </a:xfrm>
            <a:prstGeom prst="rect">
              <a:avLst/>
            </a:prstGeom>
            <a:noFill/>
          </p:spPr>
          <p:txBody>
            <a:bodyPr wrap="square" rtlCol="0">
              <a:spAutoFit/>
            </a:bodyPr>
            <a:lstStyle/>
            <a:p>
              <a:pPr algn="ctr"/>
              <a:r>
                <a:rPr lang="en-US" dirty="0">
                  <a:solidFill>
                    <a:schemeClr val="bg1"/>
                  </a:solidFill>
                  <a:latin typeface="Montserrat" panose="00000500000000000000" pitchFamily="50" charset="0"/>
                </a:rPr>
                <a:t>4</a:t>
              </a:r>
            </a:p>
          </p:txBody>
        </p:sp>
      </p:grpSp>
      <p:grpSp>
        <p:nvGrpSpPr>
          <p:cNvPr id="80" name="Group 4"/>
          <p:cNvGrpSpPr>
            <a:grpSpLocks noChangeAspect="1"/>
          </p:cNvGrpSpPr>
          <p:nvPr/>
        </p:nvGrpSpPr>
        <p:grpSpPr bwMode="auto">
          <a:xfrm>
            <a:off x="5659976" y="3102557"/>
            <a:ext cx="802200" cy="802200"/>
            <a:chOff x="3563" y="2029"/>
            <a:chExt cx="558" cy="558"/>
          </a:xfrm>
          <a:solidFill>
            <a:srgbClr val="00334F"/>
          </a:solidFill>
        </p:grpSpPr>
        <p:sp>
          <p:nvSpPr>
            <p:cNvPr id="82" name="Freeform 5"/>
            <p:cNvSpPr>
              <a:spLocks/>
            </p:cNvSpPr>
            <p:nvPr/>
          </p:nvSpPr>
          <p:spPr bwMode="auto">
            <a:xfrm>
              <a:off x="3563" y="2204"/>
              <a:ext cx="558" cy="383"/>
            </a:xfrm>
            <a:custGeom>
              <a:avLst/>
              <a:gdLst>
                <a:gd name="T0" fmla="*/ 0 w 1180"/>
                <a:gd name="T1" fmla="*/ 0 h 809"/>
                <a:gd name="T2" fmla="*/ 42 w 1180"/>
                <a:gd name="T3" fmla="*/ 58 h 809"/>
                <a:gd name="T4" fmla="*/ 56 w 1180"/>
                <a:gd name="T5" fmla="*/ 102 h 809"/>
                <a:gd name="T6" fmla="*/ 55 w 1180"/>
                <a:gd name="T7" fmla="*/ 733 h 809"/>
                <a:gd name="T8" fmla="*/ 55 w 1180"/>
                <a:gd name="T9" fmla="*/ 746 h 809"/>
                <a:gd name="T10" fmla="*/ 378 w 1180"/>
                <a:gd name="T11" fmla="*/ 665 h 809"/>
                <a:gd name="T12" fmla="*/ 378 w 1180"/>
                <a:gd name="T13" fmla="*/ 651 h 809"/>
                <a:gd name="T14" fmla="*/ 378 w 1180"/>
                <a:gd name="T15" fmla="*/ 487 h 809"/>
                <a:gd name="T16" fmla="*/ 387 w 1180"/>
                <a:gd name="T17" fmla="*/ 471 h 809"/>
                <a:gd name="T18" fmla="*/ 415 w 1180"/>
                <a:gd name="T19" fmla="*/ 455 h 809"/>
                <a:gd name="T20" fmla="*/ 415 w 1180"/>
                <a:gd name="T21" fmla="*/ 665 h 809"/>
                <a:gd name="T22" fmla="*/ 765 w 1180"/>
                <a:gd name="T23" fmla="*/ 749 h 809"/>
                <a:gd name="T24" fmla="*/ 766 w 1180"/>
                <a:gd name="T25" fmla="*/ 729 h 809"/>
                <a:gd name="T26" fmla="*/ 801 w 1180"/>
                <a:gd name="T27" fmla="*/ 729 h 809"/>
                <a:gd name="T28" fmla="*/ 802 w 1180"/>
                <a:gd name="T29" fmla="*/ 749 h 809"/>
                <a:gd name="T30" fmla="*/ 875 w 1180"/>
                <a:gd name="T31" fmla="*/ 733 h 809"/>
                <a:gd name="T32" fmla="*/ 1110 w 1180"/>
                <a:gd name="T33" fmla="*/ 680 h 809"/>
                <a:gd name="T34" fmla="*/ 1125 w 1180"/>
                <a:gd name="T35" fmla="*/ 661 h 809"/>
                <a:gd name="T36" fmla="*/ 1125 w 1180"/>
                <a:gd name="T37" fmla="*/ 452 h 809"/>
                <a:gd name="T38" fmla="*/ 1131 w 1180"/>
                <a:gd name="T39" fmla="*/ 432 h 809"/>
                <a:gd name="T40" fmla="*/ 1172 w 1180"/>
                <a:gd name="T41" fmla="*/ 373 h 809"/>
                <a:gd name="T42" fmla="*/ 1180 w 1180"/>
                <a:gd name="T43" fmla="*/ 364 h 809"/>
                <a:gd name="T44" fmla="*/ 1180 w 1180"/>
                <a:gd name="T45" fmla="*/ 705 h 809"/>
                <a:gd name="T46" fmla="*/ 1155 w 1180"/>
                <a:gd name="T47" fmla="*/ 726 h 809"/>
                <a:gd name="T48" fmla="*/ 864 w 1180"/>
                <a:gd name="T49" fmla="*/ 791 h 809"/>
                <a:gd name="T50" fmla="*/ 790 w 1180"/>
                <a:gd name="T51" fmla="*/ 809 h 809"/>
                <a:gd name="T52" fmla="*/ 777 w 1180"/>
                <a:gd name="T53" fmla="*/ 809 h 809"/>
                <a:gd name="T54" fmla="*/ 768 w 1180"/>
                <a:gd name="T55" fmla="*/ 806 h 809"/>
                <a:gd name="T56" fmla="*/ 405 w 1180"/>
                <a:gd name="T57" fmla="*/ 719 h 809"/>
                <a:gd name="T58" fmla="*/ 386 w 1180"/>
                <a:gd name="T59" fmla="*/ 720 h 809"/>
                <a:gd name="T60" fmla="*/ 113 w 1180"/>
                <a:gd name="T61" fmla="*/ 788 h 809"/>
                <a:gd name="T62" fmla="*/ 35 w 1180"/>
                <a:gd name="T63" fmla="*/ 809 h 809"/>
                <a:gd name="T64" fmla="*/ 21 w 1180"/>
                <a:gd name="T65" fmla="*/ 809 h 809"/>
                <a:gd name="T66" fmla="*/ 0 w 1180"/>
                <a:gd name="T67" fmla="*/ 788 h 809"/>
                <a:gd name="T68" fmla="*/ 0 w 1180"/>
                <a:gd name="T69"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80" h="809">
                  <a:moveTo>
                    <a:pt x="0" y="0"/>
                  </a:moveTo>
                  <a:cubicBezTo>
                    <a:pt x="14" y="20"/>
                    <a:pt x="27" y="39"/>
                    <a:pt x="42" y="58"/>
                  </a:cubicBezTo>
                  <a:cubicBezTo>
                    <a:pt x="53" y="71"/>
                    <a:pt x="56" y="85"/>
                    <a:pt x="56" y="102"/>
                  </a:cubicBezTo>
                  <a:cubicBezTo>
                    <a:pt x="55" y="313"/>
                    <a:pt x="55" y="523"/>
                    <a:pt x="55" y="733"/>
                  </a:cubicBezTo>
                  <a:cubicBezTo>
                    <a:pt x="55" y="737"/>
                    <a:pt x="55" y="741"/>
                    <a:pt x="55" y="746"/>
                  </a:cubicBezTo>
                  <a:cubicBezTo>
                    <a:pt x="164" y="719"/>
                    <a:pt x="271" y="692"/>
                    <a:pt x="378" y="665"/>
                  </a:cubicBezTo>
                  <a:cubicBezTo>
                    <a:pt x="378" y="660"/>
                    <a:pt x="378" y="656"/>
                    <a:pt x="378" y="651"/>
                  </a:cubicBezTo>
                  <a:cubicBezTo>
                    <a:pt x="378" y="597"/>
                    <a:pt x="379" y="542"/>
                    <a:pt x="378" y="487"/>
                  </a:cubicBezTo>
                  <a:cubicBezTo>
                    <a:pt x="378" y="479"/>
                    <a:pt x="380" y="475"/>
                    <a:pt x="387" y="471"/>
                  </a:cubicBezTo>
                  <a:cubicBezTo>
                    <a:pt x="396" y="467"/>
                    <a:pt x="405" y="461"/>
                    <a:pt x="415" y="455"/>
                  </a:cubicBezTo>
                  <a:cubicBezTo>
                    <a:pt x="415" y="526"/>
                    <a:pt x="415" y="595"/>
                    <a:pt x="415" y="665"/>
                  </a:cubicBezTo>
                  <a:cubicBezTo>
                    <a:pt x="532" y="693"/>
                    <a:pt x="648" y="721"/>
                    <a:pt x="765" y="749"/>
                  </a:cubicBezTo>
                  <a:cubicBezTo>
                    <a:pt x="765" y="742"/>
                    <a:pt x="765" y="736"/>
                    <a:pt x="766" y="729"/>
                  </a:cubicBezTo>
                  <a:cubicBezTo>
                    <a:pt x="777" y="729"/>
                    <a:pt x="789" y="729"/>
                    <a:pt x="801" y="729"/>
                  </a:cubicBezTo>
                  <a:cubicBezTo>
                    <a:pt x="801" y="736"/>
                    <a:pt x="802" y="742"/>
                    <a:pt x="802" y="749"/>
                  </a:cubicBezTo>
                  <a:cubicBezTo>
                    <a:pt x="827" y="743"/>
                    <a:pt x="851" y="738"/>
                    <a:pt x="875" y="733"/>
                  </a:cubicBezTo>
                  <a:cubicBezTo>
                    <a:pt x="953" y="715"/>
                    <a:pt x="1031" y="697"/>
                    <a:pt x="1110" y="680"/>
                  </a:cubicBezTo>
                  <a:cubicBezTo>
                    <a:pt x="1122" y="678"/>
                    <a:pt x="1125" y="673"/>
                    <a:pt x="1125" y="661"/>
                  </a:cubicBezTo>
                  <a:cubicBezTo>
                    <a:pt x="1124" y="591"/>
                    <a:pt x="1124" y="522"/>
                    <a:pt x="1125" y="452"/>
                  </a:cubicBezTo>
                  <a:cubicBezTo>
                    <a:pt x="1125" y="446"/>
                    <a:pt x="1128" y="438"/>
                    <a:pt x="1131" y="432"/>
                  </a:cubicBezTo>
                  <a:cubicBezTo>
                    <a:pt x="1144" y="412"/>
                    <a:pt x="1158" y="392"/>
                    <a:pt x="1172" y="373"/>
                  </a:cubicBezTo>
                  <a:cubicBezTo>
                    <a:pt x="1174" y="370"/>
                    <a:pt x="1177" y="367"/>
                    <a:pt x="1180" y="364"/>
                  </a:cubicBezTo>
                  <a:cubicBezTo>
                    <a:pt x="1180" y="478"/>
                    <a:pt x="1180" y="591"/>
                    <a:pt x="1180" y="705"/>
                  </a:cubicBezTo>
                  <a:cubicBezTo>
                    <a:pt x="1174" y="715"/>
                    <a:pt x="1167" y="723"/>
                    <a:pt x="1155" y="726"/>
                  </a:cubicBezTo>
                  <a:cubicBezTo>
                    <a:pt x="1058" y="747"/>
                    <a:pt x="961" y="769"/>
                    <a:pt x="864" y="791"/>
                  </a:cubicBezTo>
                  <a:cubicBezTo>
                    <a:pt x="839" y="796"/>
                    <a:pt x="815" y="803"/>
                    <a:pt x="790" y="809"/>
                  </a:cubicBezTo>
                  <a:cubicBezTo>
                    <a:pt x="786" y="809"/>
                    <a:pt x="781" y="809"/>
                    <a:pt x="777" y="809"/>
                  </a:cubicBezTo>
                  <a:cubicBezTo>
                    <a:pt x="774" y="808"/>
                    <a:pt x="771" y="806"/>
                    <a:pt x="768" y="806"/>
                  </a:cubicBezTo>
                  <a:cubicBezTo>
                    <a:pt x="647" y="777"/>
                    <a:pt x="526" y="748"/>
                    <a:pt x="405" y="719"/>
                  </a:cubicBezTo>
                  <a:cubicBezTo>
                    <a:pt x="399" y="718"/>
                    <a:pt x="392" y="718"/>
                    <a:pt x="386" y="720"/>
                  </a:cubicBezTo>
                  <a:cubicBezTo>
                    <a:pt x="295" y="742"/>
                    <a:pt x="204" y="765"/>
                    <a:pt x="113" y="788"/>
                  </a:cubicBezTo>
                  <a:cubicBezTo>
                    <a:pt x="87" y="794"/>
                    <a:pt x="61" y="802"/>
                    <a:pt x="35" y="809"/>
                  </a:cubicBezTo>
                  <a:cubicBezTo>
                    <a:pt x="30" y="809"/>
                    <a:pt x="26" y="809"/>
                    <a:pt x="21" y="809"/>
                  </a:cubicBezTo>
                  <a:cubicBezTo>
                    <a:pt x="14" y="802"/>
                    <a:pt x="7" y="795"/>
                    <a:pt x="0" y="788"/>
                  </a:cubicBezTo>
                  <a:cubicBezTo>
                    <a:pt x="0" y="525"/>
                    <a:pt x="0" y="263"/>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6"/>
            <p:cNvSpPr>
              <a:spLocks noEditPoints="1"/>
            </p:cNvSpPr>
            <p:nvPr/>
          </p:nvSpPr>
          <p:spPr bwMode="auto">
            <a:xfrm>
              <a:off x="3563" y="2029"/>
              <a:ext cx="214" cy="266"/>
            </a:xfrm>
            <a:custGeom>
              <a:avLst/>
              <a:gdLst>
                <a:gd name="T0" fmla="*/ 226 w 454"/>
                <a:gd name="T1" fmla="*/ 0 h 564"/>
                <a:gd name="T2" fmla="*/ 254 w 454"/>
                <a:gd name="T3" fmla="*/ 5 h 564"/>
                <a:gd name="T4" fmla="*/ 392 w 454"/>
                <a:gd name="T5" fmla="*/ 296 h 564"/>
                <a:gd name="T6" fmla="*/ 361 w 454"/>
                <a:gd name="T7" fmla="*/ 347 h 564"/>
                <a:gd name="T8" fmla="*/ 223 w 454"/>
                <a:gd name="T9" fmla="*/ 547 h 564"/>
                <a:gd name="T10" fmla="*/ 192 w 454"/>
                <a:gd name="T11" fmla="*/ 547 h 564"/>
                <a:gd name="T12" fmla="*/ 50 w 454"/>
                <a:gd name="T13" fmla="*/ 341 h 564"/>
                <a:gd name="T14" fmla="*/ 2 w 454"/>
                <a:gd name="T15" fmla="*/ 228 h 564"/>
                <a:gd name="T16" fmla="*/ 0 w 454"/>
                <a:gd name="T17" fmla="*/ 223 h 564"/>
                <a:gd name="T18" fmla="*/ 0 w 454"/>
                <a:gd name="T19" fmla="*/ 188 h 564"/>
                <a:gd name="T20" fmla="*/ 3 w 454"/>
                <a:gd name="T21" fmla="*/ 180 h 564"/>
                <a:gd name="T22" fmla="*/ 156 w 454"/>
                <a:gd name="T23" fmla="*/ 7 h 564"/>
                <a:gd name="T24" fmla="*/ 189 w 454"/>
                <a:gd name="T25" fmla="*/ 0 h 564"/>
                <a:gd name="T26" fmla="*/ 226 w 454"/>
                <a:gd name="T27" fmla="*/ 0 h 564"/>
                <a:gd name="T28" fmla="*/ 208 w 454"/>
                <a:gd name="T29" fmla="*/ 87 h 564"/>
                <a:gd name="T30" fmla="*/ 92 w 454"/>
                <a:gd name="T31" fmla="*/ 202 h 564"/>
                <a:gd name="T32" fmla="*/ 208 w 454"/>
                <a:gd name="T33" fmla="*/ 318 h 564"/>
                <a:gd name="T34" fmla="*/ 323 w 454"/>
                <a:gd name="T35" fmla="*/ 203 h 564"/>
                <a:gd name="T36" fmla="*/ 208 w 454"/>
                <a:gd name="T37" fmla="*/ 8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564">
                  <a:moveTo>
                    <a:pt x="226" y="0"/>
                  </a:moveTo>
                  <a:cubicBezTo>
                    <a:pt x="235" y="1"/>
                    <a:pt x="245" y="3"/>
                    <a:pt x="254" y="5"/>
                  </a:cubicBezTo>
                  <a:cubicBezTo>
                    <a:pt x="382" y="35"/>
                    <a:pt x="454" y="177"/>
                    <a:pt x="392" y="296"/>
                  </a:cubicBezTo>
                  <a:cubicBezTo>
                    <a:pt x="383" y="314"/>
                    <a:pt x="372" y="331"/>
                    <a:pt x="361" y="347"/>
                  </a:cubicBezTo>
                  <a:cubicBezTo>
                    <a:pt x="315" y="414"/>
                    <a:pt x="269" y="480"/>
                    <a:pt x="223" y="547"/>
                  </a:cubicBezTo>
                  <a:cubicBezTo>
                    <a:pt x="211" y="564"/>
                    <a:pt x="204" y="564"/>
                    <a:pt x="192" y="547"/>
                  </a:cubicBezTo>
                  <a:cubicBezTo>
                    <a:pt x="145" y="478"/>
                    <a:pt x="97" y="410"/>
                    <a:pt x="50" y="341"/>
                  </a:cubicBezTo>
                  <a:cubicBezTo>
                    <a:pt x="26" y="307"/>
                    <a:pt x="7" y="271"/>
                    <a:pt x="2" y="228"/>
                  </a:cubicBezTo>
                  <a:cubicBezTo>
                    <a:pt x="2" y="226"/>
                    <a:pt x="1" y="225"/>
                    <a:pt x="0" y="223"/>
                  </a:cubicBezTo>
                  <a:cubicBezTo>
                    <a:pt x="0" y="211"/>
                    <a:pt x="0" y="200"/>
                    <a:pt x="0" y="188"/>
                  </a:cubicBezTo>
                  <a:cubicBezTo>
                    <a:pt x="1" y="186"/>
                    <a:pt x="2" y="183"/>
                    <a:pt x="3" y="180"/>
                  </a:cubicBezTo>
                  <a:cubicBezTo>
                    <a:pt x="13" y="97"/>
                    <a:pt x="75" y="27"/>
                    <a:pt x="156" y="7"/>
                  </a:cubicBezTo>
                  <a:cubicBezTo>
                    <a:pt x="167" y="4"/>
                    <a:pt x="178" y="2"/>
                    <a:pt x="189" y="0"/>
                  </a:cubicBezTo>
                  <a:cubicBezTo>
                    <a:pt x="202" y="0"/>
                    <a:pt x="214" y="0"/>
                    <a:pt x="226" y="0"/>
                  </a:cubicBezTo>
                  <a:close/>
                  <a:moveTo>
                    <a:pt x="208" y="87"/>
                  </a:moveTo>
                  <a:cubicBezTo>
                    <a:pt x="144" y="86"/>
                    <a:pt x="92" y="138"/>
                    <a:pt x="92" y="202"/>
                  </a:cubicBezTo>
                  <a:cubicBezTo>
                    <a:pt x="92" y="265"/>
                    <a:pt x="144" y="318"/>
                    <a:pt x="208" y="318"/>
                  </a:cubicBezTo>
                  <a:cubicBezTo>
                    <a:pt x="271" y="318"/>
                    <a:pt x="323" y="266"/>
                    <a:pt x="323" y="203"/>
                  </a:cubicBezTo>
                  <a:cubicBezTo>
                    <a:pt x="323" y="139"/>
                    <a:pt x="272" y="87"/>
                    <a:pt x="208" y="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7"/>
            <p:cNvSpPr>
              <a:spLocks noEditPoints="1"/>
            </p:cNvSpPr>
            <p:nvPr/>
          </p:nvSpPr>
          <p:spPr bwMode="auto">
            <a:xfrm>
              <a:off x="3924" y="2198"/>
              <a:ext cx="197" cy="269"/>
            </a:xfrm>
            <a:custGeom>
              <a:avLst/>
              <a:gdLst>
                <a:gd name="T0" fmla="*/ 416 w 416"/>
                <a:gd name="T1" fmla="*/ 228 h 568"/>
                <a:gd name="T2" fmla="*/ 407 w 416"/>
                <a:gd name="T3" fmla="*/ 263 h 568"/>
                <a:gd name="T4" fmla="*/ 372 w 416"/>
                <a:gd name="T5" fmla="*/ 336 h 568"/>
                <a:gd name="T6" fmla="*/ 221 w 416"/>
                <a:gd name="T7" fmla="*/ 556 h 568"/>
                <a:gd name="T8" fmla="*/ 195 w 416"/>
                <a:gd name="T9" fmla="*/ 555 h 568"/>
                <a:gd name="T10" fmla="*/ 44 w 416"/>
                <a:gd name="T11" fmla="*/ 337 h 568"/>
                <a:gd name="T12" fmla="*/ 1 w 416"/>
                <a:gd name="T13" fmla="*/ 204 h 568"/>
                <a:gd name="T14" fmla="*/ 199 w 416"/>
                <a:gd name="T15" fmla="*/ 5 h 568"/>
                <a:gd name="T16" fmla="*/ 413 w 416"/>
                <a:gd name="T17" fmla="*/ 185 h 568"/>
                <a:gd name="T18" fmla="*/ 416 w 416"/>
                <a:gd name="T19" fmla="*/ 193 h 568"/>
                <a:gd name="T20" fmla="*/ 416 w 416"/>
                <a:gd name="T21" fmla="*/ 228 h 568"/>
                <a:gd name="T22" fmla="*/ 208 w 416"/>
                <a:gd name="T23" fmla="*/ 91 h 568"/>
                <a:gd name="T24" fmla="*/ 93 w 416"/>
                <a:gd name="T25" fmla="*/ 204 h 568"/>
                <a:gd name="T26" fmla="*/ 207 w 416"/>
                <a:gd name="T27" fmla="*/ 322 h 568"/>
                <a:gd name="T28" fmla="*/ 324 w 416"/>
                <a:gd name="T29" fmla="*/ 207 h 568"/>
                <a:gd name="T30" fmla="*/ 208 w 416"/>
                <a:gd name="T31" fmla="*/ 91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6" h="568">
                  <a:moveTo>
                    <a:pt x="416" y="228"/>
                  </a:moveTo>
                  <a:cubicBezTo>
                    <a:pt x="413" y="240"/>
                    <a:pt x="412" y="252"/>
                    <a:pt x="407" y="263"/>
                  </a:cubicBezTo>
                  <a:cubicBezTo>
                    <a:pt x="397" y="288"/>
                    <a:pt x="387" y="314"/>
                    <a:pt x="372" y="336"/>
                  </a:cubicBezTo>
                  <a:cubicBezTo>
                    <a:pt x="323" y="410"/>
                    <a:pt x="272" y="483"/>
                    <a:pt x="221" y="556"/>
                  </a:cubicBezTo>
                  <a:cubicBezTo>
                    <a:pt x="213" y="568"/>
                    <a:pt x="204" y="568"/>
                    <a:pt x="195" y="555"/>
                  </a:cubicBezTo>
                  <a:cubicBezTo>
                    <a:pt x="145" y="483"/>
                    <a:pt x="94" y="410"/>
                    <a:pt x="44" y="337"/>
                  </a:cubicBezTo>
                  <a:cubicBezTo>
                    <a:pt x="17" y="297"/>
                    <a:pt x="0" y="254"/>
                    <a:pt x="1" y="204"/>
                  </a:cubicBezTo>
                  <a:cubicBezTo>
                    <a:pt x="5" y="97"/>
                    <a:pt x="92" y="10"/>
                    <a:pt x="199" y="5"/>
                  </a:cubicBezTo>
                  <a:cubicBezTo>
                    <a:pt x="306" y="0"/>
                    <a:pt x="400" y="79"/>
                    <a:pt x="413" y="185"/>
                  </a:cubicBezTo>
                  <a:cubicBezTo>
                    <a:pt x="414" y="188"/>
                    <a:pt x="415" y="190"/>
                    <a:pt x="416" y="193"/>
                  </a:cubicBezTo>
                  <a:cubicBezTo>
                    <a:pt x="416" y="205"/>
                    <a:pt x="416" y="216"/>
                    <a:pt x="416" y="228"/>
                  </a:cubicBezTo>
                  <a:close/>
                  <a:moveTo>
                    <a:pt x="208" y="91"/>
                  </a:moveTo>
                  <a:cubicBezTo>
                    <a:pt x="145" y="91"/>
                    <a:pt x="93" y="142"/>
                    <a:pt x="93" y="204"/>
                  </a:cubicBezTo>
                  <a:cubicBezTo>
                    <a:pt x="92" y="270"/>
                    <a:pt x="144" y="322"/>
                    <a:pt x="207" y="322"/>
                  </a:cubicBezTo>
                  <a:cubicBezTo>
                    <a:pt x="272" y="322"/>
                    <a:pt x="323" y="271"/>
                    <a:pt x="324" y="207"/>
                  </a:cubicBezTo>
                  <a:cubicBezTo>
                    <a:pt x="324" y="143"/>
                    <a:pt x="273" y="92"/>
                    <a:pt x="208" y="9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8"/>
            <p:cNvSpPr>
              <a:spLocks/>
            </p:cNvSpPr>
            <p:nvPr/>
          </p:nvSpPr>
          <p:spPr bwMode="auto">
            <a:xfrm>
              <a:off x="3783" y="2095"/>
              <a:ext cx="338" cy="126"/>
            </a:xfrm>
            <a:custGeom>
              <a:avLst/>
              <a:gdLst>
                <a:gd name="T0" fmla="*/ 714 w 714"/>
                <a:gd name="T1" fmla="*/ 267 h 267"/>
                <a:gd name="T2" fmla="*/ 662 w 714"/>
                <a:gd name="T3" fmla="*/ 218 h 267"/>
                <a:gd name="T4" fmla="*/ 659 w 714"/>
                <a:gd name="T5" fmla="*/ 207 h 267"/>
                <a:gd name="T6" fmla="*/ 659 w 714"/>
                <a:gd name="T7" fmla="*/ 78 h 267"/>
                <a:gd name="T8" fmla="*/ 659 w 714"/>
                <a:gd name="T9" fmla="*/ 64 h 267"/>
                <a:gd name="T10" fmla="*/ 336 w 714"/>
                <a:gd name="T11" fmla="*/ 137 h 267"/>
                <a:gd name="T12" fmla="*/ 336 w 714"/>
                <a:gd name="T13" fmla="*/ 220 h 267"/>
                <a:gd name="T14" fmla="*/ 328 w 714"/>
                <a:gd name="T15" fmla="*/ 238 h 267"/>
                <a:gd name="T16" fmla="*/ 299 w 714"/>
                <a:gd name="T17" fmla="*/ 260 h 267"/>
                <a:gd name="T18" fmla="*/ 299 w 714"/>
                <a:gd name="T19" fmla="*/ 137 h 267"/>
                <a:gd name="T20" fmla="*/ 6 w 714"/>
                <a:gd name="T21" fmla="*/ 67 h 267"/>
                <a:gd name="T22" fmla="*/ 0 w 714"/>
                <a:gd name="T23" fmla="*/ 9 h 267"/>
                <a:gd name="T24" fmla="*/ 120 w 714"/>
                <a:gd name="T25" fmla="*/ 38 h 267"/>
                <a:gd name="T26" fmla="*/ 308 w 714"/>
                <a:gd name="T27" fmla="*/ 82 h 267"/>
                <a:gd name="T28" fmla="*/ 340 w 714"/>
                <a:gd name="T29" fmla="*/ 80 h 267"/>
                <a:gd name="T30" fmla="*/ 673 w 714"/>
                <a:gd name="T31" fmla="*/ 5 h 267"/>
                <a:gd name="T32" fmla="*/ 714 w 714"/>
                <a:gd name="T33" fmla="*/ 23 h 267"/>
                <a:gd name="T34" fmla="*/ 714 w 714"/>
                <a:gd name="T35" fmla="*/ 26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4" h="267">
                  <a:moveTo>
                    <a:pt x="714" y="267"/>
                  </a:moveTo>
                  <a:cubicBezTo>
                    <a:pt x="696" y="251"/>
                    <a:pt x="679" y="235"/>
                    <a:pt x="662" y="218"/>
                  </a:cubicBezTo>
                  <a:cubicBezTo>
                    <a:pt x="659" y="216"/>
                    <a:pt x="659" y="211"/>
                    <a:pt x="659" y="207"/>
                  </a:cubicBezTo>
                  <a:cubicBezTo>
                    <a:pt x="658" y="164"/>
                    <a:pt x="659" y="121"/>
                    <a:pt x="659" y="78"/>
                  </a:cubicBezTo>
                  <a:cubicBezTo>
                    <a:pt x="659" y="74"/>
                    <a:pt x="659" y="70"/>
                    <a:pt x="659" y="64"/>
                  </a:cubicBezTo>
                  <a:cubicBezTo>
                    <a:pt x="550" y="88"/>
                    <a:pt x="443" y="112"/>
                    <a:pt x="336" y="137"/>
                  </a:cubicBezTo>
                  <a:cubicBezTo>
                    <a:pt x="336" y="165"/>
                    <a:pt x="335" y="192"/>
                    <a:pt x="336" y="220"/>
                  </a:cubicBezTo>
                  <a:cubicBezTo>
                    <a:pt x="336" y="228"/>
                    <a:pt x="334" y="233"/>
                    <a:pt x="328" y="238"/>
                  </a:cubicBezTo>
                  <a:cubicBezTo>
                    <a:pt x="318" y="245"/>
                    <a:pt x="308" y="254"/>
                    <a:pt x="299" y="260"/>
                  </a:cubicBezTo>
                  <a:cubicBezTo>
                    <a:pt x="299" y="222"/>
                    <a:pt x="299" y="180"/>
                    <a:pt x="299" y="137"/>
                  </a:cubicBezTo>
                  <a:cubicBezTo>
                    <a:pt x="201" y="113"/>
                    <a:pt x="103" y="90"/>
                    <a:pt x="6" y="67"/>
                  </a:cubicBezTo>
                  <a:cubicBezTo>
                    <a:pt x="4" y="47"/>
                    <a:pt x="2" y="29"/>
                    <a:pt x="0" y="9"/>
                  </a:cubicBezTo>
                  <a:cubicBezTo>
                    <a:pt x="40" y="19"/>
                    <a:pt x="80" y="28"/>
                    <a:pt x="120" y="38"/>
                  </a:cubicBezTo>
                  <a:cubicBezTo>
                    <a:pt x="182" y="53"/>
                    <a:pt x="245" y="68"/>
                    <a:pt x="308" y="82"/>
                  </a:cubicBezTo>
                  <a:cubicBezTo>
                    <a:pt x="318" y="85"/>
                    <a:pt x="330" y="82"/>
                    <a:pt x="340" y="80"/>
                  </a:cubicBezTo>
                  <a:cubicBezTo>
                    <a:pt x="451" y="55"/>
                    <a:pt x="562" y="30"/>
                    <a:pt x="673" y="5"/>
                  </a:cubicBezTo>
                  <a:cubicBezTo>
                    <a:pt x="694" y="0"/>
                    <a:pt x="701" y="3"/>
                    <a:pt x="714" y="23"/>
                  </a:cubicBezTo>
                  <a:cubicBezTo>
                    <a:pt x="714" y="104"/>
                    <a:pt x="714" y="186"/>
                    <a:pt x="714" y="26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9"/>
            <p:cNvSpPr>
              <a:spLocks/>
            </p:cNvSpPr>
            <p:nvPr/>
          </p:nvSpPr>
          <p:spPr bwMode="auto">
            <a:xfrm>
              <a:off x="3615" y="2316"/>
              <a:ext cx="423" cy="211"/>
            </a:xfrm>
            <a:custGeom>
              <a:avLst/>
              <a:gdLst>
                <a:gd name="T0" fmla="*/ 611 w 894"/>
                <a:gd name="T1" fmla="*/ 380 h 447"/>
                <a:gd name="T2" fmla="*/ 675 w 894"/>
                <a:gd name="T3" fmla="*/ 411 h 447"/>
                <a:gd name="T4" fmla="*/ 747 w 894"/>
                <a:gd name="T5" fmla="*/ 385 h 447"/>
                <a:gd name="T6" fmla="*/ 809 w 894"/>
                <a:gd name="T7" fmla="*/ 370 h 447"/>
                <a:gd name="T8" fmla="*/ 886 w 894"/>
                <a:gd name="T9" fmla="*/ 364 h 447"/>
                <a:gd name="T10" fmla="*/ 821 w 894"/>
                <a:gd name="T11" fmla="*/ 423 h 447"/>
                <a:gd name="T12" fmla="*/ 748 w 894"/>
                <a:gd name="T13" fmla="*/ 440 h 447"/>
                <a:gd name="T14" fmla="*/ 675 w 894"/>
                <a:gd name="T15" fmla="*/ 423 h 447"/>
                <a:gd name="T16" fmla="*/ 599 w 894"/>
                <a:gd name="T17" fmla="*/ 433 h 447"/>
                <a:gd name="T18" fmla="*/ 519 w 894"/>
                <a:gd name="T19" fmla="*/ 378 h 447"/>
                <a:gd name="T20" fmla="*/ 532 w 894"/>
                <a:gd name="T21" fmla="*/ 293 h 447"/>
                <a:gd name="T22" fmla="*/ 536 w 894"/>
                <a:gd name="T23" fmla="*/ 213 h 447"/>
                <a:gd name="T24" fmla="*/ 541 w 894"/>
                <a:gd name="T25" fmla="*/ 157 h 447"/>
                <a:gd name="T26" fmla="*/ 516 w 894"/>
                <a:gd name="T27" fmla="*/ 107 h 447"/>
                <a:gd name="T28" fmla="*/ 455 w 894"/>
                <a:gd name="T29" fmla="*/ 104 h 447"/>
                <a:gd name="T30" fmla="*/ 388 w 894"/>
                <a:gd name="T31" fmla="*/ 116 h 447"/>
                <a:gd name="T32" fmla="*/ 320 w 894"/>
                <a:gd name="T33" fmla="*/ 125 h 447"/>
                <a:gd name="T34" fmla="*/ 271 w 894"/>
                <a:gd name="T35" fmla="*/ 183 h 447"/>
                <a:gd name="T36" fmla="*/ 198 w 894"/>
                <a:gd name="T37" fmla="*/ 223 h 447"/>
                <a:gd name="T38" fmla="*/ 121 w 894"/>
                <a:gd name="T39" fmla="*/ 222 h 447"/>
                <a:gd name="T40" fmla="*/ 89 w 894"/>
                <a:gd name="T41" fmla="*/ 244 h 447"/>
                <a:gd name="T42" fmla="*/ 27 w 894"/>
                <a:gd name="T43" fmla="*/ 171 h 447"/>
                <a:gd name="T44" fmla="*/ 1 w 894"/>
                <a:gd name="T45" fmla="*/ 144 h 447"/>
                <a:gd name="T46" fmla="*/ 54 w 894"/>
                <a:gd name="T47" fmla="*/ 64 h 447"/>
                <a:gd name="T48" fmla="*/ 82 w 894"/>
                <a:gd name="T49" fmla="*/ 9 h 447"/>
                <a:gd name="T50" fmla="*/ 115 w 894"/>
                <a:gd name="T51" fmla="*/ 52 h 447"/>
                <a:gd name="T52" fmla="*/ 68 w 894"/>
                <a:gd name="T53" fmla="*/ 75 h 447"/>
                <a:gd name="T54" fmla="*/ 66 w 894"/>
                <a:gd name="T55" fmla="*/ 177 h 447"/>
                <a:gd name="T56" fmla="*/ 120 w 894"/>
                <a:gd name="T57" fmla="*/ 209 h 447"/>
                <a:gd name="T58" fmla="*/ 180 w 894"/>
                <a:gd name="T59" fmla="*/ 171 h 447"/>
                <a:gd name="T60" fmla="*/ 239 w 894"/>
                <a:gd name="T61" fmla="*/ 139 h 447"/>
                <a:gd name="T62" fmla="*/ 315 w 894"/>
                <a:gd name="T63" fmla="*/ 117 h 447"/>
                <a:gd name="T64" fmla="*/ 376 w 894"/>
                <a:gd name="T65" fmla="*/ 62 h 447"/>
                <a:gd name="T66" fmla="*/ 462 w 894"/>
                <a:gd name="T67" fmla="*/ 50 h 447"/>
                <a:gd name="T68" fmla="*/ 529 w 894"/>
                <a:gd name="T69" fmla="*/ 90 h 447"/>
                <a:gd name="T70" fmla="*/ 595 w 894"/>
                <a:gd name="T71" fmla="*/ 147 h 447"/>
                <a:gd name="T72" fmla="*/ 589 w 894"/>
                <a:gd name="T73" fmla="*/ 209 h 447"/>
                <a:gd name="T74" fmla="*/ 572 w 894"/>
                <a:gd name="T75" fmla="*/ 273 h 447"/>
                <a:gd name="T76" fmla="*/ 559 w 894"/>
                <a:gd name="T77" fmla="*/ 332 h 447"/>
                <a:gd name="T78" fmla="*/ 579 w 894"/>
                <a:gd name="T79" fmla="*/ 38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94" h="447">
                  <a:moveTo>
                    <a:pt x="579" y="380"/>
                  </a:moveTo>
                  <a:cubicBezTo>
                    <a:pt x="587" y="374"/>
                    <a:pt x="598" y="376"/>
                    <a:pt x="611" y="380"/>
                  </a:cubicBezTo>
                  <a:cubicBezTo>
                    <a:pt x="621" y="384"/>
                    <a:pt x="631" y="386"/>
                    <a:pt x="642" y="387"/>
                  </a:cubicBezTo>
                  <a:cubicBezTo>
                    <a:pt x="657" y="389"/>
                    <a:pt x="669" y="394"/>
                    <a:pt x="675" y="411"/>
                  </a:cubicBezTo>
                  <a:cubicBezTo>
                    <a:pt x="682" y="394"/>
                    <a:pt x="695" y="390"/>
                    <a:pt x="710" y="390"/>
                  </a:cubicBezTo>
                  <a:cubicBezTo>
                    <a:pt x="723" y="389"/>
                    <a:pt x="735" y="387"/>
                    <a:pt x="747" y="385"/>
                  </a:cubicBezTo>
                  <a:cubicBezTo>
                    <a:pt x="761" y="383"/>
                    <a:pt x="773" y="386"/>
                    <a:pt x="783" y="400"/>
                  </a:cubicBezTo>
                  <a:cubicBezTo>
                    <a:pt x="785" y="382"/>
                    <a:pt x="795" y="374"/>
                    <a:pt x="809" y="370"/>
                  </a:cubicBezTo>
                  <a:cubicBezTo>
                    <a:pt x="822" y="365"/>
                    <a:pt x="835" y="360"/>
                    <a:pt x="847" y="354"/>
                  </a:cubicBezTo>
                  <a:cubicBezTo>
                    <a:pt x="864" y="346"/>
                    <a:pt x="879" y="350"/>
                    <a:pt x="886" y="364"/>
                  </a:cubicBezTo>
                  <a:cubicBezTo>
                    <a:pt x="894" y="378"/>
                    <a:pt x="889" y="394"/>
                    <a:pt x="873" y="402"/>
                  </a:cubicBezTo>
                  <a:cubicBezTo>
                    <a:pt x="856" y="410"/>
                    <a:pt x="839" y="417"/>
                    <a:pt x="821" y="423"/>
                  </a:cubicBezTo>
                  <a:cubicBezTo>
                    <a:pt x="808" y="428"/>
                    <a:pt x="795" y="424"/>
                    <a:pt x="786" y="409"/>
                  </a:cubicBezTo>
                  <a:cubicBezTo>
                    <a:pt x="783" y="434"/>
                    <a:pt x="767" y="438"/>
                    <a:pt x="748" y="440"/>
                  </a:cubicBezTo>
                  <a:cubicBezTo>
                    <a:pt x="737" y="441"/>
                    <a:pt x="726" y="442"/>
                    <a:pt x="715" y="443"/>
                  </a:cubicBezTo>
                  <a:cubicBezTo>
                    <a:pt x="693" y="447"/>
                    <a:pt x="686" y="444"/>
                    <a:pt x="675" y="423"/>
                  </a:cubicBezTo>
                  <a:cubicBezTo>
                    <a:pt x="666" y="443"/>
                    <a:pt x="650" y="445"/>
                    <a:pt x="632" y="441"/>
                  </a:cubicBezTo>
                  <a:cubicBezTo>
                    <a:pt x="621" y="439"/>
                    <a:pt x="610" y="437"/>
                    <a:pt x="599" y="433"/>
                  </a:cubicBezTo>
                  <a:cubicBezTo>
                    <a:pt x="572" y="426"/>
                    <a:pt x="569" y="422"/>
                    <a:pt x="566" y="395"/>
                  </a:cubicBezTo>
                  <a:cubicBezTo>
                    <a:pt x="543" y="404"/>
                    <a:pt x="531" y="401"/>
                    <a:pt x="519" y="378"/>
                  </a:cubicBezTo>
                  <a:cubicBezTo>
                    <a:pt x="512" y="364"/>
                    <a:pt x="507" y="349"/>
                    <a:pt x="505" y="334"/>
                  </a:cubicBezTo>
                  <a:cubicBezTo>
                    <a:pt x="501" y="311"/>
                    <a:pt x="508" y="300"/>
                    <a:pt x="532" y="293"/>
                  </a:cubicBezTo>
                  <a:cubicBezTo>
                    <a:pt x="514" y="280"/>
                    <a:pt x="517" y="264"/>
                    <a:pt x="524" y="247"/>
                  </a:cubicBezTo>
                  <a:cubicBezTo>
                    <a:pt x="528" y="236"/>
                    <a:pt x="532" y="225"/>
                    <a:pt x="536" y="213"/>
                  </a:cubicBezTo>
                  <a:cubicBezTo>
                    <a:pt x="540" y="201"/>
                    <a:pt x="546" y="192"/>
                    <a:pt x="562" y="189"/>
                  </a:cubicBezTo>
                  <a:cubicBezTo>
                    <a:pt x="547" y="182"/>
                    <a:pt x="544" y="170"/>
                    <a:pt x="541" y="157"/>
                  </a:cubicBezTo>
                  <a:cubicBezTo>
                    <a:pt x="540" y="150"/>
                    <a:pt x="534" y="143"/>
                    <a:pt x="530" y="135"/>
                  </a:cubicBezTo>
                  <a:cubicBezTo>
                    <a:pt x="526" y="126"/>
                    <a:pt x="521" y="117"/>
                    <a:pt x="516" y="107"/>
                  </a:cubicBezTo>
                  <a:cubicBezTo>
                    <a:pt x="508" y="113"/>
                    <a:pt x="497" y="111"/>
                    <a:pt x="485" y="108"/>
                  </a:cubicBezTo>
                  <a:cubicBezTo>
                    <a:pt x="475" y="106"/>
                    <a:pt x="465" y="104"/>
                    <a:pt x="455" y="104"/>
                  </a:cubicBezTo>
                  <a:cubicBezTo>
                    <a:pt x="441" y="104"/>
                    <a:pt x="429" y="102"/>
                    <a:pt x="420" y="85"/>
                  </a:cubicBezTo>
                  <a:cubicBezTo>
                    <a:pt x="416" y="107"/>
                    <a:pt x="402" y="111"/>
                    <a:pt x="388" y="116"/>
                  </a:cubicBezTo>
                  <a:cubicBezTo>
                    <a:pt x="378" y="119"/>
                    <a:pt x="368" y="123"/>
                    <a:pt x="359" y="127"/>
                  </a:cubicBezTo>
                  <a:cubicBezTo>
                    <a:pt x="346" y="135"/>
                    <a:pt x="334" y="136"/>
                    <a:pt x="320" y="125"/>
                  </a:cubicBezTo>
                  <a:cubicBezTo>
                    <a:pt x="324" y="146"/>
                    <a:pt x="311" y="156"/>
                    <a:pt x="297" y="165"/>
                  </a:cubicBezTo>
                  <a:cubicBezTo>
                    <a:pt x="288" y="171"/>
                    <a:pt x="280" y="176"/>
                    <a:pt x="271" y="183"/>
                  </a:cubicBezTo>
                  <a:cubicBezTo>
                    <a:pt x="257" y="194"/>
                    <a:pt x="243" y="198"/>
                    <a:pt x="226" y="184"/>
                  </a:cubicBezTo>
                  <a:cubicBezTo>
                    <a:pt x="229" y="208"/>
                    <a:pt x="216" y="217"/>
                    <a:pt x="198" y="223"/>
                  </a:cubicBezTo>
                  <a:cubicBezTo>
                    <a:pt x="186" y="228"/>
                    <a:pt x="174" y="232"/>
                    <a:pt x="161" y="236"/>
                  </a:cubicBezTo>
                  <a:cubicBezTo>
                    <a:pt x="142" y="242"/>
                    <a:pt x="134" y="239"/>
                    <a:pt x="121" y="222"/>
                  </a:cubicBezTo>
                  <a:cubicBezTo>
                    <a:pt x="120" y="224"/>
                    <a:pt x="119" y="226"/>
                    <a:pt x="118" y="228"/>
                  </a:cubicBezTo>
                  <a:cubicBezTo>
                    <a:pt x="112" y="239"/>
                    <a:pt x="102" y="246"/>
                    <a:pt x="89" y="244"/>
                  </a:cubicBezTo>
                  <a:cubicBezTo>
                    <a:pt x="67" y="241"/>
                    <a:pt x="47" y="234"/>
                    <a:pt x="31" y="219"/>
                  </a:cubicBezTo>
                  <a:cubicBezTo>
                    <a:pt x="14" y="203"/>
                    <a:pt x="13" y="190"/>
                    <a:pt x="27" y="171"/>
                  </a:cubicBezTo>
                  <a:cubicBezTo>
                    <a:pt x="25" y="170"/>
                    <a:pt x="22" y="169"/>
                    <a:pt x="20" y="169"/>
                  </a:cubicBezTo>
                  <a:cubicBezTo>
                    <a:pt x="8" y="165"/>
                    <a:pt x="1" y="157"/>
                    <a:pt x="1" y="144"/>
                  </a:cubicBezTo>
                  <a:cubicBezTo>
                    <a:pt x="0" y="119"/>
                    <a:pt x="7" y="96"/>
                    <a:pt x="20" y="74"/>
                  </a:cubicBezTo>
                  <a:cubicBezTo>
                    <a:pt x="28" y="62"/>
                    <a:pt x="41" y="61"/>
                    <a:pt x="54" y="64"/>
                  </a:cubicBezTo>
                  <a:cubicBezTo>
                    <a:pt x="46" y="42"/>
                    <a:pt x="49" y="34"/>
                    <a:pt x="67" y="20"/>
                  </a:cubicBezTo>
                  <a:cubicBezTo>
                    <a:pt x="72" y="16"/>
                    <a:pt x="77" y="13"/>
                    <a:pt x="82" y="9"/>
                  </a:cubicBezTo>
                  <a:cubicBezTo>
                    <a:pt x="95" y="0"/>
                    <a:pt x="110" y="3"/>
                    <a:pt x="119" y="15"/>
                  </a:cubicBezTo>
                  <a:cubicBezTo>
                    <a:pt x="128" y="27"/>
                    <a:pt x="127" y="41"/>
                    <a:pt x="115" y="52"/>
                  </a:cubicBezTo>
                  <a:cubicBezTo>
                    <a:pt x="108" y="58"/>
                    <a:pt x="101" y="65"/>
                    <a:pt x="92" y="69"/>
                  </a:cubicBezTo>
                  <a:cubicBezTo>
                    <a:pt x="85" y="73"/>
                    <a:pt x="75" y="73"/>
                    <a:pt x="68" y="75"/>
                  </a:cubicBezTo>
                  <a:cubicBezTo>
                    <a:pt x="71" y="106"/>
                    <a:pt x="52" y="134"/>
                    <a:pt x="48" y="165"/>
                  </a:cubicBezTo>
                  <a:cubicBezTo>
                    <a:pt x="52" y="168"/>
                    <a:pt x="59" y="173"/>
                    <a:pt x="66" y="177"/>
                  </a:cubicBezTo>
                  <a:cubicBezTo>
                    <a:pt x="74" y="181"/>
                    <a:pt x="81" y="187"/>
                    <a:pt x="89" y="189"/>
                  </a:cubicBezTo>
                  <a:cubicBezTo>
                    <a:pt x="102" y="191"/>
                    <a:pt x="113" y="195"/>
                    <a:pt x="120" y="209"/>
                  </a:cubicBezTo>
                  <a:cubicBezTo>
                    <a:pt x="124" y="193"/>
                    <a:pt x="135" y="187"/>
                    <a:pt x="148" y="183"/>
                  </a:cubicBezTo>
                  <a:cubicBezTo>
                    <a:pt x="159" y="180"/>
                    <a:pt x="170" y="176"/>
                    <a:pt x="180" y="171"/>
                  </a:cubicBezTo>
                  <a:cubicBezTo>
                    <a:pt x="194" y="165"/>
                    <a:pt x="207" y="163"/>
                    <a:pt x="221" y="175"/>
                  </a:cubicBezTo>
                  <a:cubicBezTo>
                    <a:pt x="218" y="157"/>
                    <a:pt x="226" y="147"/>
                    <a:pt x="239" y="139"/>
                  </a:cubicBezTo>
                  <a:cubicBezTo>
                    <a:pt x="249" y="133"/>
                    <a:pt x="259" y="126"/>
                    <a:pt x="268" y="119"/>
                  </a:cubicBezTo>
                  <a:cubicBezTo>
                    <a:pt x="282" y="108"/>
                    <a:pt x="297" y="102"/>
                    <a:pt x="315" y="117"/>
                  </a:cubicBezTo>
                  <a:cubicBezTo>
                    <a:pt x="310" y="94"/>
                    <a:pt x="322" y="84"/>
                    <a:pt x="338" y="77"/>
                  </a:cubicBezTo>
                  <a:cubicBezTo>
                    <a:pt x="351" y="72"/>
                    <a:pt x="363" y="66"/>
                    <a:pt x="376" y="62"/>
                  </a:cubicBezTo>
                  <a:cubicBezTo>
                    <a:pt x="396" y="55"/>
                    <a:pt x="403" y="57"/>
                    <a:pt x="418" y="74"/>
                  </a:cubicBezTo>
                  <a:cubicBezTo>
                    <a:pt x="424" y="50"/>
                    <a:pt x="442" y="48"/>
                    <a:pt x="462" y="50"/>
                  </a:cubicBezTo>
                  <a:cubicBezTo>
                    <a:pt x="473" y="51"/>
                    <a:pt x="484" y="52"/>
                    <a:pt x="495" y="54"/>
                  </a:cubicBezTo>
                  <a:cubicBezTo>
                    <a:pt x="520" y="59"/>
                    <a:pt x="525" y="65"/>
                    <a:pt x="529" y="90"/>
                  </a:cubicBezTo>
                  <a:cubicBezTo>
                    <a:pt x="553" y="82"/>
                    <a:pt x="562" y="84"/>
                    <a:pt x="576" y="106"/>
                  </a:cubicBezTo>
                  <a:cubicBezTo>
                    <a:pt x="584" y="119"/>
                    <a:pt x="590" y="133"/>
                    <a:pt x="595" y="147"/>
                  </a:cubicBezTo>
                  <a:cubicBezTo>
                    <a:pt x="602" y="170"/>
                    <a:pt x="597" y="179"/>
                    <a:pt x="576" y="189"/>
                  </a:cubicBezTo>
                  <a:cubicBezTo>
                    <a:pt x="581" y="196"/>
                    <a:pt x="588" y="202"/>
                    <a:pt x="589" y="209"/>
                  </a:cubicBezTo>
                  <a:cubicBezTo>
                    <a:pt x="591" y="216"/>
                    <a:pt x="589" y="225"/>
                    <a:pt x="587" y="233"/>
                  </a:cubicBezTo>
                  <a:cubicBezTo>
                    <a:pt x="583" y="247"/>
                    <a:pt x="577" y="260"/>
                    <a:pt x="572" y="273"/>
                  </a:cubicBezTo>
                  <a:cubicBezTo>
                    <a:pt x="568" y="286"/>
                    <a:pt x="560" y="294"/>
                    <a:pt x="542" y="296"/>
                  </a:cubicBezTo>
                  <a:cubicBezTo>
                    <a:pt x="558" y="305"/>
                    <a:pt x="558" y="319"/>
                    <a:pt x="559" y="332"/>
                  </a:cubicBezTo>
                  <a:cubicBezTo>
                    <a:pt x="559" y="338"/>
                    <a:pt x="563" y="344"/>
                    <a:pt x="566" y="350"/>
                  </a:cubicBezTo>
                  <a:cubicBezTo>
                    <a:pt x="570" y="360"/>
                    <a:pt x="574" y="370"/>
                    <a:pt x="579" y="38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10"/>
            <p:cNvSpPr>
              <a:spLocks/>
            </p:cNvSpPr>
            <p:nvPr/>
          </p:nvSpPr>
          <p:spPr bwMode="auto">
            <a:xfrm>
              <a:off x="3741" y="2205"/>
              <a:ext cx="18" cy="140"/>
            </a:xfrm>
            <a:custGeom>
              <a:avLst/>
              <a:gdLst>
                <a:gd name="T0" fmla="*/ 37 w 37"/>
                <a:gd name="T1" fmla="*/ 1 h 296"/>
                <a:gd name="T2" fmla="*/ 37 w 37"/>
                <a:gd name="T3" fmla="*/ 131 h 296"/>
                <a:gd name="T4" fmla="*/ 37 w 37"/>
                <a:gd name="T5" fmla="*/ 267 h 296"/>
                <a:gd name="T6" fmla="*/ 29 w 37"/>
                <a:gd name="T7" fmla="*/ 281 h 296"/>
                <a:gd name="T8" fmla="*/ 1 w 37"/>
                <a:gd name="T9" fmla="*/ 296 h 296"/>
                <a:gd name="T10" fmla="*/ 0 w 37"/>
                <a:gd name="T11" fmla="*/ 287 h 296"/>
                <a:gd name="T12" fmla="*/ 1 w 37"/>
                <a:gd name="T13" fmla="*/ 57 h 296"/>
                <a:gd name="T14" fmla="*/ 5 w 37"/>
                <a:gd name="T15" fmla="*/ 42 h 296"/>
                <a:gd name="T16" fmla="*/ 34 w 37"/>
                <a:gd name="T17" fmla="*/ 0 h 296"/>
                <a:gd name="T18" fmla="*/ 37 w 37"/>
                <a:gd name="T19" fmla="*/ 1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296">
                  <a:moveTo>
                    <a:pt x="37" y="1"/>
                  </a:moveTo>
                  <a:cubicBezTo>
                    <a:pt x="37" y="44"/>
                    <a:pt x="37" y="87"/>
                    <a:pt x="37" y="131"/>
                  </a:cubicBezTo>
                  <a:cubicBezTo>
                    <a:pt x="37" y="176"/>
                    <a:pt x="37" y="221"/>
                    <a:pt x="37" y="267"/>
                  </a:cubicBezTo>
                  <a:cubicBezTo>
                    <a:pt x="37" y="274"/>
                    <a:pt x="35" y="278"/>
                    <a:pt x="29" y="281"/>
                  </a:cubicBezTo>
                  <a:cubicBezTo>
                    <a:pt x="20" y="285"/>
                    <a:pt x="11" y="291"/>
                    <a:pt x="1" y="296"/>
                  </a:cubicBezTo>
                  <a:cubicBezTo>
                    <a:pt x="1" y="293"/>
                    <a:pt x="0" y="290"/>
                    <a:pt x="0" y="287"/>
                  </a:cubicBezTo>
                  <a:cubicBezTo>
                    <a:pt x="0" y="211"/>
                    <a:pt x="0" y="134"/>
                    <a:pt x="1" y="57"/>
                  </a:cubicBezTo>
                  <a:cubicBezTo>
                    <a:pt x="1" y="52"/>
                    <a:pt x="3" y="47"/>
                    <a:pt x="5" y="42"/>
                  </a:cubicBezTo>
                  <a:cubicBezTo>
                    <a:pt x="14" y="28"/>
                    <a:pt x="25" y="14"/>
                    <a:pt x="34" y="0"/>
                  </a:cubicBezTo>
                  <a:cubicBezTo>
                    <a:pt x="35" y="0"/>
                    <a:pt x="36" y="1"/>
                    <a:pt x="37"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11"/>
            <p:cNvSpPr>
              <a:spLocks/>
            </p:cNvSpPr>
            <p:nvPr/>
          </p:nvSpPr>
          <p:spPr bwMode="auto">
            <a:xfrm>
              <a:off x="3925" y="2375"/>
              <a:ext cx="17" cy="103"/>
            </a:xfrm>
            <a:custGeom>
              <a:avLst/>
              <a:gdLst>
                <a:gd name="T0" fmla="*/ 36 w 36"/>
                <a:gd name="T1" fmla="*/ 217 h 217"/>
                <a:gd name="T2" fmla="*/ 0 w 36"/>
                <a:gd name="T3" fmla="*/ 217 h 217"/>
                <a:gd name="T4" fmla="*/ 0 w 36"/>
                <a:gd name="T5" fmla="*/ 0 h 217"/>
                <a:gd name="T6" fmla="*/ 34 w 36"/>
                <a:gd name="T7" fmla="*/ 51 h 217"/>
                <a:gd name="T8" fmla="*/ 35 w 36"/>
                <a:gd name="T9" fmla="*/ 56 h 217"/>
                <a:gd name="T10" fmla="*/ 36 w 36"/>
                <a:gd name="T11" fmla="*/ 217 h 217"/>
              </a:gdLst>
              <a:ahLst/>
              <a:cxnLst>
                <a:cxn ang="0">
                  <a:pos x="T0" y="T1"/>
                </a:cxn>
                <a:cxn ang="0">
                  <a:pos x="T2" y="T3"/>
                </a:cxn>
                <a:cxn ang="0">
                  <a:pos x="T4" y="T5"/>
                </a:cxn>
                <a:cxn ang="0">
                  <a:pos x="T6" y="T7"/>
                </a:cxn>
                <a:cxn ang="0">
                  <a:pos x="T8" y="T9"/>
                </a:cxn>
                <a:cxn ang="0">
                  <a:pos x="T10" y="T11"/>
                </a:cxn>
              </a:cxnLst>
              <a:rect l="0" t="0" r="r" b="b"/>
              <a:pathLst>
                <a:path w="36" h="217">
                  <a:moveTo>
                    <a:pt x="36" y="217"/>
                  </a:moveTo>
                  <a:cubicBezTo>
                    <a:pt x="23" y="217"/>
                    <a:pt x="12" y="217"/>
                    <a:pt x="0" y="217"/>
                  </a:cubicBezTo>
                  <a:cubicBezTo>
                    <a:pt x="0" y="145"/>
                    <a:pt x="0" y="74"/>
                    <a:pt x="0" y="0"/>
                  </a:cubicBezTo>
                  <a:cubicBezTo>
                    <a:pt x="13" y="19"/>
                    <a:pt x="24" y="35"/>
                    <a:pt x="34" y="51"/>
                  </a:cubicBezTo>
                  <a:cubicBezTo>
                    <a:pt x="35" y="52"/>
                    <a:pt x="35" y="54"/>
                    <a:pt x="35" y="56"/>
                  </a:cubicBezTo>
                  <a:cubicBezTo>
                    <a:pt x="36" y="109"/>
                    <a:pt x="36" y="163"/>
                    <a:pt x="36" y="2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9" name="Group 88"/>
          <p:cNvGrpSpPr/>
          <p:nvPr/>
        </p:nvGrpSpPr>
        <p:grpSpPr>
          <a:xfrm>
            <a:off x="6215685" y="3588431"/>
            <a:ext cx="410141" cy="410142"/>
            <a:chOff x="1531842" y="2332716"/>
            <a:chExt cx="335644" cy="335644"/>
          </a:xfrm>
        </p:grpSpPr>
        <p:sp>
          <p:nvSpPr>
            <p:cNvPr id="90" name="Oval 89"/>
            <p:cNvSpPr/>
            <p:nvPr/>
          </p:nvSpPr>
          <p:spPr>
            <a:xfrm>
              <a:off x="1531842" y="2332716"/>
              <a:ext cx="335644" cy="335644"/>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dirty="0"/>
            </a:p>
          </p:txBody>
        </p:sp>
        <p:sp>
          <p:nvSpPr>
            <p:cNvPr id="91" name="TextBox 90"/>
            <p:cNvSpPr txBox="1"/>
            <p:nvPr/>
          </p:nvSpPr>
          <p:spPr>
            <a:xfrm>
              <a:off x="1539568" y="2347109"/>
              <a:ext cx="323811" cy="302246"/>
            </a:xfrm>
            <a:prstGeom prst="rect">
              <a:avLst/>
            </a:prstGeom>
            <a:noFill/>
          </p:spPr>
          <p:txBody>
            <a:bodyPr wrap="square" rtlCol="0">
              <a:spAutoFit/>
            </a:bodyPr>
            <a:lstStyle/>
            <a:p>
              <a:pPr algn="ctr"/>
              <a:r>
                <a:rPr lang="en-US" dirty="0">
                  <a:solidFill>
                    <a:schemeClr val="bg1"/>
                  </a:solidFill>
                  <a:latin typeface="Montserrat" panose="00000500000000000000" pitchFamily="50" charset="0"/>
                </a:rPr>
                <a:t>5</a:t>
              </a:r>
            </a:p>
          </p:txBody>
        </p:sp>
      </p:grpSp>
      <p:grpSp>
        <p:nvGrpSpPr>
          <p:cNvPr id="93" name="Group 92"/>
          <p:cNvGrpSpPr/>
          <p:nvPr/>
        </p:nvGrpSpPr>
        <p:grpSpPr>
          <a:xfrm>
            <a:off x="9063190" y="3132871"/>
            <a:ext cx="623200" cy="775676"/>
            <a:chOff x="13825538" y="2740025"/>
            <a:chExt cx="1233488" cy="1638300"/>
          </a:xfrm>
          <a:solidFill>
            <a:srgbClr val="00334F"/>
          </a:solidFill>
        </p:grpSpPr>
        <p:sp>
          <p:nvSpPr>
            <p:cNvPr id="94" name="Freeform 46"/>
            <p:cNvSpPr>
              <a:spLocks noEditPoints="1"/>
            </p:cNvSpPr>
            <p:nvPr/>
          </p:nvSpPr>
          <p:spPr bwMode="auto">
            <a:xfrm>
              <a:off x="13825538" y="2740025"/>
              <a:ext cx="1233488" cy="1638300"/>
            </a:xfrm>
            <a:custGeom>
              <a:avLst/>
              <a:gdLst>
                <a:gd name="T0" fmla="*/ 0 w 1535"/>
                <a:gd name="T1" fmla="*/ 337 h 2038"/>
                <a:gd name="T2" fmla="*/ 767 w 1535"/>
                <a:gd name="T3" fmla="*/ 0 h 2038"/>
                <a:gd name="T4" fmla="*/ 1534 w 1535"/>
                <a:gd name="T5" fmla="*/ 337 h 2038"/>
                <a:gd name="T6" fmla="*/ 1534 w 1535"/>
                <a:gd name="T7" fmla="*/ 516 h 2038"/>
                <a:gd name="T8" fmla="*/ 1535 w 1535"/>
                <a:gd name="T9" fmla="*/ 1162 h 2038"/>
                <a:gd name="T10" fmla="*/ 1508 w 1535"/>
                <a:gd name="T11" fmla="*/ 1276 h 2038"/>
                <a:gd name="T12" fmla="*/ 1210 w 1535"/>
                <a:gd name="T13" fmla="*/ 1716 h 2038"/>
                <a:gd name="T14" fmla="*/ 779 w 1535"/>
                <a:gd name="T15" fmla="*/ 2034 h 2038"/>
                <a:gd name="T16" fmla="*/ 757 w 1535"/>
                <a:gd name="T17" fmla="*/ 2035 h 2038"/>
                <a:gd name="T18" fmla="*/ 151 w 1535"/>
                <a:gd name="T19" fmla="*/ 1512 h 2038"/>
                <a:gd name="T20" fmla="*/ 2 w 1535"/>
                <a:gd name="T21" fmla="*/ 1200 h 2038"/>
                <a:gd name="T22" fmla="*/ 0 w 1535"/>
                <a:gd name="T23" fmla="*/ 1176 h 2038"/>
                <a:gd name="T24" fmla="*/ 0 w 1535"/>
                <a:gd name="T25" fmla="*/ 358 h 2038"/>
                <a:gd name="T26" fmla="*/ 0 w 1535"/>
                <a:gd name="T27" fmla="*/ 337 h 2038"/>
                <a:gd name="T28" fmla="*/ 767 w 1535"/>
                <a:gd name="T29" fmla="*/ 127 h 2038"/>
                <a:gd name="T30" fmla="*/ 628 w 1535"/>
                <a:gd name="T31" fmla="*/ 232 h 2038"/>
                <a:gd name="T32" fmla="*/ 103 w 1535"/>
                <a:gd name="T33" fmla="*/ 409 h 2038"/>
                <a:gd name="T34" fmla="*/ 83 w 1535"/>
                <a:gd name="T35" fmla="*/ 432 h 2038"/>
                <a:gd name="T36" fmla="*/ 83 w 1535"/>
                <a:gd name="T37" fmla="*/ 1159 h 2038"/>
                <a:gd name="T38" fmla="*/ 90 w 1535"/>
                <a:gd name="T39" fmla="*/ 1204 h 2038"/>
                <a:gd name="T40" fmla="*/ 200 w 1535"/>
                <a:gd name="T41" fmla="*/ 1436 h 2038"/>
                <a:gd name="T42" fmla="*/ 757 w 1535"/>
                <a:gd name="T43" fmla="*/ 1934 h 2038"/>
                <a:gd name="T44" fmla="*/ 780 w 1535"/>
                <a:gd name="T45" fmla="*/ 1933 h 2038"/>
                <a:gd name="T46" fmla="*/ 1205 w 1535"/>
                <a:gd name="T47" fmla="*/ 1600 h 2038"/>
                <a:gd name="T48" fmla="*/ 1429 w 1535"/>
                <a:gd name="T49" fmla="*/ 1251 h 2038"/>
                <a:gd name="T50" fmla="*/ 1452 w 1535"/>
                <a:gd name="T51" fmla="*/ 1131 h 2038"/>
                <a:gd name="T52" fmla="*/ 1451 w 1535"/>
                <a:gd name="T53" fmla="*/ 805 h 2038"/>
                <a:gd name="T54" fmla="*/ 1451 w 1535"/>
                <a:gd name="T55" fmla="*/ 431 h 2038"/>
                <a:gd name="T56" fmla="*/ 1432 w 1535"/>
                <a:gd name="T57" fmla="*/ 409 h 2038"/>
                <a:gd name="T58" fmla="*/ 1357 w 1535"/>
                <a:gd name="T59" fmla="*/ 397 h 2038"/>
                <a:gd name="T60" fmla="*/ 924 w 1535"/>
                <a:gd name="T61" fmla="*/ 237 h 2038"/>
                <a:gd name="T62" fmla="*/ 767 w 1535"/>
                <a:gd name="T63" fmla="*/ 127 h 2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5" h="2038">
                  <a:moveTo>
                    <a:pt x="0" y="337"/>
                  </a:moveTo>
                  <a:cubicBezTo>
                    <a:pt x="295" y="313"/>
                    <a:pt x="564" y="231"/>
                    <a:pt x="767" y="0"/>
                  </a:cubicBezTo>
                  <a:cubicBezTo>
                    <a:pt x="970" y="231"/>
                    <a:pt x="1239" y="313"/>
                    <a:pt x="1534" y="337"/>
                  </a:cubicBezTo>
                  <a:cubicBezTo>
                    <a:pt x="1534" y="398"/>
                    <a:pt x="1534" y="457"/>
                    <a:pt x="1534" y="516"/>
                  </a:cubicBezTo>
                  <a:cubicBezTo>
                    <a:pt x="1534" y="731"/>
                    <a:pt x="1534" y="947"/>
                    <a:pt x="1535" y="1162"/>
                  </a:cubicBezTo>
                  <a:cubicBezTo>
                    <a:pt x="1535" y="1202"/>
                    <a:pt x="1522" y="1239"/>
                    <a:pt x="1508" y="1276"/>
                  </a:cubicBezTo>
                  <a:cubicBezTo>
                    <a:pt x="1444" y="1446"/>
                    <a:pt x="1338" y="1589"/>
                    <a:pt x="1210" y="1716"/>
                  </a:cubicBezTo>
                  <a:cubicBezTo>
                    <a:pt x="1082" y="1843"/>
                    <a:pt x="936" y="1946"/>
                    <a:pt x="779" y="2034"/>
                  </a:cubicBezTo>
                  <a:cubicBezTo>
                    <a:pt x="773" y="2037"/>
                    <a:pt x="763" y="2038"/>
                    <a:pt x="757" y="2035"/>
                  </a:cubicBezTo>
                  <a:cubicBezTo>
                    <a:pt x="519" y="1902"/>
                    <a:pt x="309" y="1737"/>
                    <a:pt x="151" y="1512"/>
                  </a:cubicBezTo>
                  <a:cubicBezTo>
                    <a:pt x="85" y="1416"/>
                    <a:pt x="30" y="1314"/>
                    <a:pt x="2" y="1200"/>
                  </a:cubicBezTo>
                  <a:cubicBezTo>
                    <a:pt x="1" y="1192"/>
                    <a:pt x="0" y="1184"/>
                    <a:pt x="0" y="1176"/>
                  </a:cubicBezTo>
                  <a:cubicBezTo>
                    <a:pt x="0" y="903"/>
                    <a:pt x="0" y="631"/>
                    <a:pt x="0" y="358"/>
                  </a:cubicBezTo>
                  <a:cubicBezTo>
                    <a:pt x="0" y="352"/>
                    <a:pt x="0" y="345"/>
                    <a:pt x="0" y="337"/>
                  </a:cubicBezTo>
                  <a:close/>
                  <a:moveTo>
                    <a:pt x="767" y="127"/>
                  </a:moveTo>
                  <a:cubicBezTo>
                    <a:pt x="721" y="161"/>
                    <a:pt x="676" y="200"/>
                    <a:pt x="628" y="232"/>
                  </a:cubicBezTo>
                  <a:cubicBezTo>
                    <a:pt x="469" y="337"/>
                    <a:pt x="291" y="389"/>
                    <a:pt x="103" y="409"/>
                  </a:cubicBezTo>
                  <a:cubicBezTo>
                    <a:pt x="87" y="410"/>
                    <a:pt x="83" y="416"/>
                    <a:pt x="83" y="432"/>
                  </a:cubicBezTo>
                  <a:cubicBezTo>
                    <a:pt x="83" y="674"/>
                    <a:pt x="83" y="917"/>
                    <a:pt x="83" y="1159"/>
                  </a:cubicBezTo>
                  <a:cubicBezTo>
                    <a:pt x="83" y="1174"/>
                    <a:pt x="86" y="1190"/>
                    <a:pt x="90" y="1204"/>
                  </a:cubicBezTo>
                  <a:cubicBezTo>
                    <a:pt x="113" y="1288"/>
                    <a:pt x="153" y="1364"/>
                    <a:pt x="200" y="1436"/>
                  </a:cubicBezTo>
                  <a:cubicBezTo>
                    <a:pt x="342" y="1650"/>
                    <a:pt x="537" y="1806"/>
                    <a:pt x="757" y="1934"/>
                  </a:cubicBezTo>
                  <a:cubicBezTo>
                    <a:pt x="762" y="1937"/>
                    <a:pt x="774" y="1936"/>
                    <a:pt x="780" y="1933"/>
                  </a:cubicBezTo>
                  <a:cubicBezTo>
                    <a:pt x="937" y="1841"/>
                    <a:pt x="1081" y="1734"/>
                    <a:pt x="1205" y="1600"/>
                  </a:cubicBezTo>
                  <a:cubicBezTo>
                    <a:pt x="1300" y="1497"/>
                    <a:pt x="1379" y="1383"/>
                    <a:pt x="1429" y="1251"/>
                  </a:cubicBezTo>
                  <a:cubicBezTo>
                    <a:pt x="1444" y="1212"/>
                    <a:pt x="1452" y="1173"/>
                    <a:pt x="1452" y="1131"/>
                  </a:cubicBezTo>
                  <a:cubicBezTo>
                    <a:pt x="1450" y="1022"/>
                    <a:pt x="1451" y="914"/>
                    <a:pt x="1451" y="805"/>
                  </a:cubicBezTo>
                  <a:cubicBezTo>
                    <a:pt x="1451" y="680"/>
                    <a:pt x="1451" y="556"/>
                    <a:pt x="1451" y="431"/>
                  </a:cubicBezTo>
                  <a:cubicBezTo>
                    <a:pt x="1451" y="417"/>
                    <a:pt x="1449" y="410"/>
                    <a:pt x="1432" y="409"/>
                  </a:cubicBezTo>
                  <a:cubicBezTo>
                    <a:pt x="1407" y="407"/>
                    <a:pt x="1382" y="402"/>
                    <a:pt x="1357" y="397"/>
                  </a:cubicBezTo>
                  <a:cubicBezTo>
                    <a:pt x="1203" y="370"/>
                    <a:pt x="1057" y="321"/>
                    <a:pt x="924" y="237"/>
                  </a:cubicBezTo>
                  <a:cubicBezTo>
                    <a:pt x="869" y="203"/>
                    <a:pt x="818" y="163"/>
                    <a:pt x="767" y="12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47"/>
            <p:cNvSpPr>
              <a:spLocks noEditPoints="1"/>
            </p:cNvSpPr>
            <p:nvPr/>
          </p:nvSpPr>
          <p:spPr bwMode="auto">
            <a:xfrm>
              <a:off x="13963650" y="2932112"/>
              <a:ext cx="955675" cy="1281113"/>
            </a:xfrm>
            <a:custGeom>
              <a:avLst/>
              <a:gdLst>
                <a:gd name="T0" fmla="*/ 0 w 1190"/>
                <a:gd name="T1" fmla="*/ 589 h 1594"/>
                <a:gd name="T2" fmla="*/ 0 w 1190"/>
                <a:gd name="T3" fmla="*/ 267 h 1594"/>
                <a:gd name="T4" fmla="*/ 23 w 1190"/>
                <a:gd name="T5" fmla="*/ 241 h 1594"/>
                <a:gd name="T6" fmla="*/ 583 w 1190"/>
                <a:gd name="T7" fmla="*/ 8 h 1594"/>
                <a:gd name="T8" fmla="*/ 608 w 1190"/>
                <a:gd name="T9" fmla="*/ 9 h 1594"/>
                <a:gd name="T10" fmla="*/ 1096 w 1190"/>
                <a:gd name="T11" fmla="*/ 229 h 1594"/>
                <a:gd name="T12" fmla="*/ 1171 w 1190"/>
                <a:gd name="T13" fmla="*/ 242 h 1594"/>
                <a:gd name="T14" fmla="*/ 1190 w 1190"/>
                <a:gd name="T15" fmla="*/ 264 h 1594"/>
                <a:gd name="T16" fmla="*/ 1189 w 1190"/>
                <a:gd name="T17" fmla="*/ 916 h 1594"/>
                <a:gd name="T18" fmla="*/ 1175 w 1190"/>
                <a:gd name="T19" fmla="*/ 969 h 1594"/>
                <a:gd name="T20" fmla="*/ 911 w 1190"/>
                <a:gd name="T21" fmla="*/ 1353 h 1594"/>
                <a:gd name="T22" fmla="*/ 614 w 1190"/>
                <a:gd name="T23" fmla="*/ 1585 h 1594"/>
                <a:gd name="T24" fmla="*/ 576 w 1190"/>
                <a:gd name="T25" fmla="*/ 1585 h 1594"/>
                <a:gd name="T26" fmla="*/ 143 w 1190"/>
                <a:gd name="T27" fmla="*/ 1196 h 1594"/>
                <a:gd name="T28" fmla="*/ 6 w 1190"/>
                <a:gd name="T29" fmla="*/ 942 h 1594"/>
                <a:gd name="T30" fmla="*/ 1 w 1190"/>
                <a:gd name="T31" fmla="*/ 913 h 1594"/>
                <a:gd name="T32" fmla="*/ 0 w 1190"/>
                <a:gd name="T33" fmla="*/ 589 h 1594"/>
                <a:gd name="T34" fmla="*/ 237 w 1190"/>
                <a:gd name="T35" fmla="*/ 834 h 1594"/>
                <a:gd name="T36" fmla="*/ 251 w 1190"/>
                <a:gd name="T37" fmla="*/ 849 h 1594"/>
                <a:gd name="T38" fmla="*/ 460 w 1190"/>
                <a:gd name="T39" fmla="*/ 1059 h 1594"/>
                <a:gd name="T40" fmla="*/ 492 w 1190"/>
                <a:gd name="T41" fmla="*/ 1058 h 1594"/>
                <a:gd name="T42" fmla="*/ 876 w 1190"/>
                <a:gd name="T43" fmla="*/ 674 h 1594"/>
                <a:gd name="T44" fmla="*/ 944 w 1190"/>
                <a:gd name="T45" fmla="*/ 606 h 1594"/>
                <a:gd name="T46" fmla="*/ 944 w 1190"/>
                <a:gd name="T47" fmla="*/ 579 h 1594"/>
                <a:gd name="T48" fmla="*/ 847 w 1190"/>
                <a:gd name="T49" fmla="*/ 483 h 1594"/>
                <a:gd name="T50" fmla="*/ 831 w 1190"/>
                <a:gd name="T51" fmla="*/ 469 h 1594"/>
                <a:gd name="T52" fmla="*/ 473 w 1190"/>
                <a:gd name="T53" fmla="*/ 828 h 1594"/>
                <a:gd name="T54" fmla="*/ 360 w 1190"/>
                <a:gd name="T55" fmla="*/ 711 h 1594"/>
                <a:gd name="T56" fmla="*/ 237 w 1190"/>
                <a:gd name="T57" fmla="*/ 834 h 1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90" h="1594">
                  <a:moveTo>
                    <a:pt x="0" y="589"/>
                  </a:moveTo>
                  <a:cubicBezTo>
                    <a:pt x="0" y="482"/>
                    <a:pt x="1" y="374"/>
                    <a:pt x="0" y="267"/>
                  </a:cubicBezTo>
                  <a:cubicBezTo>
                    <a:pt x="0" y="249"/>
                    <a:pt x="6" y="244"/>
                    <a:pt x="23" y="241"/>
                  </a:cubicBezTo>
                  <a:cubicBezTo>
                    <a:pt x="228" y="206"/>
                    <a:pt x="418" y="138"/>
                    <a:pt x="583" y="8"/>
                  </a:cubicBezTo>
                  <a:cubicBezTo>
                    <a:pt x="593" y="0"/>
                    <a:pt x="599" y="1"/>
                    <a:pt x="608" y="9"/>
                  </a:cubicBezTo>
                  <a:cubicBezTo>
                    <a:pt x="752" y="124"/>
                    <a:pt x="916" y="195"/>
                    <a:pt x="1096" y="229"/>
                  </a:cubicBezTo>
                  <a:cubicBezTo>
                    <a:pt x="1121" y="234"/>
                    <a:pt x="1146" y="238"/>
                    <a:pt x="1171" y="242"/>
                  </a:cubicBezTo>
                  <a:cubicBezTo>
                    <a:pt x="1184" y="243"/>
                    <a:pt x="1190" y="249"/>
                    <a:pt x="1190" y="264"/>
                  </a:cubicBezTo>
                  <a:cubicBezTo>
                    <a:pt x="1189" y="481"/>
                    <a:pt x="1190" y="698"/>
                    <a:pt x="1189" y="916"/>
                  </a:cubicBezTo>
                  <a:cubicBezTo>
                    <a:pt x="1189" y="933"/>
                    <a:pt x="1181" y="952"/>
                    <a:pt x="1175" y="969"/>
                  </a:cubicBezTo>
                  <a:cubicBezTo>
                    <a:pt x="1119" y="1119"/>
                    <a:pt x="1024" y="1242"/>
                    <a:pt x="911" y="1353"/>
                  </a:cubicBezTo>
                  <a:cubicBezTo>
                    <a:pt x="821" y="1442"/>
                    <a:pt x="720" y="1517"/>
                    <a:pt x="614" y="1585"/>
                  </a:cubicBezTo>
                  <a:cubicBezTo>
                    <a:pt x="600" y="1594"/>
                    <a:pt x="590" y="1593"/>
                    <a:pt x="576" y="1585"/>
                  </a:cubicBezTo>
                  <a:cubicBezTo>
                    <a:pt x="410" y="1479"/>
                    <a:pt x="261" y="1355"/>
                    <a:pt x="143" y="1196"/>
                  </a:cubicBezTo>
                  <a:cubicBezTo>
                    <a:pt x="85" y="1118"/>
                    <a:pt x="37" y="1034"/>
                    <a:pt x="6" y="942"/>
                  </a:cubicBezTo>
                  <a:cubicBezTo>
                    <a:pt x="3" y="933"/>
                    <a:pt x="1" y="923"/>
                    <a:pt x="1" y="913"/>
                  </a:cubicBezTo>
                  <a:cubicBezTo>
                    <a:pt x="0" y="805"/>
                    <a:pt x="0" y="697"/>
                    <a:pt x="0" y="589"/>
                  </a:cubicBezTo>
                  <a:close/>
                  <a:moveTo>
                    <a:pt x="237" y="834"/>
                  </a:moveTo>
                  <a:cubicBezTo>
                    <a:pt x="240" y="837"/>
                    <a:pt x="245" y="843"/>
                    <a:pt x="251" y="849"/>
                  </a:cubicBezTo>
                  <a:cubicBezTo>
                    <a:pt x="321" y="919"/>
                    <a:pt x="391" y="988"/>
                    <a:pt x="460" y="1059"/>
                  </a:cubicBezTo>
                  <a:cubicBezTo>
                    <a:pt x="472" y="1071"/>
                    <a:pt x="479" y="1071"/>
                    <a:pt x="492" y="1058"/>
                  </a:cubicBezTo>
                  <a:cubicBezTo>
                    <a:pt x="619" y="930"/>
                    <a:pt x="748" y="802"/>
                    <a:pt x="876" y="674"/>
                  </a:cubicBezTo>
                  <a:cubicBezTo>
                    <a:pt x="899" y="651"/>
                    <a:pt x="921" y="628"/>
                    <a:pt x="944" y="606"/>
                  </a:cubicBezTo>
                  <a:cubicBezTo>
                    <a:pt x="955" y="596"/>
                    <a:pt x="955" y="589"/>
                    <a:pt x="944" y="579"/>
                  </a:cubicBezTo>
                  <a:cubicBezTo>
                    <a:pt x="911" y="547"/>
                    <a:pt x="880" y="515"/>
                    <a:pt x="847" y="483"/>
                  </a:cubicBezTo>
                  <a:cubicBezTo>
                    <a:pt x="843" y="479"/>
                    <a:pt x="839" y="475"/>
                    <a:pt x="831" y="469"/>
                  </a:cubicBezTo>
                  <a:cubicBezTo>
                    <a:pt x="712" y="588"/>
                    <a:pt x="594" y="707"/>
                    <a:pt x="473" y="828"/>
                  </a:cubicBezTo>
                  <a:cubicBezTo>
                    <a:pt x="434" y="788"/>
                    <a:pt x="396" y="749"/>
                    <a:pt x="360" y="711"/>
                  </a:cubicBezTo>
                  <a:cubicBezTo>
                    <a:pt x="318" y="753"/>
                    <a:pt x="279" y="793"/>
                    <a:pt x="237" y="83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6" name="Group 95"/>
          <p:cNvGrpSpPr/>
          <p:nvPr/>
        </p:nvGrpSpPr>
        <p:grpSpPr>
          <a:xfrm>
            <a:off x="9554124" y="3588431"/>
            <a:ext cx="410141" cy="410142"/>
            <a:chOff x="1531842" y="2332716"/>
            <a:chExt cx="335644" cy="335644"/>
          </a:xfrm>
        </p:grpSpPr>
        <p:sp>
          <p:nvSpPr>
            <p:cNvPr id="97" name="Oval 96"/>
            <p:cNvSpPr/>
            <p:nvPr/>
          </p:nvSpPr>
          <p:spPr>
            <a:xfrm>
              <a:off x="1531842" y="2332716"/>
              <a:ext cx="335644" cy="335644"/>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dirty="0"/>
            </a:p>
          </p:txBody>
        </p:sp>
        <p:sp>
          <p:nvSpPr>
            <p:cNvPr id="98" name="TextBox 97"/>
            <p:cNvSpPr txBox="1"/>
            <p:nvPr/>
          </p:nvSpPr>
          <p:spPr>
            <a:xfrm>
              <a:off x="1539568" y="2347109"/>
              <a:ext cx="323811" cy="302246"/>
            </a:xfrm>
            <a:prstGeom prst="rect">
              <a:avLst/>
            </a:prstGeom>
            <a:noFill/>
          </p:spPr>
          <p:txBody>
            <a:bodyPr wrap="square" rtlCol="0">
              <a:spAutoFit/>
            </a:bodyPr>
            <a:lstStyle/>
            <a:p>
              <a:pPr algn="ctr"/>
              <a:r>
                <a:rPr lang="en-US" dirty="0">
                  <a:solidFill>
                    <a:schemeClr val="bg1"/>
                  </a:solidFill>
                  <a:latin typeface="Montserrat" panose="00000500000000000000" pitchFamily="50" charset="0"/>
                </a:rPr>
                <a:t>6</a:t>
              </a:r>
            </a:p>
          </p:txBody>
        </p:sp>
      </p:grpSp>
      <p:grpSp>
        <p:nvGrpSpPr>
          <p:cNvPr id="99" name="Group 98"/>
          <p:cNvGrpSpPr/>
          <p:nvPr/>
        </p:nvGrpSpPr>
        <p:grpSpPr>
          <a:xfrm>
            <a:off x="2455105" y="4844629"/>
            <a:ext cx="731216" cy="696996"/>
            <a:chOff x="-4759325" y="292100"/>
            <a:chExt cx="6445250" cy="6143626"/>
          </a:xfrm>
          <a:solidFill>
            <a:srgbClr val="00334F"/>
          </a:solidFill>
        </p:grpSpPr>
        <p:sp>
          <p:nvSpPr>
            <p:cNvPr id="100" name="Freeform 59"/>
            <p:cNvSpPr>
              <a:spLocks noEditPoints="1"/>
            </p:cNvSpPr>
            <p:nvPr/>
          </p:nvSpPr>
          <p:spPr bwMode="auto">
            <a:xfrm>
              <a:off x="-4759325" y="292100"/>
              <a:ext cx="6445250" cy="6143626"/>
            </a:xfrm>
            <a:custGeom>
              <a:avLst/>
              <a:gdLst>
                <a:gd name="T0" fmla="*/ 1010 w 2023"/>
                <a:gd name="T1" fmla="*/ 0 h 1930"/>
                <a:gd name="T2" fmla="*/ 1918 w 2023"/>
                <a:gd name="T3" fmla="*/ 0 h 1930"/>
                <a:gd name="T4" fmla="*/ 2022 w 2023"/>
                <a:gd name="T5" fmla="*/ 105 h 1930"/>
                <a:gd name="T6" fmla="*/ 2022 w 2023"/>
                <a:gd name="T7" fmla="*/ 615 h 1930"/>
                <a:gd name="T8" fmla="*/ 2022 w 2023"/>
                <a:gd name="T9" fmla="*/ 1821 h 1930"/>
                <a:gd name="T10" fmla="*/ 2003 w 2023"/>
                <a:gd name="T11" fmla="*/ 1896 h 1930"/>
                <a:gd name="T12" fmla="*/ 1945 w 2023"/>
                <a:gd name="T13" fmla="*/ 1930 h 1930"/>
                <a:gd name="T14" fmla="*/ 79 w 2023"/>
                <a:gd name="T15" fmla="*/ 1930 h 1930"/>
                <a:gd name="T16" fmla="*/ 16 w 2023"/>
                <a:gd name="T17" fmla="*/ 1893 h 1930"/>
                <a:gd name="T18" fmla="*/ 0 w 2023"/>
                <a:gd name="T19" fmla="*/ 1828 h 1930"/>
                <a:gd name="T20" fmla="*/ 0 w 2023"/>
                <a:gd name="T21" fmla="*/ 102 h 1930"/>
                <a:gd name="T22" fmla="*/ 14 w 2023"/>
                <a:gd name="T23" fmla="*/ 42 h 1930"/>
                <a:gd name="T24" fmla="*/ 80 w 2023"/>
                <a:gd name="T25" fmla="*/ 0 h 1930"/>
                <a:gd name="T26" fmla="*/ 1010 w 2023"/>
                <a:gd name="T27" fmla="*/ 1 h 1930"/>
                <a:gd name="T28" fmla="*/ 1010 w 2023"/>
                <a:gd name="T29" fmla="*/ 0 h 1930"/>
                <a:gd name="T30" fmla="*/ 827 w 2023"/>
                <a:gd name="T31" fmla="*/ 1628 h 1930"/>
                <a:gd name="T32" fmla="*/ 827 w 2023"/>
                <a:gd name="T33" fmla="*/ 1142 h 1930"/>
                <a:gd name="T34" fmla="*/ 851 w 2023"/>
                <a:gd name="T35" fmla="*/ 1142 h 1930"/>
                <a:gd name="T36" fmla="*/ 1222 w 2023"/>
                <a:gd name="T37" fmla="*/ 1130 h 1930"/>
                <a:gd name="T38" fmla="*/ 1528 w 2023"/>
                <a:gd name="T39" fmla="*/ 898 h 1930"/>
                <a:gd name="T40" fmla="*/ 1531 w 2023"/>
                <a:gd name="T41" fmla="*/ 577 h 1930"/>
                <a:gd name="T42" fmla="*/ 1307 w 2023"/>
                <a:gd name="T43" fmla="*/ 359 h 1930"/>
                <a:gd name="T44" fmla="*/ 1119 w 2023"/>
                <a:gd name="T45" fmla="*/ 338 h 1930"/>
                <a:gd name="T46" fmla="*/ 585 w 2023"/>
                <a:gd name="T47" fmla="*/ 335 h 1930"/>
                <a:gd name="T48" fmla="*/ 565 w 2023"/>
                <a:gd name="T49" fmla="*/ 336 h 1930"/>
                <a:gd name="T50" fmla="*/ 565 w 2023"/>
                <a:gd name="T51" fmla="*/ 1628 h 1930"/>
                <a:gd name="T52" fmla="*/ 827 w 2023"/>
                <a:gd name="T53" fmla="*/ 1628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23" h="1930">
                  <a:moveTo>
                    <a:pt x="1010" y="0"/>
                  </a:moveTo>
                  <a:cubicBezTo>
                    <a:pt x="1312" y="0"/>
                    <a:pt x="1615" y="0"/>
                    <a:pt x="1918" y="0"/>
                  </a:cubicBezTo>
                  <a:cubicBezTo>
                    <a:pt x="1991" y="0"/>
                    <a:pt x="2022" y="30"/>
                    <a:pt x="2022" y="105"/>
                  </a:cubicBezTo>
                  <a:cubicBezTo>
                    <a:pt x="2022" y="275"/>
                    <a:pt x="2022" y="445"/>
                    <a:pt x="2022" y="615"/>
                  </a:cubicBezTo>
                  <a:cubicBezTo>
                    <a:pt x="2022" y="1017"/>
                    <a:pt x="2023" y="1419"/>
                    <a:pt x="2022" y="1821"/>
                  </a:cubicBezTo>
                  <a:cubicBezTo>
                    <a:pt x="2021" y="1846"/>
                    <a:pt x="2013" y="1872"/>
                    <a:pt x="2003" y="1896"/>
                  </a:cubicBezTo>
                  <a:cubicBezTo>
                    <a:pt x="1994" y="1919"/>
                    <a:pt x="1972" y="1930"/>
                    <a:pt x="1945" y="1930"/>
                  </a:cubicBezTo>
                  <a:cubicBezTo>
                    <a:pt x="1323" y="1929"/>
                    <a:pt x="701" y="1930"/>
                    <a:pt x="79" y="1930"/>
                  </a:cubicBezTo>
                  <a:cubicBezTo>
                    <a:pt x="50" y="1930"/>
                    <a:pt x="28" y="1918"/>
                    <a:pt x="16" y="1893"/>
                  </a:cubicBezTo>
                  <a:cubicBezTo>
                    <a:pt x="8" y="1872"/>
                    <a:pt x="0" y="1849"/>
                    <a:pt x="0" y="1828"/>
                  </a:cubicBezTo>
                  <a:cubicBezTo>
                    <a:pt x="0" y="1252"/>
                    <a:pt x="0" y="677"/>
                    <a:pt x="0" y="102"/>
                  </a:cubicBezTo>
                  <a:cubicBezTo>
                    <a:pt x="0" y="82"/>
                    <a:pt x="6" y="61"/>
                    <a:pt x="14" y="42"/>
                  </a:cubicBezTo>
                  <a:cubicBezTo>
                    <a:pt x="26" y="15"/>
                    <a:pt x="47" y="0"/>
                    <a:pt x="80" y="0"/>
                  </a:cubicBezTo>
                  <a:cubicBezTo>
                    <a:pt x="390" y="1"/>
                    <a:pt x="700" y="1"/>
                    <a:pt x="1010" y="1"/>
                  </a:cubicBezTo>
                  <a:cubicBezTo>
                    <a:pt x="1010" y="0"/>
                    <a:pt x="1010" y="0"/>
                    <a:pt x="1010" y="0"/>
                  </a:cubicBezTo>
                  <a:close/>
                  <a:moveTo>
                    <a:pt x="827" y="1628"/>
                  </a:moveTo>
                  <a:cubicBezTo>
                    <a:pt x="827" y="1466"/>
                    <a:pt x="827" y="1305"/>
                    <a:pt x="827" y="1142"/>
                  </a:cubicBezTo>
                  <a:cubicBezTo>
                    <a:pt x="836" y="1142"/>
                    <a:pt x="843" y="1142"/>
                    <a:pt x="851" y="1142"/>
                  </a:cubicBezTo>
                  <a:cubicBezTo>
                    <a:pt x="975" y="1141"/>
                    <a:pt x="1098" y="1144"/>
                    <a:pt x="1222" y="1130"/>
                  </a:cubicBezTo>
                  <a:cubicBezTo>
                    <a:pt x="1370" y="1112"/>
                    <a:pt x="1474" y="1036"/>
                    <a:pt x="1528" y="898"/>
                  </a:cubicBezTo>
                  <a:cubicBezTo>
                    <a:pt x="1569" y="792"/>
                    <a:pt x="1569" y="683"/>
                    <a:pt x="1531" y="577"/>
                  </a:cubicBezTo>
                  <a:cubicBezTo>
                    <a:pt x="1492" y="469"/>
                    <a:pt x="1422" y="387"/>
                    <a:pt x="1307" y="359"/>
                  </a:cubicBezTo>
                  <a:cubicBezTo>
                    <a:pt x="1246" y="344"/>
                    <a:pt x="1182" y="339"/>
                    <a:pt x="1119" y="338"/>
                  </a:cubicBezTo>
                  <a:cubicBezTo>
                    <a:pt x="941" y="335"/>
                    <a:pt x="763" y="335"/>
                    <a:pt x="585" y="335"/>
                  </a:cubicBezTo>
                  <a:cubicBezTo>
                    <a:pt x="578" y="335"/>
                    <a:pt x="572" y="336"/>
                    <a:pt x="565" y="336"/>
                  </a:cubicBezTo>
                  <a:cubicBezTo>
                    <a:pt x="565" y="768"/>
                    <a:pt x="565" y="1197"/>
                    <a:pt x="565" y="1628"/>
                  </a:cubicBezTo>
                  <a:cubicBezTo>
                    <a:pt x="652" y="1628"/>
                    <a:pt x="738" y="1628"/>
                    <a:pt x="827" y="16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60"/>
            <p:cNvSpPr>
              <a:spLocks/>
            </p:cNvSpPr>
            <p:nvPr/>
          </p:nvSpPr>
          <p:spPr bwMode="auto">
            <a:xfrm>
              <a:off x="-2120901" y="2062161"/>
              <a:ext cx="1497014" cy="1158879"/>
            </a:xfrm>
            <a:custGeom>
              <a:avLst/>
              <a:gdLst>
                <a:gd name="T0" fmla="*/ 0 w 470"/>
                <a:gd name="T1" fmla="*/ 362 h 364"/>
                <a:gd name="T2" fmla="*/ 0 w 470"/>
                <a:gd name="T3" fmla="*/ 2 h 364"/>
                <a:gd name="T4" fmla="*/ 15 w 470"/>
                <a:gd name="T5" fmla="*/ 0 h 364"/>
                <a:gd name="T6" fmla="*/ 295 w 470"/>
                <a:gd name="T7" fmla="*/ 6 h 364"/>
                <a:gd name="T8" fmla="*/ 454 w 470"/>
                <a:gd name="T9" fmla="*/ 142 h 364"/>
                <a:gd name="T10" fmla="*/ 360 w 470"/>
                <a:gd name="T11" fmla="*/ 339 h 364"/>
                <a:gd name="T12" fmla="*/ 267 w 470"/>
                <a:gd name="T13" fmla="*/ 359 h 364"/>
                <a:gd name="T14" fmla="*/ 7 w 470"/>
                <a:gd name="T15" fmla="*/ 364 h 364"/>
                <a:gd name="T16" fmla="*/ 0 w 470"/>
                <a:gd name="T17" fmla="*/ 362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0" h="364">
                  <a:moveTo>
                    <a:pt x="0" y="362"/>
                  </a:moveTo>
                  <a:cubicBezTo>
                    <a:pt x="0" y="242"/>
                    <a:pt x="0" y="123"/>
                    <a:pt x="0" y="2"/>
                  </a:cubicBezTo>
                  <a:cubicBezTo>
                    <a:pt x="5" y="1"/>
                    <a:pt x="10" y="0"/>
                    <a:pt x="15" y="0"/>
                  </a:cubicBezTo>
                  <a:cubicBezTo>
                    <a:pt x="108" y="1"/>
                    <a:pt x="202" y="2"/>
                    <a:pt x="295" y="6"/>
                  </a:cubicBezTo>
                  <a:cubicBezTo>
                    <a:pt x="374" y="10"/>
                    <a:pt x="440" y="69"/>
                    <a:pt x="454" y="142"/>
                  </a:cubicBezTo>
                  <a:cubicBezTo>
                    <a:pt x="470" y="228"/>
                    <a:pt x="433" y="307"/>
                    <a:pt x="360" y="339"/>
                  </a:cubicBezTo>
                  <a:cubicBezTo>
                    <a:pt x="331" y="351"/>
                    <a:pt x="298" y="358"/>
                    <a:pt x="267" y="359"/>
                  </a:cubicBezTo>
                  <a:cubicBezTo>
                    <a:pt x="180" y="363"/>
                    <a:pt x="94" y="363"/>
                    <a:pt x="7" y="364"/>
                  </a:cubicBezTo>
                  <a:cubicBezTo>
                    <a:pt x="5" y="364"/>
                    <a:pt x="3" y="363"/>
                    <a:pt x="0" y="36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2" name="Rectangle 101"/>
          <p:cNvSpPr/>
          <p:nvPr/>
        </p:nvSpPr>
        <p:spPr>
          <a:xfrm>
            <a:off x="1454332" y="5718955"/>
            <a:ext cx="2725782" cy="369332"/>
          </a:xfrm>
          <a:prstGeom prst="rect">
            <a:avLst/>
          </a:prstGeom>
        </p:spPr>
        <p:txBody>
          <a:bodyPr wrap="square">
            <a:spAutoFit/>
          </a:bodyPr>
          <a:lstStyle/>
          <a:p>
            <a:pPr algn="ctr"/>
            <a:r>
              <a:rPr lang="en-US" dirty="0">
                <a:solidFill>
                  <a:schemeClr val="tx2">
                    <a:lumMod val="75000"/>
                  </a:schemeClr>
                </a:solidFill>
              </a:rPr>
              <a:t>Parking</a:t>
            </a:r>
          </a:p>
        </p:txBody>
      </p:sp>
      <p:sp>
        <p:nvSpPr>
          <p:cNvPr id="103" name="Rectangle 102"/>
          <p:cNvSpPr/>
          <p:nvPr/>
        </p:nvSpPr>
        <p:spPr>
          <a:xfrm>
            <a:off x="4742583" y="5718955"/>
            <a:ext cx="2725782" cy="369332"/>
          </a:xfrm>
          <a:prstGeom prst="rect">
            <a:avLst/>
          </a:prstGeom>
        </p:spPr>
        <p:txBody>
          <a:bodyPr wrap="square">
            <a:spAutoFit/>
          </a:bodyPr>
          <a:lstStyle/>
          <a:p>
            <a:pPr algn="ctr"/>
            <a:r>
              <a:rPr lang="en-US" dirty="0">
                <a:solidFill>
                  <a:schemeClr val="tx2">
                    <a:lumMod val="75000"/>
                  </a:schemeClr>
                </a:solidFill>
              </a:rPr>
              <a:t>Premier Care</a:t>
            </a:r>
          </a:p>
        </p:txBody>
      </p:sp>
      <p:grpSp>
        <p:nvGrpSpPr>
          <p:cNvPr id="105" name="Group 104"/>
          <p:cNvGrpSpPr/>
          <p:nvPr/>
        </p:nvGrpSpPr>
        <p:grpSpPr>
          <a:xfrm>
            <a:off x="3007853" y="5287043"/>
            <a:ext cx="410141" cy="410142"/>
            <a:chOff x="1531842" y="2332716"/>
            <a:chExt cx="335644" cy="335644"/>
          </a:xfrm>
        </p:grpSpPr>
        <p:sp>
          <p:nvSpPr>
            <p:cNvPr id="106" name="Oval 105"/>
            <p:cNvSpPr/>
            <p:nvPr/>
          </p:nvSpPr>
          <p:spPr>
            <a:xfrm>
              <a:off x="1531842" y="2332716"/>
              <a:ext cx="335644" cy="335644"/>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dirty="0"/>
            </a:p>
          </p:txBody>
        </p:sp>
        <p:sp>
          <p:nvSpPr>
            <p:cNvPr id="107" name="TextBox 106"/>
            <p:cNvSpPr txBox="1"/>
            <p:nvPr/>
          </p:nvSpPr>
          <p:spPr>
            <a:xfrm>
              <a:off x="1539568" y="2347109"/>
              <a:ext cx="323811" cy="302246"/>
            </a:xfrm>
            <a:prstGeom prst="rect">
              <a:avLst/>
            </a:prstGeom>
            <a:noFill/>
          </p:spPr>
          <p:txBody>
            <a:bodyPr wrap="square" rtlCol="0">
              <a:spAutoFit/>
            </a:bodyPr>
            <a:lstStyle/>
            <a:p>
              <a:pPr algn="ctr"/>
              <a:r>
                <a:rPr lang="en-US" dirty="0">
                  <a:solidFill>
                    <a:schemeClr val="bg1"/>
                  </a:solidFill>
                  <a:latin typeface="Montserrat" panose="00000500000000000000" pitchFamily="50" charset="0"/>
                </a:rPr>
                <a:t>7</a:t>
              </a:r>
            </a:p>
          </p:txBody>
        </p:sp>
      </p:grpSp>
      <p:sp>
        <p:nvSpPr>
          <p:cNvPr id="111" name="Freeform 15"/>
          <p:cNvSpPr>
            <a:spLocks/>
          </p:cNvSpPr>
          <p:nvPr/>
        </p:nvSpPr>
        <p:spPr bwMode="auto">
          <a:xfrm>
            <a:off x="5737632" y="4872442"/>
            <a:ext cx="716736" cy="716736"/>
          </a:xfrm>
          <a:custGeom>
            <a:avLst/>
            <a:gdLst>
              <a:gd name="T0" fmla="*/ 278 w 835"/>
              <a:gd name="T1" fmla="*/ 557 h 835"/>
              <a:gd name="T2" fmla="*/ 255 w 835"/>
              <a:gd name="T3" fmla="*/ 557 h 835"/>
              <a:gd name="T4" fmla="*/ 36 w 835"/>
              <a:gd name="T5" fmla="*/ 557 h 835"/>
              <a:gd name="T6" fmla="*/ 0 w 835"/>
              <a:gd name="T7" fmla="*/ 521 h 835"/>
              <a:gd name="T8" fmla="*/ 0 w 835"/>
              <a:gd name="T9" fmla="*/ 314 h 835"/>
              <a:gd name="T10" fmla="*/ 35 w 835"/>
              <a:gd name="T11" fmla="*/ 278 h 835"/>
              <a:gd name="T12" fmla="*/ 268 w 835"/>
              <a:gd name="T13" fmla="*/ 278 h 835"/>
              <a:gd name="T14" fmla="*/ 278 w 835"/>
              <a:gd name="T15" fmla="*/ 278 h 835"/>
              <a:gd name="T16" fmla="*/ 278 w 835"/>
              <a:gd name="T17" fmla="*/ 269 h 835"/>
              <a:gd name="T18" fmla="*/ 278 w 835"/>
              <a:gd name="T19" fmla="*/ 36 h 835"/>
              <a:gd name="T20" fmla="*/ 313 w 835"/>
              <a:gd name="T21" fmla="*/ 0 h 835"/>
              <a:gd name="T22" fmla="*/ 521 w 835"/>
              <a:gd name="T23" fmla="*/ 0 h 835"/>
              <a:gd name="T24" fmla="*/ 556 w 835"/>
              <a:gd name="T25" fmla="*/ 36 h 835"/>
              <a:gd name="T26" fmla="*/ 556 w 835"/>
              <a:gd name="T27" fmla="*/ 262 h 835"/>
              <a:gd name="T28" fmla="*/ 556 w 835"/>
              <a:gd name="T29" fmla="*/ 278 h 835"/>
              <a:gd name="T30" fmla="*/ 566 w 835"/>
              <a:gd name="T31" fmla="*/ 278 h 835"/>
              <a:gd name="T32" fmla="*/ 800 w 835"/>
              <a:gd name="T33" fmla="*/ 278 h 835"/>
              <a:gd name="T34" fmla="*/ 835 w 835"/>
              <a:gd name="T35" fmla="*/ 313 h 835"/>
              <a:gd name="T36" fmla="*/ 835 w 835"/>
              <a:gd name="T37" fmla="*/ 520 h 835"/>
              <a:gd name="T38" fmla="*/ 797 w 835"/>
              <a:gd name="T39" fmla="*/ 557 h 835"/>
              <a:gd name="T40" fmla="*/ 574 w 835"/>
              <a:gd name="T41" fmla="*/ 557 h 835"/>
              <a:gd name="T42" fmla="*/ 556 w 835"/>
              <a:gd name="T43" fmla="*/ 557 h 835"/>
              <a:gd name="T44" fmla="*/ 556 w 835"/>
              <a:gd name="T45" fmla="*/ 572 h 835"/>
              <a:gd name="T46" fmla="*/ 556 w 835"/>
              <a:gd name="T47" fmla="*/ 797 h 835"/>
              <a:gd name="T48" fmla="*/ 519 w 835"/>
              <a:gd name="T49" fmla="*/ 835 h 835"/>
              <a:gd name="T50" fmla="*/ 313 w 835"/>
              <a:gd name="T51" fmla="*/ 835 h 835"/>
              <a:gd name="T52" fmla="*/ 278 w 835"/>
              <a:gd name="T53" fmla="*/ 800 h 835"/>
              <a:gd name="T54" fmla="*/ 278 w 835"/>
              <a:gd name="T55" fmla="*/ 566 h 835"/>
              <a:gd name="T56" fmla="*/ 278 w 835"/>
              <a:gd name="T57" fmla="*/ 557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5" h="835">
                <a:moveTo>
                  <a:pt x="278" y="557"/>
                </a:moveTo>
                <a:cubicBezTo>
                  <a:pt x="270" y="557"/>
                  <a:pt x="262" y="557"/>
                  <a:pt x="255" y="557"/>
                </a:cubicBezTo>
                <a:cubicBezTo>
                  <a:pt x="182" y="557"/>
                  <a:pt x="109" y="557"/>
                  <a:pt x="36" y="557"/>
                </a:cubicBezTo>
                <a:cubicBezTo>
                  <a:pt x="12" y="557"/>
                  <a:pt x="0" y="545"/>
                  <a:pt x="0" y="521"/>
                </a:cubicBezTo>
                <a:cubicBezTo>
                  <a:pt x="0" y="452"/>
                  <a:pt x="0" y="383"/>
                  <a:pt x="0" y="314"/>
                </a:cubicBezTo>
                <a:cubicBezTo>
                  <a:pt x="0" y="291"/>
                  <a:pt x="12" y="278"/>
                  <a:pt x="35" y="278"/>
                </a:cubicBezTo>
                <a:cubicBezTo>
                  <a:pt x="112" y="278"/>
                  <a:pt x="190" y="278"/>
                  <a:pt x="268" y="278"/>
                </a:cubicBezTo>
                <a:cubicBezTo>
                  <a:pt x="271" y="278"/>
                  <a:pt x="274" y="278"/>
                  <a:pt x="278" y="278"/>
                </a:cubicBezTo>
                <a:cubicBezTo>
                  <a:pt x="278" y="275"/>
                  <a:pt x="278" y="272"/>
                  <a:pt x="278" y="269"/>
                </a:cubicBezTo>
                <a:cubicBezTo>
                  <a:pt x="278" y="191"/>
                  <a:pt x="278" y="113"/>
                  <a:pt x="278" y="36"/>
                </a:cubicBezTo>
                <a:cubicBezTo>
                  <a:pt x="278" y="13"/>
                  <a:pt x="290" y="0"/>
                  <a:pt x="313" y="0"/>
                </a:cubicBezTo>
                <a:cubicBezTo>
                  <a:pt x="382" y="0"/>
                  <a:pt x="452" y="0"/>
                  <a:pt x="521" y="0"/>
                </a:cubicBezTo>
                <a:cubicBezTo>
                  <a:pt x="544" y="0"/>
                  <a:pt x="556" y="12"/>
                  <a:pt x="556" y="36"/>
                </a:cubicBezTo>
                <a:cubicBezTo>
                  <a:pt x="556" y="111"/>
                  <a:pt x="556" y="187"/>
                  <a:pt x="556" y="262"/>
                </a:cubicBezTo>
                <a:cubicBezTo>
                  <a:pt x="556" y="267"/>
                  <a:pt x="556" y="272"/>
                  <a:pt x="556" y="278"/>
                </a:cubicBezTo>
                <a:cubicBezTo>
                  <a:pt x="560" y="278"/>
                  <a:pt x="563" y="278"/>
                  <a:pt x="566" y="278"/>
                </a:cubicBezTo>
                <a:cubicBezTo>
                  <a:pt x="644" y="279"/>
                  <a:pt x="722" y="279"/>
                  <a:pt x="800" y="278"/>
                </a:cubicBezTo>
                <a:cubicBezTo>
                  <a:pt x="822" y="278"/>
                  <a:pt x="834" y="291"/>
                  <a:pt x="835" y="313"/>
                </a:cubicBezTo>
                <a:cubicBezTo>
                  <a:pt x="835" y="382"/>
                  <a:pt x="835" y="451"/>
                  <a:pt x="835" y="520"/>
                </a:cubicBezTo>
                <a:cubicBezTo>
                  <a:pt x="835" y="545"/>
                  <a:pt x="823" y="557"/>
                  <a:pt x="797" y="557"/>
                </a:cubicBezTo>
                <a:cubicBezTo>
                  <a:pt x="723" y="557"/>
                  <a:pt x="648" y="557"/>
                  <a:pt x="574" y="557"/>
                </a:cubicBezTo>
                <a:cubicBezTo>
                  <a:pt x="569" y="557"/>
                  <a:pt x="563" y="557"/>
                  <a:pt x="556" y="557"/>
                </a:cubicBezTo>
                <a:cubicBezTo>
                  <a:pt x="556" y="562"/>
                  <a:pt x="556" y="567"/>
                  <a:pt x="556" y="572"/>
                </a:cubicBezTo>
                <a:cubicBezTo>
                  <a:pt x="556" y="647"/>
                  <a:pt x="556" y="722"/>
                  <a:pt x="556" y="797"/>
                </a:cubicBezTo>
                <a:cubicBezTo>
                  <a:pt x="556" y="824"/>
                  <a:pt x="545" y="835"/>
                  <a:pt x="519" y="835"/>
                </a:cubicBezTo>
                <a:cubicBezTo>
                  <a:pt x="450" y="835"/>
                  <a:pt x="382" y="835"/>
                  <a:pt x="313" y="835"/>
                </a:cubicBezTo>
                <a:cubicBezTo>
                  <a:pt x="290" y="835"/>
                  <a:pt x="278" y="823"/>
                  <a:pt x="278" y="800"/>
                </a:cubicBezTo>
                <a:cubicBezTo>
                  <a:pt x="278" y="722"/>
                  <a:pt x="278" y="644"/>
                  <a:pt x="278" y="566"/>
                </a:cubicBezTo>
                <a:cubicBezTo>
                  <a:pt x="278" y="563"/>
                  <a:pt x="278" y="561"/>
                  <a:pt x="278" y="557"/>
                </a:cubicBezTo>
                <a:close/>
              </a:path>
            </a:pathLst>
          </a:custGeom>
          <a:solidFill>
            <a:srgbClr val="00334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2" name="Group 111"/>
          <p:cNvGrpSpPr/>
          <p:nvPr/>
        </p:nvGrpSpPr>
        <p:grpSpPr>
          <a:xfrm>
            <a:off x="6168101" y="5287043"/>
            <a:ext cx="410141" cy="410142"/>
            <a:chOff x="1531842" y="2332716"/>
            <a:chExt cx="335644" cy="335644"/>
          </a:xfrm>
        </p:grpSpPr>
        <p:sp>
          <p:nvSpPr>
            <p:cNvPr id="113" name="Oval 112"/>
            <p:cNvSpPr/>
            <p:nvPr/>
          </p:nvSpPr>
          <p:spPr>
            <a:xfrm>
              <a:off x="1531842" y="2332716"/>
              <a:ext cx="335644" cy="335644"/>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dirty="0"/>
            </a:p>
          </p:txBody>
        </p:sp>
        <p:sp>
          <p:nvSpPr>
            <p:cNvPr id="114" name="TextBox 113"/>
            <p:cNvSpPr txBox="1"/>
            <p:nvPr/>
          </p:nvSpPr>
          <p:spPr>
            <a:xfrm>
              <a:off x="1539568" y="2347109"/>
              <a:ext cx="323811" cy="302246"/>
            </a:xfrm>
            <a:prstGeom prst="rect">
              <a:avLst/>
            </a:prstGeom>
            <a:noFill/>
          </p:spPr>
          <p:txBody>
            <a:bodyPr wrap="square" rtlCol="0">
              <a:spAutoFit/>
            </a:bodyPr>
            <a:lstStyle/>
            <a:p>
              <a:pPr algn="ctr"/>
              <a:r>
                <a:rPr lang="en-US" dirty="0">
                  <a:solidFill>
                    <a:schemeClr val="bg1"/>
                  </a:solidFill>
                  <a:latin typeface="Montserrat" panose="00000500000000000000" pitchFamily="50" charset="0"/>
                </a:rPr>
                <a:t>8</a:t>
              </a:r>
            </a:p>
          </p:txBody>
        </p:sp>
      </p:grpSp>
      <p:cxnSp>
        <p:nvCxnSpPr>
          <p:cNvPr id="81" name="Straight Connector 80"/>
          <p:cNvCxnSpPr>
            <a:cxnSpLocks/>
          </p:cNvCxnSpPr>
          <p:nvPr/>
        </p:nvCxnSpPr>
        <p:spPr>
          <a:xfrm>
            <a:off x="4461348" y="3090704"/>
            <a:ext cx="0" cy="1167756"/>
          </a:xfrm>
          <a:prstGeom prst="line">
            <a:avLst/>
          </a:prstGeom>
          <a:ln>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cxnSpLocks/>
          </p:cNvCxnSpPr>
          <p:nvPr/>
        </p:nvCxnSpPr>
        <p:spPr>
          <a:xfrm>
            <a:off x="7735771" y="3090704"/>
            <a:ext cx="0" cy="1167756"/>
          </a:xfrm>
          <a:prstGeom prst="line">
            <a:avLst/>
          </a:prstGeom>
          <a:ln>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cxnSpLocks/>
          </p:cNvCxnSpPr>
          <p:nvPr/>
        </p:nvCxnSpPr>
        <p:spPr>
          <a:xfrm>
            <a:off x="4461348" y="4771055"/>
            <a:ext cx="0" cy="1167756"/>
          </a:xfrm>
          <a:prstGeom prst="line">
            <a:avLst/>
          </a:prstGeom>
          <a:ln>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739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461076"/>
            <a:ext cx="12192000" cy="701731"/>
          </a:xfrm>
        </p:spPr>
        <p:txBody>
          <a:bodyPr/>
          <a:lstStyle/>
          <a:p>
            <a:r>
              <a:rPr lang="en-US" sz="4400" dirty="0"/>
              <a:t>HOME SCREEN</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14"/>
          <a:stretch/>
        </p:blipFill>
        <p:spPr>
          <a:xfrm>
            <a:off x="1894649" y="1384663"/>
            <a:ext cx="8402702" cy="4576354"/>
          </a:xfrm>
          <a:prstGeom prst="rect">
            <a:avLst/>
          </a:prstGeom>
          <a:ln w="38100">
            <a:solidFill>
              <a:schemeClr val="accent1"/>
            </a:solidFill>
          </a:ln>
        </p:spPr>
      </p:pic>
    </p:spTree>
    <p:extLst>
      <p:ext uri="{BB962C8B-B14F-4D97-AF65-F5344CB8AC3E}">
        <p14:creationId xmlns:p14="http://schemas.microsoft.com/office/powerpoint/2010/main" val="4205232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4649" y="1375956"/>
            <a:ext cx="8402702" cy="4585062"/>
          </a:xfrm>
          <a:prstGeom prst="rect">
            <a:avLst/>
          </a:prstGeom>
          <a:ln w="38100">
            <a:solidFill>
              <a:schemeClr val="accent1"/>
            </a:solidFill>
          </a:ln>
        </p:spPr>
      </p:pic>
      <p:sp>
        <p:nvSpPr>
          <p:cNvPr id="2" name="Text Placeholder 1"/>
          <p:cNvSpPr>
            <a:spLocks noGrp="1"/>
          </p:cNvSpPr>
          <p:nvPr>
            <p:ph type="body" sz="quarter" idx="13"/>
          </p:nvPr>
        </p:nvSpPr>
        <p:spPr>
          <a:xfrm>
            <a:off x="0" y="461076"/>
            <a:ext cx="12192000" cy="701731"/>
          </a:xfrm>
        </p:spPr>
        <p:txBody>
          <a:bodyPr/>
          <a:lstStyle/>
          <a:p>
            <a:r>
              <a:rPr lang="en-US" sz="4400" dirty="0"/>
              <a:t>REPORTS</a:t>
            </a:r>
          </a:p>
        </p:txBody>
      </p:sp>
    </p:spTree>
    <p:extLst>
      <p:ext uri="{BB962C8B-B14F-4D97-AF65-F5344CB8AC3E}">
        <p14:creationId xmlns:p14="http://schemas.microsoft.com/office/powerpoint/2010/main" val="929019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461076"/>
            <a:ext cx="12192000" cy="701731"/>
          </a:xfrm>
        </p:spPr>
        <p:txBody>
          <a:bodyPr/>
          <a:lstStyle/>
          <a:p>
            <a:r>
              <a:rPr lang="en-US" sz="4400" dirty="0"/>
              <a:t>REPORTS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4649" y="1363980"/>
            <a:ext cx="8402702" cy="4597037"/>
          </a:xfrm>
          <a:prstGeom prst="rect">
            <a:avLst/>
          </a:prstGeom>
          <a:ln w="38100">
            <a:solidFill>
              <a:schemeClr val="accent1"/>
            </a:solidFill>
          </a:ln>
        </p:spPr>
      </p:pic>
    </p:spTree>
    <p:extLst>
      <p:ext uri="{BB962C8B-B14F-4D97-AF65-F5344CB8AC3E}">
        <p14:creationId xmlns:p14="http://schemas.microsoft.com/office/powerpoint/2010/main" val="791176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59" t="420" r="712" b="513"/>
          <a:stretch/>
        </p:blipFill>
        <p:spPr>
          <a:xfrm>
            <a:off x="1933303" y="1332410"/>
            <a:ext cx="8304158" cy="4615543"/>
          </a:xfrm>
          <a:prstGeom prst="rect">
            <a:avLst/>
          </a:prstGeom>
          <a:ln w="38100">
            <a:solidFill>
              <a:schemeClr val="accent1"/>
            </a:solidFill>
          </a:ln>
        </p:spPr>
      </p:pic>
      <p:sp>
        <p:nvSpPr>
          <p:cNvPr id="2" name="Text Placeholder 1"/>
          <p:cNvSpPr>
            <a:spLocks noGrp="1"/>
          </p:cNvSpPr>
          <p:nvPr>
            <p:ph type="body" sz="quarter" idx="13"/>
          </p:nvPr>
        </p:nvSpPr>
        <p:spPr>
          <a:xfrm>
            <a:off x="0" y="461076"/>
            <a:ext cx="12192000" cy="701731"/>
          </a:xfrm>
        </p:spPr>
        <p:txBody>
          <a:bodyPr/>
          <a:lstStyle/>
          <a:p>
            <a:r>
              <a:rPr lang="en-US" sz="4400" dirty="0"/>
              <a:t>MESSAGING</a:t>
            </a:r>
          </a:p>
        </p:txBody>
      </p:sp>
    </p:spTree>
    <p:extLst>
      <p:ext uri="{BB962C8B-B14F-4D97-AF65-F5344CB8AC3E}">
        <p14:creationId xmlns:p14="http://schemas.microsoft.com/office/powerpoint/2010/main" val="2032579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461076"/>
            <a:ext cx="12192000" cy="701731"/>
          </a:xfrm>
        </p:spPr>
        <p:txBody>
          <a:bodyPr/>
          <a:lstStyle/>
          <a:p>
            <a:r>
              <a:rPr lang="en-US" sz="4400" dirty="0"/>
              <a:t>SETTINGS</a:t>
            </a:r>
          </a:p>
        </p:txBody>
      </p:sp>
      <p:sp>
        <p:nvSpPr>
          <p:cNvPr id="5" name="Rectangle 4"/>
          <p:cNvSpPr/>
          <p:nvPr/>
        </p:nvSpPr>
        <p:spPr>
          <a:xfrm>
            <a:off x="4259432" y="1415781"/>
            <a:ext cx="4476610" cy="424732"/>
          </a:xfrm>
          <a:prstGeom prst="rect">
            <a:avLst/>
          </a:prstGeom>
        </p:spPr>
        <p:txBody>
          <a:bodyPr wrap="none">
            <a:spAutoFit/>
          </a:bodyPr>
          <a:lstStyle/>
          <a:p>
            <a:pPr lvl="0" algn="ctr">
              <a:lnSpc>
                <a:spcPct val="90000"/>
              </a:lnSpc>
              <a:buClr>
                <a:schemeClr val="dk1"/>
              </a:buClr>
              <a:buSzPct val="25000"/>
            </a:pPr>
            <a:r>
              <a:rPr lang="en-US" sz="2400" dirty="0">
                <a:solidFill>
                  <a:schemeClr val="accent6">
                    <a:lumMod val="50000"/>
                  </a:schemeClr>
                </a:solidFill>
                <a:latin typeface="Lato" panose="020F0502020204030203" pitchFamily="34" charset="0"/>
                <a:cs typeface="Lato" panose="020F0502020204030203" pitchFamily="34" charset="0"/>
              </a:rPr>
              <a:t>Custom Automated Email Alerts</a:t>
            </a:r>
          </a:p>
        </p:txBody>
      </p:sp>
      <p:grpSp>
        <p:nvGrpSpPr>
          <p:cNvPr id="15" name="Group 14"/>
          <p:cNvGrpSpPr/>
          <p:nvPr/>
        </p:nvGrpSpPr>
        <p:grpSpPr>
          <a:xfrm>
            <a:off x="2988233" y="1415781"/>
            <a:ext cx="658044" cy="498808"/>
            <a:chOff x="903288" y="2443163"/>
            <a:chExt cx="2079625" cy="1576387"/>
          </a:xfrm>
        </p:grpSpPr>
        <p:sp>
          <p:nvSpPr>
            <p:cNvPr id="8" name="Freeform 5"/>
            <p:cNvSpPr>
              <a:spLocks noEditPoints="1"/>
            </p:cNvSpPr>
            <p:nvPr/>
          </p:nvSpPr>
          <p:spPr bwMode="auto">
            <a:xfrm>
              <a:off x="903288" y="2443163"/>
              <a:ext cx="1981200" cy="1368425"/>
            </a:xfrm>
            <a:custGeom>
              <a:avLst/>
              <a:gdLst>
                <a:gd name="T0" fmla="*/ 590 w 620"/>
                <a:gd name="T1" fmla="*/ 0 h 428"/>
                <a:gd name="T2" fmla="*/ 593 w 620"/>
                <a:gd name="T3" fmla="*/ 1 h 428"/>
                <a:gd name="T4" fmla="*/ 620 w 620"/>
                <a:gd name="T5" fmla="*/ 36 h 428"/>
                <a:gd name="T6" fmla="*/ 620 w 620"/>
                <a:gd name="T7" fmla="*/ 224 h 428"/>
                <a:gd name="T8" fmla="*/ 608 w 620"/>
                <a:gd name="T9" fmla="*/ 237 h 428"/>
                <a:gd name="T10" fmla="*/ 597 w 620"/>
                <a:gd name="T11" fmla="*/ 223 h 428"/>
                <a:gd name="T12" fmla="*/ 597 w 620"/>
                <a:gd name="T13" fmla="*/ 50 h 428"/>
                <a:gd name="T14" fmla="*/ 597 w 620"/>
                <a:gd name="T15" fmla="*/ 39 h 428"/>
                <a:gd name="T16" fmla="*/ 589 w 620"/>
                <a:gd name="T17" fmla="*/ 46 h 428"/>
                <a:gd name="T18" fmla="*/ 371 w 620"/>
                <a:gd name="T19" fmla="*/ 255 h 428"/>
                <a:gd name="T20" fmla="*/ 250 w 620"/>
                <a:gd name="T21" fmla="*/ 256 h 428"/>
                <a:gd name="T22" fmla="*/ 223 w 620"/>
                <a:gd name="T23" fmla="*/ 230 h 428"/>
                <a:gd name="T24" fmla="*/ 41 w 620"/>
                <a:gd name="T25" fmla="*/ 405 h 428"/>
                <a:gd name="T26" fmla="*/ 54 w 620"/>
                <a:gd name="T27" fmla="*/ 406 h 428"/>
                <a:gd name="T28" fmla="*/ 316 w 620"/>
                <a:gd name="T29" fmla="*/ 406 h 428"/>
                <a:gd name="T30" fmla="*/ 322 w 620"/>
                <a:gd name="T31" fmla="*/ 406 h 428"/>
                <a:gd name="T32" fmla="*/ 333 w 620"/>
                <a:gd name="T33" fmla="*/ 417 h 428"/>
                <a:gd name="T34" fmla="*/ 321 w 620"/>
                <a:gd name="T35" fmla="*/ 428 h 428"/>
                <a:gd name="T36" fmla="*/ 262 w 620"/>
                <a:gd name="T37" fmla="*/ 428 h 428"/>
                <a:gd name="T38" fmla="*/ 40 w 620"/>
                <a:gd name="T39" fmla="*/ 428 h 428"/>
                <a:gd name="T40" fmla="*/ 1 w 620"/>
                <a:gd name="T41" fmla="*/ 399 h 428"/>
                <a:gd name="T42" fmla="*/ 0 w 620"/>
                <a:gd name="T43" fmla="*/ 398 h 428"/>
                <a:gd name="T44" fmla="*/ 0 w 620"/>
                <a:gd name="T45" fmla="*/ 31 h 428"/>
                <a:gd name="T46" fmla="*/ 15 w 620"/>
                <a:gd name="T47" fmla="*/ 7 h 428"/>
                <a:gd name="T48" fmla="*/ 31 w 620"/>
                <a:gd name="T49" fmla="*/ 0 h 428"/>
                <a:gd name="T50" fmla="*/ 590 w 620"/>
                <a:gd name="T51" fmla="*/ 0 h 428"/>
                <a:gd name="T52" fmla="*/ 578 w 620"/>
                <a:gd name="T53" fmla="*/ 24 h 428"/>
                <a:gd name="T54" fmla="*/ 41 w 620"/>
                <a:gd name="T55" fmla="*/ 24 h 428"/>
                <a:gd name="T56" fmla="*/ 46 w 620"/>
                <a:gd name="T57" fmla="*/ 28 h 428"/>
                <a:gd name="T58" fmla="*/ 265 w 620"/>
                <a:gd name="T59" fmla="*/ 239 h 428"/>
                <a:gd name="T60" fmla="*/ 355 w 620"/>
                <a:gd name="T61" fmla="*/ 239 h 428"/>
                <a:gd name="T62" fmla="*/ 565 w 620"/>
                <a:gd name="T63" fmla="*/ 37 h 428"/>
                <a:gd name="T64" fmla="*/ 578 w 620"/>
                <a:gd name="T65" fmla="*/ 24 h 428"/>
                <a:gd name="T66" fmla="*/ 24 w 620"/>
                <a:gd name="T67" fmla="*/ 39 h 428"/>
                <a:gd name="T68" fmla="*/ 24 w 620"/>
                <a:gd name="T69" fmla="*/ 389 h 428"/>
                <a:gd name="T70" fmla="*/ 207 w 620"/>
                <a:gd name="T71" fmla="*/ 214 h 428"/>
                <a:gd name="T72" fmla="*/ 24 w 620"/>
                <a:gd name="T73" fmla="*/ 3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0" h="428">
                  <a:moveTo>
                    <a:pt x="590" y="0"/>
                  </a:moveTo>
                  <a:cubicBezTo>
                    <a:pt x="591" y="0"/>
                    <a:pt x="592" y="1"/>
                    <a:pt x="593" y="1"/>
                  </a:cubicBezTo>
                  <a:cubicBezTo>
                    <a:pt x="610" y="6"/>
                    <a:pt x="620" y="19"/>
                    <a:pt x="620" y="36"/>
                  </a:cubicBezTo>
                  <a:cubicBezTo>
                    <a:pt x="620" y="99"/>
                    <a:pt x="620" y="161"/>
                    <a:pt x="620" y="224"/>
                  </a:cubicBezTo>
                  <a:cubicBezTo>
                    <a:pt x="620" y="233"/>
                    <a:pt x="616" y="237"/>
                    <a:pt x="608" y="237"/>
                  </a:cubicBezTo>
                  <a:cubicBezTo>
                    <a:pt x="601" y="237"/>
                    <a:pt x="597" y="232"/>
                    <a:pt x="597" y="223"/>
                  </a:cubicBezTo>
                  <a:cubicBezTo>
                    <a:pt x="597" y="165"/>
                    <a:pt x="597" y="108"/>
                    <a:pt x="597" y="50"/>
                  </a:cubicBezTo>
                  <a:cubicBezTo>
                    <a:pt x="597" y="47"/>
                    <a:pt x="597" y="44"/>
                    <a:pt x="597" y="39"/>
                  </a:cubicBezTo>
                  <a:cubicBezTo>
                    <a:pt x="593" y="42"/>
                    <a:pt x="591" y="44"/>
                    <a:pt x="589" y="46"/>
                  </a:cubicBezTo>
                  <a:cubicBezTo>
                    <a:pt x="516" y="116"/>
                    <a:pt x="444" y="185"/>
                    <a:pt x="371" y="255"/>
                  </a:cubicBezTo>
                  <a:cubicBezTo>
                    <a:pt x="334" y="290"/>
                    <a:pt x="287" y="291"/>
                    <a:pt x="250" y="256"/>
                  </a:cubicBezTo>
                  <a:cubicBezTo>
                    <a:pt x="241" y="247"/>
                    <a:pt x="232" y="239"/>
                    <a:pt x="223" y="230"/>
                  </a:cubicBezTo>
                  <a:cubicBezTo>
                    <a:pt x="163" y="288"/>
                    <a:pt x="102" y="346"/>
                    <a:pt x="41" y="405"/>
                  </a:cubicBezTo>
                  <a:cubicBezTo>
                    <a:pt x="46" y="405"/>
                    <a:pt x="50" y="406"/>
                    <a:pt x="54" y="406"/>
                  </a:cubicBezTo>
                  <a:cubicBezTo>
                    <a:pt x="141" y="406"/>
                    <a:pt x="229" y="406"/>
                    <a:pt x="316" y="406"/>
                  </a:cubicBezTo>
                  <a:cubicBezTo>
                    <a:pt x="318" y="406"/>
                    <a:pt x="320" y="405"/>
                    <a:pt x="322" y="406"/>
                  </a:cubicBezTo>
                  <a:cubicBezTo>
                    <a:pt x="329" y="406"/>
                    <a:pt x="333" y="410"/>
                    <a:pt x="333" y="417"/>
                  </a:cubicBezTo>
                  <a:cubicBezTo>
                    <a:pt x="333" y="424"/>
                    <a:pt x="329" y="428"/>
                    <a:pt x="321" y="428"/>
                  </a:cubicBezTo>
                  <a:cubicBezTo>
                    <a:pt x="302" y="428"/>
                    <a:pt x="282" y="428"/>
                    <a:pt x="262" y="428"/>
                  </a:cubicBezTo>
                  <a:cubicBezTo>
                    <a:pt x="188" y="428"/>
                    <a:pt x="114" y="428"/>
                    <a:pt x="40" y="428"/>
                  </a:cubicBezTo>
                  <a:cubicBezTo>
                    <a:pt x="18" y="428"/>
                    <a:pt x="7" y="420"/>
                    <a:pt x="1" y="399"/>
                  </a:cubicBezTo>
                  <a:cubicBezTo>
                    <a:pt x="1" y="399"/>
                    <a:pt x="0" y="398"/>
                    <a:pt x="0" y="398"/>
                  </a:cubicBezTo>
                  <a:cubicBezTo>
                    <a:pt x="0" y="276"/>
                    <a:pt x="0" y="154"/>
                    <a:pt x="0" y="31"/>
                  </a:cubicBezTo>
                  <a:cubicBezTo>
                    <a:pt x="3" y="22"/>
                    <a:pt x="6" y="12"/>
                    <a:pt x="15" y="7"/>
                  </a:cubicBezTo>
                  <a:cubicBezTo>
                    <a:pt x="20" y="4"/>
                    <a:pt x="26" y="2"/>
                    <a:pt x="31" y="0"/>
                  </a:cubicBezTo>
                  <a:cubicBezTo>
                    <a:pt x="217" y="0"/>
                    <a:pt x="403" y="0"/>
                    <a:pt x="590" y="0"/>
                  </a:cubicBezTo>
                  <a:close/>
                  <a:moveTo>
                    <a:pt x="578" y="24"/>
                  </a:moveTo>
                  <a:cubicBezTo>
                    <a:pt x="399" y="24"/>
                    <a:pt x="221" y="24"/>
                    <a:pt x="41" y="24"/>
                  </a:cubicBezTo>
                  <a:cubicBezTo>
                    <a:pt x="43" y="26"/>
                    <a:pt x="44" y="27"/>
                    <a:pt x="46" y="28"/>
                  </a:cubicBezTo>
                  <a:cubicBezTo>
                    <a:pt x="119" y="98"/>
                    <a:pt x="192" y="169"/>
                    <a:pt x="265" y="239"/>
                  </a:cubicBezTo>
                  <a:cubicBezTo>
                    <a:pt x="293" y="266"/>
                    <a:pt x="327" y="265"/>
                    <a:pt x="355" y="239"/>
                  </a:cubicBezTo>
                  <a:cubicBezTo>
                    <a:pt x="425" y="172"/>
                    <a:pt x="495" y="105"/>
                    <a:pt x="565" y="37"/>
                  </a:cubicBezTo>
                  <a:cubicBezTo>
                    <a:pt x="569" y="33"/>
                    <a:pt x="573" y="29"/>
                    <a:pt x="578" y="24"/>
                  </a:cubicBezTo>
                  <a:close/>
                  <a:moveTo>
                    <a:pt x="24" y="39"/>
                  </a:moveTo>
                  <a:cubicBezTo>
                    <a:pt x="24" y="156"/>
                    <a:pt x="24" y="272"/>
                    <a:pt x="24" y="389"/>
                  </a:cubicBezTo>
                  <a:cubicBezTo>
                    <a:pt x="86" y="330"/>
                    <a:pt x="146" y="272"/>
                    <a:pt x="207" y="214"/>
                  </a:cubicBezTo>
                  <a:cubicBezTo>
                    <a:pt x="146" y="156"/>
                    <a:pt x="85" y="98"/>
                    <a:pt x="24" y="39"/>
                  </a:cubicBezTo>
                  <a:close/>
                </a:path>
              </a:pathLst>
            </a:custGeom>
            <a:solidFill>
              <a:srgbClr val="00334F"/>
            </a:solidFill>
            <a:ln w="9525">
              <a:solidFill>
                <a:srgbClr val="00334F"/>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3" name="Group 12"/>
            <p:cNvGrpSpPr/>
            <p:nvPr/>
          </p:nvGrpSpPr>
          <p:grpSpPr>
            <a:xfrm>
              <a:off x="2071688" y="3143250"/>
              <a:ext cx="911225" cy="876300"/>
              <a:chOff x="2071688" y="3143250"/>
              <a:chExt cx="911225" cy="876300"/>
            </a:xfrm>
            <a:solidFill>
              <a:srgbClr val="49A83F"/>
            </a:solidFill>
          </p:grpSpPr>
          <p:sp>
            <p:nvSpPr>
              <p:cNvPr id="10" name="Freeform 7"/>
              <p:cNvSpPr>
                <a:spLocks noEditPoints="1"/>
              </p:cNvSpPr>
              <p:nvPr/>
            </p:nvSpPr>
            <p:spPr bwMode="auto">
              <a:xfrm>
                <a:off x="2071688" y="3143250"/>
                <a:ext cx="911225" cy="876300"/>
              </a:xfrm>
              <a:custGeom>
                <a:avLst/>
                <a:gdLst>
                  <a:gd name="T0" fmla="*/ 143 w 285"/>
                  <a:gd name="T1" fmla="*/ 273 h 274"/>
                  <a:gd name="T2" fmla="*/ 41 w 285"/>
                  <a:gd name="T3" fmla="*/ 273 h 274"/>
                  <a:gd name="T4" fmla="*/ 11 w 285"/>
                  <a:gd name="T5" fmla="*/ 225 h 274"/>
                  <a:gd name="T6" fmla="*/ 115 w 285"/>
                  <a:gd name="T7" fmla="*/ 19 h 274"/>
                  <a:gd name="T8" fmla="*/ 143 w 285"/>
                  <a:gd name="T9" fmla="*/ 0 h 274"/>
                  <a:gd name="T10" fmla="*/ 172 w 285"/>
                  <a:gd name="T11" fmla="*/ 19 h 274"/>
                  <a:gd name="T12" fmla="*/ 276 w 285"/>
                  <a:gd name="T13" fmla="*/ 227 h 274"/>
                  <a:gd name="T14" fmla="*/ 259 w 285"/>
                  <a:gd name="T15" fmla="*/ 271 h 274"/>
                  <a:gd name="T16" fmla="*/ 247 w 285"/>
                  <a:gd name="T17" fmla="*/ 273 h 274"/>
                  <a:gd name="T18" fmla="*/ 143 w 285"/>
                  <a:gd name="T19" fmla="*/ 273 h 274"/>
                  <a:gd name="T20" fmla="*/ 143 w 285"/>
                  <a:gd name="T21" fmla="*/ 253 h 274"/>
                  <a:gd name="T22" fmla="*/ 246 w 285"/>
                  <a:gd name="T23" fmla="*/ 253 h 274"/>
                  <a:gd name="T24" fmla="*/ 257 w 285"/>
                  <a:gd name="T25" fmla="*/ 234 h 274"/>
                  <a:gd name="T26" fmla="*/ 154 w 285"/>
                  <a:gd name="T27" fmla="*/ 28 h 274"/>
                  <a:gd name="T28" fmla="*/ 143 w 285"/>
                  <a:gd name="T29" fmla="*/ 20 h 274"/>
                  <a:gd name="T30" fmla="*/ 133 w 285"/>
                  <a:gd name="T31" fmla="*/ 29 h 274"/>
                  <a:gd name="T32" fmla="*/ 30 w 285"/>
                  <a:gd name="T33" fmla="*/ 235 h 274"/>
                  <a:gd name="T34" fmla="*/ 41 w 285"/>
                  <a:gd name="T35" fmla="*/ 253 h 274"/>
                  <a:gd name="T36" fmla="*/ 143 w 285"/>
                  <a:gd name="T37" fmla="*/ 25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5" h="274">
                    <a:moveTo>
                      <a:pt x="143" y="273"/>
                    </a:moveTo>
                    <a:cubicBezTo>
                      <a:pt x="109" y="273"/>
                      <a:pt x="75" y="273"/>
                      <a:pt x="41" y="273"/>
                    </a:cubicBezTo>
                    <a:cubicBezTo>
                      <a:pt x="15" y="274"/>
                      <a:pt x="0" y="249"/>
                      <a:pt x="11" y="225"/>
                    </a:cubicBezTo>
                    <a:cubicBezTo>
                      <a:pt x="46" y="157"/>
                      <a:pt x="80" y="88"/>
                      <a:pt x="115" y="19"/>
                    </a:cubicBezTo>
                    <a:cubicBezTo>
                      <a:pt x="121" y="7"/>
                      <a:pt x="130" y="0"/>
                      <a:pt x="143" y="0"/>
                    </a:cubicBezTo>
                    <a:cubicBezTo>
                      <a:pt x="157" y="0"/>
                      <a:pt x="166" y="7"/>
                      <a:pt x="172" y="19"/>
                    </a:cubicBezTo>
                    <a:cubicBezTo>
                      <a:pt x="207" y="88"/>
                      <a:pt x="242" y="158"/>
                      <a:pt x="276" y="227"/>
                    </a:cubicBezTo>
                    <a:cubicBezTo>
                      <a:pt x="285" y="245"/>
                      <a:pt x="278" y="265"/>
                      <a:pt x="259" y="271"/>
                    </a:cubicBezTo>
                    <a:cubicBezTo>
                      <a:pt x="255" y="273"/>
                      <a:pt x="251" y="273"/>
                      <a:pt x="247" y="273"/>
                    </a:cubicBezTo>
                    <a:cubicBezTo>
                      <a:pt x="212" y="273"/>
                      <a:pt x="178" y="273"/>
                      <a:pt x="143" y="273"/>
                    </a:cubicBezTo>
                    <a:close/>
                    <a:moveTo>
                      <a:pt x="143" y="253"/>
                    </a:moveTo>
                    <a:cubicBezTo>
                      <a:pt x="178" y="253"/>
                      <a:pt x="212" y="253"/>
                      <a:pt x="246" y="253"/>
                    </a:cubicBezTo>
                    <a:cubicBezTo>
                      <a:pt x="258" y="253"/>
                      <a:pt x="263" y="246"/>
                      <a:pt x="257" y="234"/>
                    </a:cubicBezTo>
                    <a:cubicBezTo>
                      <a:pt x="223" y="166"/>
                      <a:pt x="189" y="97"/>
                      <a:pt x="154" y="28"/>
                    </a:cubicBezTo>
                    <a:cubicBezTo>
                      <a:pt x="152" y="24"/>
                      <a:pt x="149" y="20"/>
                      <a:pt x="143" y="20"/>
                    </a:cubicBezTo>
                    <a:cubicBezTo>
                      <a:pt x="138" y="20"/>
                      <a:pt x="135" y="24"/>
                      <a:pt x="133" y="29"/>
                    </a:cubicBezTo>
                    <a:cubicBezTo>
                      <a:pt x="98" y="97"/>
                      <a:pt x="64" y="166"/>
                      <a:pt x="30" y="235"/>
                    </a:cubicBezTo>
                    <a:cubicBezTo>
                      <a:pt x="24" y="245"/>
                      <a:pt x="29" y="253"/>
                      <a:pt x="41" y="253"/>
                    </a:cubicBezTo>
                    <a:cubicBezTo>
                      <a:pt x="75" y="253"/>
                      <a:pt x="109" y="253"/>
                      <a:pt x="143" y="253"/>
                    </a:cubicBezTo>
                    <a:close/>
                  </a:path>
                </a:pathLst>
              </a:custGeom>
              <a:grpFill/>
              <a:ln w="9525">
                <a:solidFill>
                  <a:srgbClr val="49A83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p:nvSpPr>
            <p:spPr bwMode="auto">
              <a:xfrm>
                <a:off x="2497138" y="3411538"/>
                <a:ext cx="66675" cy="336550"/>
              </a:xfrm>
              <a:custGeom>
                <a:avLst/>
                <a:gdLst>
                  <a:gd name="T0" fmla="*/ 21 w 21"/>
                  <a:gd name="T1" fmla="*/ 53 h 105"/>
                  <a:gd name="T2" fmla="*/ 21 w 21"/>
                  <a:gd name="T3" fmla="*/ 93 h 105"/>
                  <a:gd name="T4" fmla="*/ 10 w 21"/>
                  <a:gd name="T5" fmla="*/ 105 h 105"/>
                  <a:gd name="T6" fmla="*/ 1 w 21"/>
                  <a:gd name="T7" fmla="*/ 93 h 105"/>
                  <a:gd name="T8" fmla="*/ 1 w 21"/>
                  <a:gd name="T9" fmla="*/ 12 h 105"/>
                  <a:gd name="T10" fmla="*/ 11 w 21"/>
                  <a:gd name="T11" fmla="*/ 1 h 105"/>
                  <a:gd name="T12" fmla="*/ 21 w 21"/>
                  <a:gd name="T13" fmla="*/ 13 h 105"/>
                  <a:gd name="T14" fmla="*/ 21 w 21"/>
                  <a:gd name="T15" fmla="*/ 53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5">
                    <a:moveTo>
                      <a:pt x="21" y="53"/>
                    </a:moveTo>
                    <a:cubicBezTo>
                      <a:pt x="21" y="66"/>
                      <a:pt x="21" y="80"/>
                      <a:pt x="21" y="93"/>
                    </a:cubicBezTo>
                    <a:cubicBezTo>
                      <a:pt x="21" y="100"/>
                      <a:pt x="17" y="105"/>
                      <a:pt x="10" y="105"/>
                    </a:cubicBezTo>
                    <a:cubicBezTo>
                      <a:pt x="4" y="105"/>
                      <a:pt x="1" y="101"/>
                      <a:pt x="1" y="93"/>
                    </a:cubicBezTo>
                    <a:cubicBezTo>
                      <a:pt x="0" y="66"/>
                      <a:pt x="0" y="39"/>
                      <a:pt x="1" y="12"/>
                    </a:cubicBezTo>
                    <a:cubicBezTo>
                      <a:pt x="1" y="4"/>
                      <a:pt x="4" y="0"/>
                      <a:pt x="11" y="1"/>
                    </a:cubicBezTo>
                    <a:cubicBezTo>
                      <a:pt x="17" y="1"/>
                      <a:pt x="21" y="5"/>
                      <a:pt x="21" y="13"/>
                    </a:cubicBezTo>
                    <a:cubicBezTo>
                      <a:pt x="21" y="26"/>
                      <a:pt x="21" y="39"/>
                      <a:pt x="21" y="53"/>
                    </a:cubicBezTo>
                    <a:close/>
                  </a:path>
                </a:pathLst>
              </a:custGeom>
              <a:grpFill/>
              <a:ln w="9525">
                <a:solidFill>
                  <a:srgbClr val="49A83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Oval 9"/>
              <p:cNvSpPr>
                <a:spLocks noChangeArrowheads="1"/>
              </p:cNvSpPr>
              <p:nvPr/>
            </p:nvSpPr>
            <p:spPr bwMode="auto">
              <a:xfrm>
                <a:off x="2500313" y="3817938"/>
                <a:ext cx="63500" cy="65087"/>
              </a:xfrm>
              <a:prstGeom prst="ellipse">
                <a:avLst/>
              </a:prstGeom>
              <a:grpFill/>
              <a:ln w="9525">
                <a:solidFill>
                  <a:srgbClr val="49A83F"/>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pic>
        <p:nvPicPr>
          <p:cNvPr id="17" name="Shape 200"/>
          <p:cNvPicPr preferRelativeResize="0"/>
          <p:nvPr/>
        </p:nvPicPr>
        <p:blipFill>
          <a:blip r:embed="rId3">
            <a:alphaModFix/>
          </a:blip>
          <a:stretch>
            <a:fillRect/>
          </a:stretch>
        </p:blipFill>
        <p:spPr>
          <a:xfrm>
            <a:off x="7180890" y="2510288"/>
            <a:ext cx="3737238" cy="2827964"/>
          </a:xfrm>
          <a:prstGeom prst="rect">
            <a:avLst/>
          </a:prstGeom>
          <a:noFill/>
          <a:ln w="28575">
            <a:solidFill>
              <a:srgbClr val="49A83F"/>
            </a:solidFill>
          </a:ln>
        </p:spPr>
      </p:pic>
      <p:sp>
        <p:nvSpPr>
          <p:cNvPr id="18" name="Rectangle 17"/>
          <p:cNvSpPr/>
          <p:nvPr/>
        </p:nvSpPr>
        <p:spPr>
          <a:xfrm>
            <a:off x="1139873" y="2662620"/>
            <a:ext cx="4586377" cy="1477328"/>
          </a:xfrm>
          <a:prstGeom prst="rect">
            <a:avLst/>
          </a:prstGeom>
        </p:spPr>
        <p:txBody>
          <a:bodyPr wrap="square">
            <a:spAutoFit/>
          </a:bodyPr>
          <a:lstStyle/>
          <a:p>
            <a:pPr lvl="0"/>
            <a:r>
              <a:rPr lang="en-US" dirty="0">
                <a:solidFill>
                  <a:srgbClr val="222222"/>
                </a:solidFill>
              </a:rPr>
              <a:t>---------- Forwarded message ----------</a:t>
            </a:r>
          </a:p>
          <a:p>
            <a:pPr lvl="0"/>
            <a:r>
              <a:rPr lang="en-US" dirty="0">
                <a:solidFill>
                  <a:srgbClr val="222222"/>
                </a:solidFill>
              </a:rPr>
              <a:t>From: &lt;</a:t>
            </a:r>
            <a:r>
              <a:rPr lang="en-US" dirty="0">
                <a:solidFill>
                  <a:srgbClr val="1155CC"/>
                </a:solidFill>
              </a:rPr>
              <a:t>alerts@alltrafficsolutions.com</a:t>
            </a:r>
            <a:r>
              <a:rPr lang="en-US" dirty="0">
                <a:solidFill>
                  <a:srgbClr val="222222"/>
                </a:solidFill>
              </a:rPr>
              <a:t>&gt;</a:t>
            </a:r>
          </a:p>
          <a:p>
            <a:pPr lvl="0"/>
            <a:r>
              <a:rPr lang="en-US" dirty="0">
                <a:solidFill>
                  <a:srgbClr val="222222"/>
                </a:solidFill>
              </a:rPr>
              <a:t>Date: Tue, Nov 29, 2016 at 3:34 PM</a:t>
            </a:r>
          </a:p>
          <a:p>
            <a:pPr lvl="0"/>
            <a:r>
              <a:rPr lang="en-US" dirty="0">
                <a:solidFill>
                  <a:srgbClr val="222222"/>
                </a:solidFill>
              </a:rPr>
              <a:t>Subject: Alert!</a:t>
            </a:r>
          </a:p>
          <a:p>
            <a:pPr lvl="0"/>
            <a:r>
              <a:rPr lang="en-US" dirty="0">
                <a:solidFill>
                  <a:srgbClr val="222222"/>
                </a:solidFill>
              </a:rPr>
              <a:t>To: </a:t>
            </a:r>
            <a:r>
              <a:rPr lang="en-US" dirty="0">
                <a:solidFill>
                  <a:srgbClr val="1155CC"/>
                </a:solidFill>
              </a:rPr>
              <a:t>xx@intuitivecontrols.com</a:t>
            </a:r>
          </a:p>
        </p:txBody>
      </p:sp>
      <p:sp>
        <p:nvSpPr>
          <p:cNvPr id="19" name="Rectangle 18"/>
          <p:cNvSpPr/>
          <p:nvPr/>
        </p:nvSpPr>
        <p:spPr>
          <a:xfrm>
            <a:off x="1139872" y="4271940"/>
            <a:ext cx="5535284" cy="877163"/>
          </a:xfrm>
          <a:prstGeom prst="rect">
            <a:avLst/>
          </a:prstGeom>
        </p:spPr>
        <p:txBody>
          <a:bodyPr wrap="square">
            <a:spAutoFit/>
          </a:bodyPr>
          <a:lstStyle/>
          <a:p>
            <a:pPr lvl="0"/>
            <a:r>
              <a:rPr lang="en-US" sz="1700" dirty="0">
                <a:solidFill>
                  <a:srgbClr val="222222"/>
                </a:solidFill>
              </a:rPr>
              <a:t>A vehicle traveling 53 passed Beside Mt </a:t>
            </a:r>
            <a:r>
              <a:rPr lang="en-US" sz="1700" dirty="0" err="1">
                <a:solidFill>
                  <a:srgbClr val="222222"/>
                </a:solidFill>
              </a:rPr>
              <a:t>Nittany</a:t>
            </a:r>
            <a:r>
              <a:rPr lang="en-US" sz="1700" dirty="0">
                <a:solidFill>
                  <a:srgbClr val="222222"/>
                </a:solidFill>
              </a:rPr>
              <a:t> United </a:t>
            </a:r>
            <a:br>
              <a:rPr lang="en-US" sz="1700" dirty="0">
                <a:solidFill>
                  <a:srgbClr val="222222"/>
                </a:solidFill>
              </a:rPr>
            </a:br>
            <a:r>
              <a:rPr lang="en-US" sz="1700" dirty="0">
                <a:solidFill>
                  <a:srgbClr val="222222"/>
                </a:solidFill>
              </a:rPr>
              <a:t>Methodist Church at November 29, 2016 3:31:58 PM </a:t>
            </a:r>
            <a:br>
              <a:rPr lang="en-US" sz="1700" dirty="0">
                <a:solidFill>
                  <a:srgbClr val="222222"/>
                </a:solidFill>
              </a:rPr>
            </a:br>
            <a:r>
              <a:rPr lang="en-US" sz="1700" dirty="0">
                <a:solidFill>
                  <a:srgbClr val="222222"/>
                </a:solidFill>
              </a:rPr>
              <a:t>UTC. The speed limit at this location is 25.</a:t>
            </a:r>
          </a:p>
        </p:txBody>
      </p:sp>
    </p:spTree>
    <p:extLst>
      <p:ext uri="{BB962C8B-B14F-4D97-AF65-F5344CB8AC3E}">
        <p14:creationId xmlns:p14="http://schemas.microsoft.com/office/powerpoint/2010/main" val="3150846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461076"/>
            <a:ext cx="12192000" cy="701731"/>
          </a:xfrm>
        </p:spPr>
        <p:txBody>
          <a:bodyPr/>
          <a:lstStyle/>
          <a:p>
            <a:r>
              <a:rPr lang="en-US" sz="4400" dirty="0"/>
              <a:t>IMAGES</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002" t="729" r="985" b="1588"/>
          <a:stretch/>
        </p:blipFill>
        <p:spPr>
          <a:xfrm>
            <a:off x="1899824" y="1323975"/>
            <a:ext cx="8392352" cy="4637042"/>
          </a:xfrm>
          <a:prstGeom prst="rect">
            <a:avLst/>
          </a:prstGeom>
          <a:ln w="38100">
            <a:solidFill>
              <a:schemeClr val="accent1"/>
            </a:solidFill>
          </a:ln>
        </p:spPr>
      </p:pic>
    </p:spTree>
    <p:extLst>
      <p:ext uri="{BB962C8B-B14F-4D97-AF65-F5344CB8AC3E}">
        <p14:creationId xmlns:p14="http://schemas.microsoft.com/office/powerpoint/2010/main" val="485014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461076"/>
            <a:ext cx="12192000" cy="701731"/>
          </a:xfrm>
        </p:spPr>
        <p:txBody>
          <a:bodyPr/>
          <a:lstStyle/>
          <a:p>
            <a:r>
              <a:rPr lang="en-US" sz="4400" dirty="0"/>
              <a:t>PARKING</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160"/>
          <a:stretch/>
        </p:blipFill>
        <p:spPr>
          <a:xfrm>
            <a:off x="952500" y="1570838"/>
            <a:ext cx="7289802" cy="4098635"/>
          </a:xfrm>
          <a:prstGeom prst="rect">
            <a:avLst/>
          </a:prstGeom>
          <a:ln w="38100">
            <a:solidFill>
              <a:schemeClr val="accent1"/>
            </a:solidFill>
          </a:ln>
        </p:spPr>
      </p:pic>
      <p:sp>
        <p:nvSpPr>
          <p:cNvPr id="5" name="Rectangle 4"/>
          <p:cNvSpPr/>
          <p:nvPr/>
        </p:nvSpPr>
        <p:spPr>
          <a:xfrm>
            <a:off x="8750300" y="3220135"/>
            <a:ext cx="2921000" cy="1631216"/>
          </a:xfrm>
          <a:prstGeom prst="rect">
            <a:avLst/>
          </a:prstGeom>
        </p:spPr>
        <p:txBody>
          <a:bodyPr wrap="square">
            <a:spAutoFit/>
          </a:bodyPr>
          <a:lstStyle/>
          <a:p>
            <a:r>
              <a:rPr lang="en-US" sz="2000" b="1" dirty="0">
                <a:solidFill>
                  <a:schemeClr val="accent1"/>
                </a:solidFill>
              </a:rPr>
              <a:t>Monitor and notify </a:t>
            </a:r>
            <a:r>
              <a:rPr lang="en-US" sz="2000" dirty="0"/>
              <a:t>drivers of parking availability using maps that update information every 30-60 seconds</a:t>
            </a:r>
          </a:p>
        </p:txBody>
      </p:sp>
      <p:sp>
        <p:nvSpPr>
          <p:cNvPr id="12" name="Freeform 48"/>
          <p:cNvSpPr>
            <a:spLocks noEditPoints="1"/>
          </p:cNvSpPr>
          <p:nvPr/>
        </p:nvSpPr>
        <p:spPr bwMode="auto">
          <a:xfrm>
            <a:off x="8865296" y="2316935"/>
            <a:ext cx="811408" cy="807590"/>
          </a:xfrm>
          <a:custGeom>
            <a:avLst/>
            <a:gdLst>
              <a:gd name="T0" fmla="*/ 2101 w 2101"/>
              <a:gd name="T1" fmla="*/ 1025 h 2089"/>
              <a:gd name="T2" fmla="*/ 2101 w 2101"/>
              <a:gd name="T3" fmla="*/ 1105 h 2089"/>
              <a:gd name="T4" fmla="*/ 2091 w 2101"/>
              <a:gd name="T5" fmla="*/ 1196 h 2089"/>
              <a:gd name="T6" fmla="*/ 1843 w 2101"/>
              <a:gd name="T7" fmla="*/ 1742 h 2089"/>
              <a:gd name="T8" fmla="*/ 1222 w 2101"/>
              <a:gd name="T9" fmla="*/ 2077 h 2089"/>
              <a:gd name="T10" fmla="*/ 1117 w 2101"/>
              <a:gd name="T11" fmla="*/ 2089 h 2089"/>
              <a:gd name="T12" fmla="*/ 1037 w 2101"/>
              <a:gd name="T13" fmla="*/ 2089 h 2089"/>
              <a:gd name="T14" fmla="*/ 964 w 2101"/>
              <a:gd name="T15" fmla="*/ 2081 h 2089"/>
              <a:gd name="T16" fmla="*/ 482 w 2101"/>
              <a:gd name="T17" fmla="*/ 1895 h 2089"/>
              <a:gd name="T18" fmla="*/ 76 w 2101"/>
              <a:gd name="T19" fmla="*/ 860 h 2089"/>
              <a:gd name="T20" fmla="*/ 419 w 2101"/>
              <a:gd name="T21" fmla="*/ 283 h 2089"/>
              <a:gd name="T22" fmla="*/ 1284 w 2101"/>
              <a:gd name="T23" fmla="*/ 65 h 2089"/>
              <a:gd name="T24" fmla="*/ 1920 w 2101"/>
              <a:gd name="T25" fmla="*/ 487 h 2089"/>
              <a:gd name="T26" fmla="*/ 2089 w 2101"/>
              <a:gd name="T27" fmla="*/ 920 h 2089"/>
              <a:gd name="T28" fmla="*/ 2101 w 2101"/>
              <a:gd name="T29" fmla="*/ 1025 h 2089"/>
              <a:gd name="T30" fmla="*/ 1251 w 2101"/>
              <a:gd name="T31" fmla="*/ 472 h 2089"/>
              <a:gd name="T32" fmla="*/ 1248 w 2101"/>
              <a:gd name="T33" fmla="*/ 430 h 2089"/>
              <a:gd name="T34" fmla="*/ 1082 w 2101"/>
              <a:gd name="T35" fmla="*/ 287 h 2089"/>
              <a:gd name="T36" fmla="*/ 908 w 2101"/>
              <a:gd name="T37" fmla="*/ 423 h 2089"/>
              <a:gd name="T38" fmla="*/ 906 w 2101"/>
              <a:gd name="T39" fmla="*/ 516 h 2089"/>
              <a:gd name="T40" fmla="*/ 928 w 2101"/>
              <a:gd name="T41" fmla="*/ 909 h 2089"/>
              <a:gd name="T42" fmla="*/ 948 w 2101"/>
              <a:gd name="T43" fmla="*/ 1268 h 2089"/>
              <a:gd name="T44" fmla="*/ 1076 w 2101"/>
              <a:gd name="T45" fmla="*/ 1385 h 2089"/>
              <a:gd name="T46" fmla="*/ 1205 w 2101"/>
              <a:gd name="T47" fmla="*/ 1272 h 2089"/>
              <a:gd name="T48" fmla="*/ 1214 w 2101"/>
              <a:gd name="T49" fmla="*/ 1134 h 2089"/>
              <a:gd name="T50" fmla="*/ 1227 w 2101"/>
              <a:gd name="T51" fmla="*/ 889 h 2089"/>
              <a:gd name="T52" fmla="*/ 1251 w 2101"/>
              <a:gd name="T53" fmla="*/ 472 h 2089"/>
              <a:gd name="T54" fmla="*/ 904 w 2101"/>
              <a:gd name="T55" fmla="*/ 1669 h 2089"/>
              <a:gd name="T56" fmla="*/ 1077 w 2101"/>
              <a:gd name="T57" fmla="*/ 1843 h 2089"/>
              <a:gd name="T58" fmla="*/ 1251 w 2101"/>
              <a:gd name="T59" fmla="*/ 1669 h 2089"/>
              <a:gd name="T60" fmla="*/ 1077 w 2101"/>
              <a:gd name="T61" fmla="*/ 1496 h 2089"/>
              <a:gd name="T62" fmla="*/ 904 w 2101"/>
              <a:gd name="T63" fmla="*/ 1669 h 2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01" h="2089">
                <a:moveTo>
                  <a:pt x="2101" y="1025"/>
                </a:moveTo>
                <a:cubicBezTo>
                  <a:pt x="2101" y="1052"/>
                  <a:pt x="2101" y="1078"/>
                  <a:pt x="2101" y="1105"/>
                </a:cubicBezTo>
                <a:cubicBezTo>
                  <a:pt x="2098" y="1135"/>
                  <a:pt x="2095" y="1166"/>
                  <a:pt x="2091" y="1196"/>
                </a:cubicBezTo>
                <a:cubicBezTo>
                  <a:pt x="2063" y="1403"/>
                  <a:pt x="1982" y="1586"/>
                  <a:pt x="1843" y="1742"/>
                </a:cubicBezTo>
                <a:cubicBezTo>
                  <a:pt x="1677" y="1928"/>
                  <a:pt x="1469" y="2041"/>
                  <a:pt x="1222" y="2077"/>
                </a:cubicBezTo>
                <a:cubicBezTo>
                  <a:pt x="1187" y="2082"/>
                  <a:pt x="1152" y="2085"/>
                  <a:pt x="1117" y="2089"/>
                </a:cubicBezTo>
                <a:cubicBezTo>
                  <a:pt x="1090" y="2089"/>
                  <a:pt x="1064" y="2089"/>
                  <a:pt x="1037" y="2089"/>
                </a:cubicBezTo>
                <a:cubicBezTo>
                  <a:pt x="1013" y="2086"/>
                  <a:pt x="988" y="2083"/>
                  <a:pt x="964" y="2081"/>
                </a:cubicBezTo>
                <a:cubicBezTo>
                  <a:pt x="787" y="2062"/>
                  <a:pt x="623" y="2003"/>
                  <a:pt x="482" y="1895"/>
                </a:cubicBezTo>
                <a:cubicBezTo>
                  <a:pt x="137" y="1633"/>
                  <a:pt x="0" y="1286"/>
                  <a:pt x="76" y="860"/>
                </a:cubicBezTo>
                <a:cubicBezTo>
                  <a:pt x="118" y="628"/>
                  <a:pt x="237" y="434"/>
                  <a:pt x="419" y="283"/>
                </a:cubicBezTo>
                <a:cubicBezTo>
                  <a:pt x="672" y="74"/>
                  <a:pt x="963" y="0"/>
                  <a:pt x="1284" y="65"/>
                </a:cubicBezTo>
                <a:cubicBezTo>
                  <a:pt x="1552" y="118"/>
                  <a:pt x="1764" y="263"/>
                  <a:pt x="1920" y="487"/>
                </a:cubicBezTo>
                <a:cubicBezTo>
                  <a:pt x="2011" y="618"/>
                  <a:pt x="2067" y="762"/>
                  <a:pt x="2089" y="920"/>
                </a:cubicBezTo>
                <a:cubicBezTo>
                  <a:pt x="2093" y="955"/>
                  <a:pt x="2097" y="990"/>
                  <a:pt x="2101" y="1025"/>
                </a:cubicBezTo>
                <a:close/>
                <a:moveTo>
                  <a:pt x="1251" y="472"/>
                </a:moveTo>
                <a:cubicBezTo>
                  <a:pt x="1250" y="460"/>
                  <a:pt x="1251" y="445"/>
                  <a:pt x="1248" y="430"/>
                </a:cubicBezTo>
                <a:cubicBezTo>
                  <a:pt x="1233" y="348"/>
                  <a:pt x="1164" y="289"/>
                  <a:pt x="1082" y="287"/>
                </a:cubicBezTo>
                <a:cubicBezTo>
                  <a:pt x="997" y="286"/>
                  <a:pt x="925" y="340"/>
                  <a:pt x="908" y="423"/>
                </a:cubicBezTo>
                <a:cubicBezTo>
                  <a:pt x="902" y="453"/>
                  <a:pt x="904" y="485"/>
                  <a:pt x="906" y="516"/>
                </a:cubicBezTo>
                <a:cubicBezTo>
                  <a:pt x="912" y="647"/>
                  <a:pt x="921" y="778"/>
                  <a:pt x="928" y="909"/>
                </a:cubicBezTo>
                <a:cubicBezTo>
                  <a:pt x="935" y="1029"/>
                  <a:pt x="941" y="1149"/>
                  <a:pt x="948" y="1268"/>
                </a:cubicBezTo>
                <a:cubicBezTo>
                  <a:pt x="952" y="1332"/>
                  <a:pt x="1010" y="1385"/>
                  <a:pt x="1076" y="1385"/>
                </a:cubicBezTo>
                <a:cubicBezTo>
                  <a:pt x="1140" y="1386"/>
                  <a:pt x="1200" y="1334"/>
                  <a:pt x="1205" y="1272"/>
                </a:cubicBezTo>
                <a:cubicBezTo>
                  <a:pt x="1209" y="1226"/>
                  <a:pt x="1211" y="1180"/>
                  <a:pt x="1214" y="1134"/>
                </a:cubicBezTo>
                <a:cubicBezTo>
                  <a:pt x="1218" y="1052"/>
                  <a:pt x="1222" y="970"/>
                  <a:pt x="1227" y="889"/>
                </a:cubicBezTo>
                <a:cubicBezTo>
                  <a:pt x="1235" y="751"/>
                  <a:pt x="1243" y="613"/>
                  <a:pt x="1251" y="472"/>
                </a:cubicBezTo>
                <a:close/>
                <a:moveTo>
                  <a:pt x="904" y="1669"/>
                </a:moveTo>
                <a:cubicBezTo>
                  <a:pt x="904" y="1766"/>
                  <a:pt x="980" y="1843"/>
                  <a:pt x="1077" y="1843"/>
                </a:cubicBezTo>
                <a:cubicBezTo>
                  <a:pt x="1174" y="1843"/>
                  <a:pt x="1251" y="1765"/>
                  <a:pt x="1251" y="1669"/>
                </a:cubicBezTo>
                <a:cubicBezTo>
                  <a:pt x="1250" y="1572"/>
                  <a:pt x="1174" y="1495"/>
                  <a:pt x="1077" y="1496"/>
                </a:cubicBezTo>
                <a:cubicBezTo>
                  <a:pt x="979" y="1496"/>
                  <a:pt x="903" y="1572"/>
                  <a:pt x="904" y="1669"/>
                </a:cubicBezTo>
                <a:close/>
              </a:path>
            </a:pathLst>
          </a:custGeom>
          <a:solidFill>
            <a:srgbClr val="00334F"/>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053430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461076"/>
            <a:ext cx="12192000" cy="701731"/>
          </a:xfrm>
        </p:spPr>
        <p:txBody>
          <a:bodyPr/>
          <a:lstStyle/>
          <a:p>
            <a:r>
              <a:rPr lang="en-US" sz="4400" dirty="0"/>
              <a:t>PARKING</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 r="23132"/>
          <a:stretch/>
        </p:blipFill>
        <p:spPr>
          <a:xfrm>
            <a:off x="946422" y="1503318"/>
            <a:ext cx="7657647" cy="4101877"/>
          </a:xfrm>
          <a:prstGeom prst="rect">
            <a:avLst/>
          </a:prstGeom>
          <a:ln w="38100">
            <a:solidFill>
              <a:schemeClr val="accent1"/>
            </a:solidFill>
          </a:ln>
        </p:spPr>
      </p:pic>
      <p:sp>
        <p:nvSpPr>
          <p:cNvPr id="7" name="Rectangle 6"/>
          <p:cNvSpPr/>
          <p:nvPr/>
        </p:nvSpPr>
        <p:spPr>
          <a:xfrm>
            <a:off x="8987246" y="3253881"/>
            <a:ext cx="2560320" cy="1477328"/>
          </a:xfrm>
          <a:prstGeom prst="rect">
            <a:avLst/>
          </a:prstGeom>
        </p:spPr>
        <p:txBody>
          <a:bodyPr wrap="square">
            <a:spAutoFit/>
          </a:bodyPr>
          <a:lstStyle/>
          <a:p>
            <a:r>
              <a:rPr lang="en-US" b="1" dirty="0">
                <a:solidFill>
                  <a:schemeClr val="accent1"/>
                </a:solidFill>
              </a:rPr>
              <a:t>Parking Management Dashboard</a:t>
            </a:r>
            <a:r>
              <a:rPr lang="en-US" dirty="0"/>
              <a:t> displays availability at all facilities for immediate comparison </a:t>
            </a:r>
          </a:p>
        </p:txBody>
      </p:sp>
      <p:grpSp>
        <p:nvGrpSpPr>
          <p:cNvPr id="14" name="Group 4"/>
          <p:cNvGrpSpPr>
            <a:grpSpLocks noChangeAspect="1"/>
          </p:cNvGrpSpPr>
          <p:nvPr/>
        </p:nvGrpSpPr>
        <p:grpSpPr bwMode="auto">
          <a:xfrm>
            <a:off x="9105381" y="2603861"/>
            <a:ext cx="1009443" cy="547461"/>
            <a:chOff x="-2" y="-6"/>
            <a:chExt cx="4086" cy="2216"/>
          </a:xfrm>
          <a:solidFill>
            <a:srgbClr val="00334F"/>
          </a:solidFill>
        </p:grpSpPr>
        <p:sp>
          <p:nvSpPr>
            <p:cNvPr id="16" name="Freeform 5"/>
            <p:cNvSpPr>
              <a:spLocks noEditPoints="1"/>
            </p:cNvSpPr>
            <p:nvPr/>
          </p:nvSpPr>
          <p:spPr bwMode="auto">
            <a:xfrm>
              <a:off x="1425" y="-6"/>
              <a:ext cx="2203" cy="2216"/>
            </a:xfrm>
            <a:custGeom>
              <a:avLst/>
              <a:gdLst>
                <a:gd name="T0" fmla="*/ 558 w 1098"/>
                <a:gd name="T1" fmla="*/ 428 h 1104"/>
                <a:gd name="T2" fmla="*/ 375 w 1098"/>
                <a:gd name="T3" fmla="*/ 351 h 1104"/>
                <a:gd name="T4" fmla="*/ 358 w 1098"/>
                <a:gd name="T5" fmla="*/ 333 h 1104"/>
                <a:gd name="T6" fmla="*/ 358 w 1098"/>
                <a:gd name="T7" fmla="*/ 85 h 1104"/>
                <a:gd name="T8" fmla="*/ 360 w 1098"/>
                <a:gd name="T9" fmla="*/ 69 h 1104"/>
                <a:gd name="T10" fmla="*/ 533 w 1098"/>
                <a:gd name="T11" fmla="*/ 97 h 1104"/>
                <a:gd name="T12" fmla="*/ 796 w 1098"/>
                <a:gd name="T13" fmla="*/ 196 h 1104"/>
                <a:gd name="T14" fmla="*/ 823 w 1098"/>
                <a:gd name="T15" fmla="*/ 193 h 1104"/>
                <a:gd name="T16" fmla="*/ 1018 w 1098"/>
                <a:gd name="T17" fmla="*/ 19 h 1104"/>
                <a:gd name="T18" fmla="*/ 1068 w 1098"/>
                <a:gd name="T19" fmla="*/ 7 h 1104"/>
                <a:gd name="T20" fmla="*/ 1096 w 1098"/>
                <a:gd name="T21" fmla="*/ 45 h 1104"/>
                <a:gd name="T22" fmla="*/ 1079 w 1098"/>
                <a:gd name="T23" fmla="*/ 87 h 1104"/>
                <a:gd name="T24" fmla="*/ 789 w 1098"/>
                <a:gd name="T25" fmla="*/ 415 h 1104"/>
                <a:gd name="T26" fmla="*/ 229 w 1098"/>
                <a:gd name="T27" fmla="*/ 1046 h 1104"/>
                <a:gd name="T28" fmla="*/ 51 w 1098"/>
                <a:gd name="T29" fmla="*/ 1055 h 1104"/>
                <a:gd name="T30" fmla="*/ 56 w 1098"/>
                <a:gd name="T31" fmla="*/ 876 h 1104"/>
                <a:gd name="T32" fmla="*/ 541 w 1098"/>
                <a:gd name="T33" fmla="*/ 444 h 1104"/>
                <a:gd name="T34" fmla="*/ 558 w 1098"/>
                <a:gd name="T35" fmla="*/ 428 h 1104"/>
                <a:gd name="T36" fmla="*/ 74 w 1098"/>
                <a:gd name="T37" fmla="*/ 967 h 1104"/>
                <a:gd name="T38" fmla="*/ 135 w 1098"/>
                <a:gd name="T39" fmla="*/ 1030 h 1104"/>
                <a:gd name="T40" fmla="*/ 197 w 1098"/>
                <a:gd name="T41" fmla="*/ 967 h 1104"/>
                <a:gd name="T42" fmla="*/ 136 w 1098"/>
                <a:gd name="T43" fmla="*/ 906 h 1104"/>
                <a:gd name="T44" fmla="*/ 74 w 1098"/>
                <a:gd name="T45" fmla="*/ 967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98" h="1104">
                  <a:moveTo>
                    <a:pt x="558" y="428"/>
                  </a:moveTo>
                  <a:cubicBezTo>
                    <a:pt x="499" y="393"/>
                    <a:pt x="439" y="369"/>
                    <a:pt x="375" y="351"/>
                  </a:cubicBezTo>
                  <a:cubicBezTo>
                    <a:pt x="365" y="349"/>
                    <a:pt x="357" y="347"/>
                    <a:pt x="358" y="333"/>
                  </a:cubicBezTo>
                  <a:cubicBezTo>
                    <a:pt x="358" y="250"/>
                    <a:pt x="358" y="167"/>
                    <a:pt x="358" y="85"/>
                  </a:cubicBezTo>
                  <a:cubicBezTo>
                    <a:pt x="358" y="82"/>
                    <a:pt x="359" y="78"/>
                    <a:pt x="360" y="69"/>
                  </a:cubicBezTo>
                  <a:cubicBezTo>
                    <a:pt x="418" y="79"/>
                    <a:pt x="476" y="86"/>
                    <a:pt x="533" y="97"/>
                  </a:cubicBezTo>
                  <a:cubicBezTo>
                    <a:pt x="626" y="116"/>
                    <a:pt x="713" y="151"/>
                    <a:pt x="796" y="196"/>
                  </a:cubicBezTo>
                  <a:cubicBezTo>
                    <a:pt x="807" y="203"/>
                    <a:pt x="814" y="202"/>
                    <a:pt x="823" y="193"/>
                  </a:cubicBezTo>
                  <a:cubicBezTo>
                    <a:pt x="888" y="135"/>
                    <a:pt x="953" y="77"/>
                    <a:pt x="1018" y="19"/>
                  </a:cubicBezTo>
                  <a:cubicBezTo>
                    <a:pt x="1033" y="5"/>
                    <a:pt x="1049" y="0"/>
                    <a:pt x="1068" y="7"/>
                  </a:cubicBezTo>
                  <a:cubicBezTo>
                    <a:pt x="1085" y="14"/>
                    <a:pt x="1098" y="27"/>
                    <a:pt x="1096" y="45"/>
                  </a:cubicBezTo>
                  <a:cubicBezTo>
                    <a:pt x="1095" y="59"/>
                    <a:pt x="1089" y="76"/>
                    <a:pt x="1079" y="87"/>
                  </a:cubicBezTo>
                  <a:cubicBezTo>
                    <a:pt x="983" y="197"/>
                    <a:pt x="886" y="306"/>
                    <a:pt x="789" y="415"/>
                  </a:cubicBezTo>
                  <a:cubicBezTo>
                    <a:pt x="602" y="625"/>
                    <a:pt x="415" y="836"/>
                    <a:pt x="229" y="1046"/>
                  </a:cubicBezTo>
                  <a:cubicBezTo>
                    <a:pt x="181" y="1100"/>
                    <a:pt x="101" y="1104"/>
                    <a:pt x="51" y="1055"/>
                  </a:cubicBezTo>
                  <a:cubicBezTo>
                    <a:pt x="0" y="1005"/>
                    <a:pt x="2" y="924"/>
                    <a:pt x="56" y="876"/>
                  </a:cubicBezTo>
                  <a:cubicBezTo>
                    <a:pt x="218" y="732"/>
                    <a:pt x="380" y="588"/>
                    <a:pt x="541" y="444"/>
                  </a:cubicBezTo>
                  <a:cubicBezTo>
                    <a:pt x="546" y="439"/>
                    <a:pt x="551" y="435"/>
                    <a:pt x="558" y="428"/>
                  </a:cubicBezTo>
                  <a:close/>
                  <a:moveTo>
                    <a:pt x="74" y="967"/>
                  </a:moveTo>
                  <a:cubicBezTo>
                    <a:pt x="74" y="1002"/>
                    <a:pt x="101" y="1030"/>
                    <a:pt x="135" y="1030"/>
                  </a:cubicBezTo>
                  <a:cubicBezTo>
                    <a:pt x="169" y="1030"/>
                    <a:pt x="198" y="1001"/>
                    <a:pt x="197" y="967"/>
                  </a:cubicBezTo>
                  <a:cubicBezTo>
                    <a:pt x="197" y="934"/>
                    <a:pt x="170" y="907"/>
                    <a:pt x="136" y="906"/>
                  </a:cubicBezTo>
                  <a:cubicBezTo>
                    <a:pt x="101" y="906"/>
                    <a:pt x="74" y="932"/>
                    <a:pt x="74" y="9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6"/>
            <p:cNvSpPr>
              <a:spLocks/>
            </p:cNvSpPr>
            <p:nvPr/>
          </p:nvSpPr>
          <p:spPr bwMode="auto">
            <a:xfrm>
              <a:off x="2928" y="679"/>
              <a:ext cx="1156" cy="1314"/>
            </a:xfrm>
            <a:custGeom>
              <a:avLst/>
              <a:gdLst>
                <a:gd name="T0" fmla="*/ 249 w 576"/>
                <a:gd name="T1" fmla="*/ 0 h 655"/>
                <a:gd name="T2" fmla="*/ 576 w 576"/>
                <a:gd name="T3" fmla="*/ 655 h 655"/>
                <a:gd name="T4" fmla="*/ 171 w 576"/>
                <a:gd name="T5" fmla="*/ 655 h 655"/>
                <a:gd name="T6" fmla="*/ 0 w 576"/>
                <a:gd name="T7" fmla="*/ 248 h 655"/>
                <a:gd name="T8" fmla="*/ 249 w 576"/>
                <a:gd name="T9" fmla="*/ 0 h 655"/>
              </a:gdLst>
              <a:ahLst/>
              <a:cxnLst>
                <a:cxn ang="0">
                  <a:pos x="T0" y="T1"/>
                </a:cxn>
                <a:cxn ang="0">
                  <a:pos x="T2" y="T3"/>
                </a:cxn>
                <a:cxn ang="0">
                  <a:pos x="T4" y="T5"/>
                </a:cxn>
                <a:cxn ang="0">
                  <a:pos x="T6" y="T7"/>
                </a:cxn>
                <a:cxn ang="0">
                  <a:pos x="T8" y="T9"/>
                </a:cxn>
              </a:cxnLst>
              <a:rect l="0" t="0" r="r" b="b"/>
              <a:pathLst>
                <a:path w="576" h="655">
                  <a:moveTo>
                    <a:pt x="249" y="0"/>
                  </a:moveTo>
                  <a:cubicBezTo>
                    <a:pt x="437" y="176"/>
                    <a:pt x="548" y="394"/>
                    <a:pt x="576" y="655"/>
                  </a:cubicBezTo>
                  <a:cubicBezTo>
                    <a:pt x="439" y="655"/>
                    <a:pt x="306" y="655"/>
                    <a:pt x="171" y="655"/>
                  </a:cubicBezTo>
                  <a:cubicBezTo>
                    <a:pt x="155" y="501"/>
                    <a:pt x="97" y="365"/>
                    <a:pt x="0" y="248"/>
                  </a:cubicBezTo>
                  <a:cubicBezTo>
                    <a:pt x="83" y="166"/>
                    <a:pt x="165" y="84"/>
                    <a:pt x="24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7"/>
            <p:cNvSpPr>
              <a:spLocks/>
            </p:cNvSpPr>
            <p:nvPr/>
          </p:nvSpPr>
          <p:spPr bwMode="auto">
            <a:xfrm>
              <a:off x="821" y="141"/>
              <a:ext cx="1116" cy="676"/>
            </a:xfrm>
            <a:custGeom>
              <a:avLst/>
              <a:gdLst>
                <a:gd name="T0" fmla="*/ 139 w 556"/>
                <a:gd name="T1" fmla="*/ 337 h 337"/>
                <a:gd name="T2" fmla="*/ 0 w 556"/>
                <a:gd name="T3" fmla="*/ 199 h 337"/>
                <a:gd name="T4" fmla="*/ 556 w 556"/>
                <a:gd name="T5" fmla="*/ 0 h 337"/>
                <a:gd name="T6" fmla="*/ 556 w 556"/>
                <a:gd name="T7" fmla="*/ 256 h 337"/>
                <a:gd name="T8" fmla="*/ 139 w 556"/>
                <a:gd name="T9" fmla="*/ 337 h 337"/>
              </a:gdLst>
              <a:ahLst/>
              <a:cxnLst>
                <a:cxn ang="0">
                  <a:pos x="T0" y="T1"/>
                </a:cxn>
                <a:cxn ang="0">
                  <a:pos x="T2" y="T3"/>
                </a:cxn>
                <a:cxn ang="0">
                  <a:pos x="T4" y="T5"/>
                </a:cxn>
                <a:cxn ang="0">
                  <a:pos x="T6" y="T7"/>
                </a:cxn>
                <a:cxn ang="0">
                  <a:pos x="T8" y="T9"/>
                </a:cxn>
              </a:cxnLst>
              <a:rect l="0" t="0" r="r" b="b"/>
              <a:pathLst>
                <a:path w="556" h="337">
                  <a:moveTo>
                    <a:pt x="139" y="337"/>
                  </a:moveTo>
                  <a:cubicBezTo>
                    <a:pt x="92" y="291"/>
                    <a:pt x="47" y="246"/>
                    <a:pt x="0" y="199"/>
                  </a:cubicBezTo>
                  <a:cubicBezTo>
                    <a:pt x="166" y="78"/>
                    <a:pt x="350" y="11"/>
                    <a:pt x="556" y="0"/>
                  </a:cubicBezTo>
                  <a:cubicBezTo>
                    <a:pt x="556" y="86"/>
                    <a:pt x="556" y="169"/>
                    <a:pt x="556" y="256"/>
                  </a:cubicBezTo>
                  <a:cubicBezTo>
                    <a:pt x="409" y="244"/>
                    <a:pt x="270" y="269"/>
                    <a:pt x="139" y="3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8"/>
            <p:cNvSpPr>
              <a:spLocks/>
            </p:cNvSpPr>
            <p:nvPr/>
          </p:nvSpPr>
          <p:spPr bwMode="auto">
            <a:xfrm>
              <a:off x="-2" y="677"/>
              <a:ext cx="913" cy="1316"/>
            </a:xfrm>
            <a:custGeom>
              <a:avLst/>
              <a:gdLst>
                <a:gd name="T0" fmla="*/ 154 w 455"/>
                <a:gd name="T1" fmla="*/ 656 h 656"/>
                <a:gd name="T2" fmla="*/ 0 w 455"/>
                <a:gd name="T3" fmla="*/ 656 h 656"/>
                <a:gd name="T4" fmla="*/ 327 w 455"/>
                <a:gd name="T5" fmla="*/ 0 h 656"/>
                <a:gd name="T6" fmla="*/ 455 w 455"/>
                <a:gd name="T7" fmla="*/ 129 h 656"/>
                <a:gd name="T8" fmla="*/ 154 w 455"/>
                <a:gd name="T9" fmla="*/ 656 h 656"/>
              </a:gdLst>
              <a:ahLst/>
              <a:cxnLst>
                <a:cxn ang="0">
                  <a:pos x="T0" y="T1"/>
                </a:cxn>
                <a:cxn ang="0">
                  <a:pos x="T2" y="T3"/>
                </a:cxn>
                <a:cxn ang="0">
                  <a:pos x="T4" y="T5"/>
                </a:cxn>
                <a:cxn ang="0">
                  <a:pos x="T6" y="T7"/>
                </a:cxn>
                <a:cxn ang="0">
                  <a:pos x="T8" y="T9"/>
                </a:cxn>
              </a:cxnLst>
              <a:rect l="0" t="0" r="r" b="b"/>
              <a:pathLst>
                <a:path w="455" h="656">
                  <a:moveTo>
                    <a:pt x="154" y="656"/>
                  </a:moveTo>
                  <a:cubicBezTo>
                    <a:pt x="103" y="656"/>
                    <a:pt x="53" y="656"/>
                    <a:pt x="0" y="656"/>
                  </a:cubicBezTo>
                  <a:cubicBezTo>
                    <a:pt x="28" y="395"/>
                    <a:pt x="139" y="177"/>
                    <a:pt x="327" y="0"/>
                  </a:cubicBezTo>
                  <a:cubicBezTo>
                    <a:pt x="370" y="43"/>
                    <a:pt x="412" y="86"/>
                    <a:pt x="455" y="129"/>
                  </a:cubicBezTo>
                  <a:cubicBezTo>
                    <a:pt x="282" y="260"/>
                    <a:pt x="180" y="436"/>
                    <a:pt x="154" y="6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64992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91683" y="1282995"/>
            <a:ext cx="4955675" cy="5018568"/>
          </a:xfrm>
        </p:spPr>
        <p:txBody>
          <a:bodyPr>
            <a:normAutofit fontScale="92500" lnSpcReduction="20000"/>
          </a:bodyPr>
          <a:lstStyle/>
          <a:p>
            <a:pPr marL="342900" indent="-342900">
              <a:lnSpc>
                <a:spcPct val="120000"/>
              </a:lnSpc>
              <a:buFont typeface="Arial" panose="020B0604020202020204" pitchFamily="34" charset="0"/>
              <a:buChar char="•"/>
            </a:pPr>
            <a:r>
              <a:rPr lang="en-US" sz="2000" b="1" dirty="0">
                <a:latin typeface="+mn-lt"/>
              </a:rPr>
              <a:t>Industry-leading solutions </a:t>
            </a:r>
            <a:r>
              <a:rPr lang="en-US" sz="2000" dirty="0">
                <a:latin typeface="+mn-lt"/>
              </a:rPr>
              <a:t>for traffic management, speed enforcement, roadside messaging &amp; parking availability</a:t>
            </a:r>
          </a:p>
          <a:p>
            <a:pPr marL="342900" indent="-342900">
              <a:lnSpc>
                <a:spcPct val="120000"/>
              </a:lnSpc>
              <a:buFont typeface="Arial" panose="020B0604020202020204" pitchFamily="34" charset="0"/>
              <a:buChar char="•"/>
            </a:pPr>
            <a:r>
              <a:rPr lang="en-US" sz="2000" dirty="0">
                <a:latin typeface="+mn-lt"/>
              </a:rPr>
              <a:t>Patented </a:t>
            </a:r>
            <a:r>
              <a:rPr lang="en-US" sz="2000" b="1" dirty="0">
                <a:latin typeface="+mn-lt"/>
              </a:rPr>
              <a:t>TraffiCloud™</a:t>
            </a:r>
            <a:r>
              <a:rPr lang="en-US" sz="2000" dirty="0">
                <a:latin typeface="+mn-lt"/>
              </a:rPr>
              <a:t> online management solution provides </a:t>
            </a:r>
            <a:r>
              <a:rPr lang="en-US" sz="2000" b="1" dirty="0">
                <a:latin typeface="+mn-lt"/>
              </a:rPr>
              <a:t>reports &amp; analytics </a:t>
            </a:r>
            <a:r>
              <a:rPr lang="en-US" sz="2000" dirty="0">
                <a:latin typeface="+mn-lt"/>
              </a:rPr>
              <a:t>via </a:t>
            </a:r>
            <a:r>
              <a:rPr lang="en-US" sz="2000" b="1" dirty="0">
                <a:latin typeface="+mn-lt"/>
              </a:rPr>
              <a:t>remote access </a:t>
            </a:r>
            <a:r>
              <a:rPr lang="en-US" sz="2000" dirty="0">
                <a:latin typeface="+mn-lt"/>
              </a:rPr>
              <a:t>from any </a:t>
            </a:r>
            <a:r>
              <a:rPr lang="en-US" sz="2000" b="1" dirty="0">
                <a:latin typeface="+mn-lt"/>
              </a:rPr>
              <a:t>Internet-connected</a:t>
            </a:r>
            <a:r>
              <a:rPr lang="en-US" sz="2000" dirty="0">
                <a:latin typeface="+mn-lt"/>
              </a:rPr>
              <a:t> device</a:t>
            </a:r>
          </a:p>
          <a:p>
            <a:pPr marL="342900" indent="-342900">
              <a:lnSpc>
                <a:spcPct val="120000"/>
              </a:lnSpc>
              <a:buFont typeface="Arial" panose="020B0604020202020204" pitchFamily="34" charset="0"/>
              <a:buChar char="•"/>
            </a:pPr>
            <a:r>
              <a:rPr lang="en-US" sz="2000" dirty="0">
                <a:latin typeface="+mn-lt"/>
              </a:rPr>
              <a:t>Open, </a:t>
            </a:r>
            <a:r>
              <a:rPr lang="en-US" sz="2000" b="1" dirty="0">
                <a:latin typeface="+mn-lt"/>
              </a:rPr>
              <a:t>flexible, secure &amp; scalable </a:t>
            </a:r>
            <a:r>
              <a:rPr lang="en-US" sz="2000" dirty="0">
                <a:latin typeface="+mn-lt"/>
              </a:rPr>
              <a:t/>
            </a:r>
            <a:br>
              <a:rPr lang="en-US" sz="2000" dirty="0">
                <a:latin typeface="+mn-lt"/>
              </a:rPr>
            </a:br>
            <a:r>
              <a:rPr lang="en-US" sz="2000" dirty="0">
                <a:latin typeface="+mn-lt"/>
              </a:rPr>
              <a:t>cloud-based solutions</a:t>
            </a:r>
          </a:p>
          <a:p>
            <a:pPr marL="342900" indent="-342900">
              <a:lnSpc>
                <a:spcPct val="120000"/>
              </a:lnSpc>
              <a:buFont typeface="Arial" panose="020B0604020202020204" pitchFamily="34" charset="0"/>
              <a:buChar char="•"/>
            </a:pPr>
            <a:r>
              <a:rPr lang="en-US" sz="2000" dirty="0">
                <a:latin typeface="+mn-lt"/>
              </a:rPr>
              <a:t>Data &amp; analytics available on-demand 24/7:</a:t>
            </a:r>
          </a:p>
          <a:p>
            <a:pPr marL="800100" lvl="2" indent="-284163"/>
            <a:r>
              <a:rPr lang="en-US" sz="1700" dirty="0"/>
              <a:t>Optimized resource utilization</a:t>
            </a:r>
          </a:p>
          <a:p>
            <a:pPr marL="800100" lvl="2" indent="-284163"/>
            <a:r>
              <a:rPr lang="en-US" sz="1700" dirty="0"/>
              <a:t>Resolve complaints</a:t>
            </a:r>
          </a:p>
          <a:p>
            <a:pPr marL="800100" lvl="2" indent="-284163"/>
            <a:r>
              <a:rPr lang="en-US" sz="1700" dirty="0"/>
              <a:t>Improve safety &amp; traffic calming</a:t>
            </a:r>
          </a:p>
          <a:p>
            <a:pPr marL="342900" indent="-284163">
              <a:lnSpc>
                <a:spcPct val="120000"/>
              </a:lnSpc>
              <a:buFont typeface="Arial" panose="020B0604020202020204" pitchFamily="34" charset="0"/>
              <a:buChar char="•"/>
            </a:pPr>
            <a:r>
              <a:rPr lang="en-US" sz="2000" dirty="0">
                <a:latin typeface="+mn-lt"/>
              </a:rPr>
              <a:t>All products </a:t>
            </a:r>
            <a:r>
              <a:rPr lang="en-US" sz="2000" b="1" dirty="0">
                <a:latin typeface="+mn-lt"/>
              </a:rPr>
              <a:t>engineered &amp; built in USA</a:t>
            </a:r>
          </a:p>
        </p:txBody>
      </p:sp>
      <p:pic>
        <p:nvPicPr>
          <p:cNvPr id="10" name="Picture Placeholder 9"/>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t="24" b="24"/>
          <a:stretch/>
        </p:blipFill>
        <p:spPr>
          <a:ln>
            <a:noFill/>
          </a:ln>
        </p:spPr>
      </p:pic>
      <p:sp>
        <p:nvSpPr>
          <p:cNvPr id="7" name="Text Placeholder 6"/>
          <p:cNvSpPr>
            <a:spLocks noGrp="1"/>
          </p:cNvSpPr>
          <p:nvPr>
            <p:ph type="body" sz="quarter" idx="14"/>
          </p:nvPr>
        </p:nvSpPr>
        <p:spPr>
          <a:xfrm>
            <a:off x="-819398" y="472385"/>
            <a:ext cx="4381995" cy="701731"/>
          </a:xfrm>
        </p:spPr>
        <p:txBody>
          <a:bodyPr>
            <a:normAutofit/>
          </a:bodyPr>
          <a:lstStyle/>
          <a:p>
            <a:pPr marL="1371600" lvl="3" indent="0">
              <a:buNone/>
            </a:pPr>
            <a:r>
              <a:rPr lang="en-US" sz="3800" dirty="0">
                <a:solidFill>
                  <a:schemeClr val="accent3"/>
                </a:solidFill>
                <a:latin typeface="Montserrat" panose="00000500000000000000" pitchFamily="50" charset="0"/>
              </a:rPr>
              <a:t>ABOUT ATS</a:t>
            </a:r>
          </a:p>
        </p:txBody>
      </p:sp>
    </p:spTree>
    <p:extLst>
      <p:ext uri="{BB962C8B-B14F-4D97-AF65-F5344CB8AC3E}">
        <p14:creationId xmlns:p14="http://schemas.microsoft.com/office/powerpoint/2010/main" val="915154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461076"/>
            <a:ext cx="12192000" cy="701731"/>
          </a:xfrm>
        </p:spPr>
        <p:txBody>
          <a:bodyPr/>
          <a:lstStyle/>
          <a:p>
            <a:r>
              <a:rPr lang="en-US" sz="4400" dirty="0"/>
              <a:t>MANAGE EVERY COMPONENT</a:t>
            </a:r>
          </a:p>
        </p:txBody>
      </p:sp>
      <p:sp>
        <p:nvSpPr>
          <p:cNvPr id="10" name="Rectangle 9"/>
          <p:cNvSpPr/>
          <p:nvPr/>
        </p:nvSpPr>
        <p:spPr>
          <a:xfrm>
            <a:off x="2846288" y="1044306"/>
            <a:ext cx="6499424" cy="424732"/>
          </a:xfrm>
          <a:prstGeom prst="rect">
            <a:avLst/>
          </a:prstGeom>
        </p:spPr>
        <p:txBody>
          <a:bodyPr wrap="square">
            <a:spAutoFit/>
          </a:bodyPr>
          <a:lstStyle/>
          <a:p>
            <a:pPr lvl="0" algn="ctr">
              <a:lnSpc>
                <a:spcPct val="90000"/>
              </a:lnSpc>
              <a:buClr>
                <a:schemeClr val="dk1"/>
              </a:buClr>
              <a:buSzPct val="25000"/>
            </a:pPr>
            <a:r>
              <a:rPr lang="en-US" sz="2400" dirty="0">
                <a:solidFill>
                  <a:schemeClr val="accent6">
                    <a:lumMod val="50000"/>
                  </a:schemeClr>
                </a:solidFill>
                <a:latin typeface="Lato" panose="020F0502020204030203" pitchFamily="34" charset="0"/>
                <a:cs typeface="Lato" panose="020F0502020204030203" pitchFamily="34" charset="0"/>
              </a:rPr>
              <a:t>Of your traffic safety program</a:t>
            </a:r>
          </a:p>
        </p:txBody>
      </p:sp>
      <p:grpSp>
        <p:nvGrpSpPr>
          <p:cNvPr id="64" name="Group 63"/>
          <p:cNvGrpSpPr/>
          <p:nvPr/>
        </p:nvGrpSpPr>
        <p:grpSpPr>
          <a:xfrm>
            <a:off x="1183347" y="2338548"/>
            <a:ext cx="1225838" cy="1095672"/>
            <a:chOff x="1303338" y="1741488"/>
            <a:chExt cx="1539875" cy="1376363"/>
          </a:xfrm>
        </p:grpSpPr>
        <p:sp>
          <p:nvSpPr>
            <p:cNvPr id="7" name="Freeform 5"/>
            <p:cNvSpPr>
              <a:spLocks noEditPoints="1"/>
            </p:cNvSpPr>
            <p:nvPr/>
          </p:nvSpPr>
          <p:spPr bwMode="auto">
            <a:xfrm>
              <a:off x="1576388" y="1741488"/>
              <a:ext cx="1266825" cy="1100138"/>
            </a:xfrm>
            <a:custGeom>
              <a:avLst/>
              <a:gdLst>
                <a:gd name="T0" fmla="*/ 375 w 397"/>
                <a:gd name="T1" fmla="*/ 0 h 345"/>
                <a:gd name="T2" fmla="*/ 377 w 397"/>
                <a:gd name="T3" fmla="*/ 1 h 345"/>
                <a:gd name="T4" fmla="*/ 397 w 397"/>
                <a:gd name="T5" fmla="*/ 28 h 345"/>
                <a:gd name="T6" fmla="*/ 397 w 397"/>
                <a:gd name="T7" fmla="*/ 211 h 345"/>
                <a:gd name="T8" fmla="*/ 397 w 397"/>
                <a:gd name="T9" fmla="*/ 317 h 345"/>
                <a:gd name="T10" fmla="*/ 369 w 397"/>
                <a:gd name="T11" fmla="*/ 345 h 345"/>
                <a:gd name="T12" fmla="*/ 30 w 397"/>
                <a:gd name="T13" fmla="*/ 345 h 345"/>
                <a:gd name="T14" fmla="*/ 1 w 397"/>
                <a:gd name="T15" fmla="*/ 316 h 345"/>
                <a:gd name="T16" fmla="*/ 1 w 397"/>
                <a:gd name="T17" fmla="*/ 35 h 345"/>
                <a:gd name="T18" fmla="*/ 23 w 397"/>
                <a:gd name="T19" fmla="*/ 0 h 345"/>
                <a:gd name="T20" fmla="*/ 375 w 397"/>
                <a:gd name="T21" fmla="*/ 0 h 345"/>
                <a:gd name="T22" fmla="*/ 17 w 397"/>
                <a:gd name="T23" fmla="*/ 87 h 345"/>
                <a:gd name="T24" fmla="*/ 17 w 397"/>
                <a:gd name="T25" fmla="*/ 95 h 345"/>
                <a:gd name="T26" fmla="*/ 17 w 397"/>
                <a:gd name="T27" fmla="*/ 256 h 345"/>
                <a:gd name="T28" fmla="*/ 17 w 397"/>
                <a:gd name="T29" fmla="*/ 318 h 345"/>
                <a:gd name="T30" fmla="*/ 27 w 397"/>
                <a:gd name="T31" fmla="*/ 328 h 345"/>
                <a:gd name="T32" fmla="*/ 40 w 397"/>
                <a:gd name="T33" fmla="*/ 329 h 345"/>
                <a:gd name="T34" fmla="*/ 226 w 397"/>
                <a:gd name="T35" fmla="*/ 329 h 345"/>
                <a:gd name="T36" fmla="*/ 368 w 397"/>
                <a:gd name="T37" fmla="*/ 329 h 345"/>
                <a:gd name="T38" fmla="*/ 380 w 397"/>
                <a:gd name="T39" fmla="*/ 316 h 345"/>
                <a:gd name="T40" fmla="*/ 380 w 397"/>
                <a:gd name="T41" fmla="*/ 92 h 345"/>
                <a:gd name="T42" fmla="*/ 380 w 397"/>
                <a:gd name="T43" fmla="*/ 87 h 345"/>
                <a:gd name="T44" fmla="*/ 17 w 397"/>
                <a:gd name="T45" fmla="*/ 87 h 345"/>
                <a:gd name="T46" fmla="*/ 380 w 397"/>
                <a:gd name="T47" fmla="*/ 70 h 345"/>
                <a:gd name="T48" fmla="*/ 380 w 397"/>
                <a:gd name="T49" fmla="*/ 64 h 345"/>
                <a:gd name="T50" fmla="*/ 380 w 397"/>
                <a:gd name="T51" fmla="*/ 29 h 345"/>
                <a:gd name="T52" fmla="*/ 369 w 397"/>
                <a:gd name="T53" fmla="*/ 17 h 345"/>
                <a:gd name="T54" fmla="*/ 28 w 397"/>
                <a:gd name="T55" fmla="*/ 17 h 345"/>
                <a:gd name="T56" fmla="*/ 17 w 397"/>
                <a:gd name="T57" fmla="*/ 28 h 345"/>
                <a:gd name="T58" fmla="*/ 17 w 397"/>
                <a:gd name="T59" fmla="*/ 65 h 345"/>
                <a:gd name="T60" fmla="*/ 18 w 397"/>
                <a:gd name="T61" fmla="*/ 70 h 345"/>
                <a:gd name="T62" fmla="*/ 380 w 397"/>
                <a:gd name="T63" fmla="*/ 7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7" h="345">
                  <a:moveTo>
                    <a:pt x="375" y="0"/>
                  </a:moveTo>
                  <a:cubicBezTo>
                    <a:pt x="376" y="1"/>
                    <a:pt x="377" y="1"/>
                    <a:pt x="377" y="1"/>
                  </a:cubicBezTo>
                  <a:cubicBezTo>
                    <a:pt x="390" y="5"/>
                    <a:pt x="397" y="14"/>
                    <a:pt x="397" y="28"/>
                  </a:cubicBezTo>
                  <a:cubicBezTo>
                    <a:pt x="397" y="89"/>
                    <a:pt x="397" y="150"/>
                    <a:pt x="397" y="211"/>
                  </a:cubicBezTo>
                  <a:cubicBezTo>
                    <a:pt x="397" y="246"/>
                    <a:pt x="397" y="282"/>
                    <a:pt x="397" y="317"/>
                  </a:cubicBezTo>
                  <a:cubicBezTo>
                    <a:pt x="397" y="334"/>
                    <a:pt x="386" y="345"/>
                    <a:pt x="369" y="345"/>
                  </a:cubicBezTo>
                  <a:cubicBezTo>
                    <a:pt x="256" y="345"/>
                    <a:pt x="143" y="345"/>
                    <a:pt x="30" y="345"/>
                  </a:cubicBezTo>
                  <a:cubicBezTo>
                    <a:pt x="12" y="345"/>
                    <a:pt x="0" y="333"/>
                    <a:pt x="1" y="316"/>
                  </a:cubicBezTo>
                  <a:cubicBezTo>
                    <a:pt x="1" y="222"/>
                    <a:pt x="1" y="129"/>
                    <a:pt x="1" y="35"/>
                  </a:cubicBezTo>
                  <a:cubicBezTo>
                    <a:pt x="0" y="18"/>
                    <a:pt x="5" y="5"/>
                    <a:pt x="23" y="0"/>
                  </a:cubicBezTo>
                  <a:cubicBezTo>
                    <a:pt x="140" y="0"/>
                    <a:pt x="258" y="0"/>
                    <a:pt x="375" y="0"/>
                  </a:cubicBezTo>
                  <a:close/>
                  <a:moveTo>
                    <a:pt x="17" y="87"/>
                  </a:moveTo>
                  <a:cubicBezTo>
                    <a:pt x="17" y="90"/>
                    <a:pt x="17" y="92"/>
                    <a:pt x="17" y="95"/>
                  </a:cubicBezTo>
                  <a:cubicBezTo>
                    <a:pt x="17" y="149"/>
                    <a:pt x="17" y="202"/>
                    <a:pt x="17" y="256"/>
                  </a:cubicBezTo>
                  <a:cubicBezTo>
                    <a:pt x="17" y="277"/>
                    <a:pt x="17" y="298"/>
                    <a:pt x="17" y="318"/>
                  </a:cubicBezTo>
                  <a:cubicBezTo>
                    <a:pt x="17" y="325"/>
                    <a:pt x="20" y="328"/>
                    <a:pt x="27" y="328"/>
                  </a:cubicBezTo>
                  <a:cubicBezTo>
                    <a:pt x="32" y="329"/>
                    <a:pt x="36" y="329"/>
                    <a:pt x="40" y="329"/>
                  </a:cubicBezTo>
                  <a:cubicBezTo>
                    <a:pt x="102" y="329"/>
                    <a:pt x="164" y="329"/>
                    <a:pt x="226" y="329"/>
                  </a:cubicBezTo>
                  <a:cubicBezTo>
                    <a:pt x="273" y="329"/>
                    <a:pt x="320" y="329"/>
                    <a:pt x="368" y="329"/>
                  </a:cubicBezTo>
                  <a:cubicBezTo>
                    <a:pt x="378" y="329"/>
                    <a:pt x="380" y="326"/>
                    <a:pt x="380" y="316"/>
                  </a:cubicBezTo>
                  <a:cubicBezTo>
                    <a:pt x="380" y="241"/>
                    <a:pt x="380" y="167"/>
                    <a:pt x="380" y="92"/>
                  </a:cubicBezTo>
                  <a:cubicBezTo>
                    <a:pt x="380" y="90"/>
                    <a:pt x="380" y="89"/>
                    <a:pt x="380" y="87"/>
                  </a:cubicBezTo>
                  <a:cubicBezTo>
                    <a:pt x="259" y="87"/>
                    <a:pt x="139" y="87"/>
                    <a:pt x="17" y="87"/>
                  </a:cubicBezTo>
                  <a:close/>
                  <a:moveTo>
                    <a:pt x="380" y="70"/>
                  </a:moveTo>
                  <a:cubicBezTo>
                    <a:pt x="380" y="67"/>
                    <a:pt x="380" y="66"/>
                    <a:pt x="380" y="64"/>
                  </a:cubicBezTo>
                  <a:cubicBezTo>
                    <a:pt x="380" y="52"/>
                    <a:pt x="380" y="41"/>
                    <a:pt x="380" y="29"/>
                  </a:cubicBezTo>
                  <a:cubicBezTo>
                    <a:pt x="380" y="20"/>
                    <a:pt x="378" y="17"/>
                    <a:pt x="369" y="17"/>
                  </a:cubicBezTo>
                  <a:cubicBezTo>
                    <a:pt x="255" y="17"/>
                    <a:pt x="142" y="17"/>
                    <a:pt x="28" y="17"/>
                  </a:cubicBezTo>
                  <a:cubicBezTo>
                    <a:pt x="21" y="17"/>
                    <a:pt x="17" y="20"/>
                    <a:pt x="17" y="28"/>
                  </a:cubicBezTo>
                  <a:cubicBezTo>
                    <a:pt x="17" y="40"/>
                    <a:pt x="17" y="53"/>
                    <a:pt x="17" y="65"/>
                  </a:cubicBezTo>
                  <a:cubicBezTo>
                    <a:pt x="17" y="66"/>
                    <a:pt x="18" y="68"/>
                    <a:pt x="18" y="70"/>
                  </a:cubicBezTo>
                  <a:cubicBezTo>
                    <a:pt x="139" y="70"/>
                    <a:pt x="259" y="70"/>
                    <a:pt x="380" y="70"/>
                  </a:cubicBezTo>
                  <a:close/>
                </a:path>
              </a:pathLst>
            </a:custGeom>
            <a:solidFill>
              <a:srgbClr val="0033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p:nvSpPr>
          <p:spPr bwMode="auto">
            <a:xfrm>
              <a:off x="1303338" y="2019301"/>
              <a:ext cx="1265238" cy="1098550"/>
            </a:xfrm>
            <a:custGeom>
              <a:avLst/>
              <a:gdLst>
                <a:gd name="T0" fmla="*/ 0 w 397"/>
                <a:gd name="T1" fmla="*/ 22 h 345"/>
                <a:gd name="T2" fmla="*/ 1 w 397"/>
                <a:gd name="T3" fmla="*/ 18 h 345"/>
                <a:gd name="T4" fmla="*/ 26 w 397"/>
                <a:gd name="T5" fmla="*/ 0 h 345"/>
                <a:gd name="T6" fmla="*/ 59 w 397"/>
                <a:gd name="T7" fmla="*/ 0 h 345"/>
                <a:gd name="T8" fmla="*/ 69 w 397"/>
                <a:gd name="T9" fmla="*/ 8 h 345"/>
                <a:gd name="T10" fmla="*/ 60 w 397"/>
                <a:gd name="T11" fmla="*/ 17 h 345"/>
                <a:gd name="T12" fmla="*/ 29 w 397"/>
                <a:gd name="T13" fmla="*/ 17 h 345"/>
                <a:gd name="T14" fmla="*/ 17 w 397"/>
                <a:gd name="T15" fmla="*/ 29 h 345"/>
                <a:gd name="T16" fmla="*/ 17 w 397"/>
                <a:gd name="T17" fmla="*/ 63 h 345"/>
                <a:gd name="T18" fmla="*/ 17 w 397"/>
                <a:gd name="T19" fmla="*/ 69 h 345"/>
                <a:gd name="T20" fmla="*/ 31 w 397"/>
                <a:gd name="T21" fmla="*/ 69 h 345"/>
                <a:gd name="T22" fmla="*/ 59 w 397"/>
                <a:gd name="T23" fmla="*/ 69 h 345"/>
                <a:gd name="T24" fmla="*/ 69 w 397"/>
                <a:gd name="T25" fmla="*/ 77 h 345"/>
                <a:gd name="T26" fmla="*/ 59 w 397"/>
                <a:gd name="T27" fmla="*/ 85 h 345"/>
                <a:gd name="T28" fmla="*/ 23 w 397"/>
                <a:gd name="T29" fmla="*/ 85 h 345"/>
                <a:gd name="T30" fmla="*/ 17 w 397"/>
                <a:gd name="T31" fmla="*/ 86 h 345"/>
                <a:gd name="T32" fmla="*/ 17 w 397"/>
                <a:gd name="T33" fmla="*/ 91 h 345"/>
                <a:gd name="T34" fmla="*/ 17 w 397"/>
                <a:gd name="T35" fmla="*/ 316 h 345"/>
                <a:gd name="T36" fmla="*/ 29 w 397"/>
                <a:gd name="T37" fmla="*/ 328 h 345"/>
                <a:gd name="T38" fmla="*/ 369 w 397"/>
                <a:gd name="T39" fmla="*/ 328 h 345"/>
                <a:gd name="T40" fmla="*/ 380 w 397"/>
                <a:gd name="T41" fmla="*/ 316 h 345"/>
                <a:gd name="T42" fmla="*/ 380 w 397"/>
                <a:gd name="T43" fmla="*/ 287 h 345"/>
                <a:gd name="T44" fmla="*/ 380 w 397"/>
                <a:gd name="T45" fmla="*/ 284 h 345"/>
                <a:gd name="T46" fmla="*/ 389 w 397"/>
                <a:gd name="T47" fmla="*/ 276 h 345"/>
                <a:gd name="T48" fmla="*/ 397 w 397"/>
                <a:gd name="T49" fmla="*/ 284 h 345"/>
                <a:gd name="T50" fmla="*/ 396 w 397"/>
                <a:gd name="T51" fmla="*/ 322 h 345"/>
                <a:gd name="T52" fmla="*/ 371 w 397"/>
                <a:gd name="T53" fmla="*/ 344 h 345"/>
                <a:gd name="T54" fmla="*/ 263 w 397"/>
                <a:gd name="T55" fmla="*/ 344 h 345"/>
                <a:gd name="T56" fmla="*/ 28 w 397"/>
                <a:gd name="T57" fmla="*/ 344 h 345"/>
                <a:gd name="T58" fmla="*/ 1 w 397"/>
                <a:gd name="T59" fmla="*/ 324 h 345"/>
                <a:gd name="T60" fmla="*/ 0 w 397"/>
                <a:gd name="T61" fmla="*/ 323 h 345"/>
                <a:gd name="T62" fmla="*/ 0 w 397"/>
                <a:gd name="T63" fmla="*/ 22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7" h="345">
                  <a:moveTo>
                    <a:pt x="0" y="22"/>
                  </a:moveTo>
                  <a:cubicBezTo>
                    <a:pt x="1" y="21"/>
                    <a:pt x="1" y="20"/>
                    <a:pt x="1" y="18"/>
                  </a:cubicBezTo>
                  <a:cubicBezTo>
                    <a:pt x="5" y="8"/>
                    <a:pt x="14" y="0"/>
                    <a:pt x="26" y="0"/>
                  </a:cubicBezTo>
                  <a:cubicBezTo>
                    <a:pt x="37" y="0"/>
                    <a:pt x="48" y="0"/>
                    <a:pt x="59" y="0"/>
                  </a:cubicBezTo>
                  <a:cubicBezTo>
                    <a:pt x="65" y="0"/>
                    <a:pt x="69" y="3"/>
                    <a:pt x="69" y="8"/>
                  </a:cubicBezTo>
                  <a:cubicBezTo>
                    <a:pt x="69" y="13"/>
                    <a:pt x="65" y="16"/>
                    <a:pt x="60" y="17"/>
                  </a:cubicBezTo>
                  <a:cubicBezTo>
                    <a:pt x="49" y="17"/>
                    <a:pt x="39" y="17"/>
                    <a:pt x="29" y="17"/>
                  </a:cubicBezTo>
                  <a:cubicBezTo>
                    <a:pt x="20" y="17"/>
                    <a:pt x="17" y="19"/>
                    <a:pt x="17" y="29"/>
                  </a:cubicBezTo>
                  <a:cubicBezTo>
                    <a:pt x="17" y="40"/>
                    <a:pt x="17" y="52"/>
                    <a:pt x="17" y="63"/>
                  </a:cubicBezTo>
                  <a:cubicBezTo>
                    <a:pt x="17" y="65"/>
                    <a:pt x="17" y="67"/>
                    <a:pt x="17" y="69"/>
                  </a:cubicBezTo>
                  <a:cubicBezTo>
                    <a:pt x="22" y="69"/>
                    <a:pt x="27" y="69"/>
                    <a:pt x="31" y="69"/>
                  </a:cubicBezTo>
                  <a:cubicBezTo>
                    <a:pt x="40" y="69"/>
                    <a:pt x="50" y="69"/>
                    <a:pt x="59" y="69"/>
                  </a:cubicBezTo>
                  <a:cubicBezTo>
                    <a:pt x="65" y="69"/>
                    <a:pt x="69" y="72"/>
                    <a:pt x="69" y="77"/>
                  </a:cubicBezTo>
                  <a:cubicBezTo>
                    <a:pt x="69" y="82"/>
                    <a:pt x="65" y="85"/>
                    <a:pt x="59" y="85"/>
                  </a:cubicBezTo>
                  <a:cubicBezTo>
                    <a:pt x="47" y="86"/>
                    <a:pt x="35" y="85"/>
                    <a:pt x="23" y="85"/>
                  </a:cubicBezTo>
                  <a:cubicBezTo>
                    <a:pt x="21" y="85"/>
                    <a:pt x="19" y="86"/>
                    <a:pt x="17" y="86"/>
                  </a:cubicBezTo>
                  <a:cubicBezTo>
                    <a:pt x="17" y="88"/>
                    <a:pt x="17" y="90"/>
                    <a:pt x="17" y="91"/>
                  </a:cubicBezTo>
                  <a:cubicBezTo>
                    <a:pt x="17" y="166"/>
                    <a:pt x="17" y="241"/>
                    <a:pt x="17" y="316"/>
                  </a:cubicBezTo>
                  <a:cubicBezTo>
                    <a:pt x="17" y="325"/>
                    <a:pt x="20" y="328"/>
                    <a:pt x="29" y="328"/>
                  </a:cubicBezTo>
                  <a:cubicBezTo>
                    <a:pt x="142" y="328"/>
                    <a:pt x="255" y="328"/>
                    <a:pt x="369" y="328"/>
                  </a:cubicBezTo>
                  <a:cubicBezTo>
                    <a:pt x="377" y="328"/>
                    <a:pt x="380" y="325"/>
                    <a:pt x="380" y="316"/>
                  </a:cubicBezTo>
                  <a:cubicBezTo>
                    <a:pt x="380" y="307"/>
                    <a:pt x="380" y="297"/>
                    <a:pt x="380" y="287"/>
                  </a:cubicBezTo>
                  <a:cubicBezTo>
                    <a:pt x="380" y="286"/>
                    <a:pt x="380" y="285"/>
                    <a:pt x="380" y="284"/>
                  </a:cubicBezTo>
                  <a:cubicBezTo>
                    <a:pt x="381" y="279"/>
                    <a:pt x="384" y="276"/>
                    <a:pt x="389" y="276"/>
                  </a:cubicBezTo>
                  <a:cubicBezTo>
                    <a:pt x="393" y="276"/>
                    <a:pt x="397" y="280"/>
                    <a:pt x="397" y="284"/>
                  </a:cubicBezTo>
                  <a:cubicBezTo>
                    <a:pt x="397" y="297"/>
                    <a:pt x="397" y="309"/>
                    <a:pt x="396" y="322"/>
                  </a:cubicBezTo>
                  <a:cubicBezTo>
                    <a:pt x="396" y="334"/>
                    <a:pt x="384" y="344"/>
                    <a:pt x="371" y="344"/>
                  </a:cubicBezTo>
                  <a:cubicBezTo>
                    <a:pt x="335" y="345"/>
                    <a:pt x="299" y="344"/>
                    <a:pt x="263" y="344"/>
                  </a:cubicBezTo>
                  <a:cubicBezTo>
                    <a:pt x="184" y="345"/>
                    <a:pt x="106" y="345"/>
                    <a:pt x="28" y="344"/>
                  </a:cubicBezTo>
                  <a:cubicBezTo>
                    <a:pt x="14" y="344"/>
                    <a:pt x="5" y="338"/>
                    <a:pt x="1" y="324"/>
                  </a:cubicBezTo>
                  <a:cubicBezTo>
                    <a:pt x="1" y="324"/>
                    <a:pt x="0" y="323"/>
                    <a:pt x="0" y="323"/>
                  </a:cubicBezTo>
                  <a:cubicBezTo>
                    <a:pt x="0" y="222"/>
                    <a:pt x="0" y="122"/>
                    <a:pt x="0" y="22"/>
                  </a:cubicBezTo>
                  <a:close/>
                </a:path>
              </a:pathLst>
            </a:custGeom>
            <a:solidFill>
              <a:srgbClr val="49A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p:nvSpPr>
          <p:spPr bwMode="auto">
            <a:xfrm>
              <a:off x="1689100" y="1854201"/>
              <a:ext cx="53975" cy="53975"/>
            </a:xfrm>
            <a:custGeom>
              <a:avLst/>
              <a:gdLst>
                <a:gd name="T0" fmla="*/ 17 w 17"/>
                <a:gd name="T1" fmla="*/ 8 h 17"/>
                <a:gd name="T2" fmla="*/ 9 w 17"/>
                <a:gd name="T3" fmla="*/ 17 h 17"/>
                <a:gd name="T4" fmla="*/ 0 w 17"/>
                <a:gd name="T5" fmla="*/ 9 h 17"/>
                <a:gd name="T6" fmla="*/ 8 w 17"/>
                <a:gd name="T7" fmla="*/ 0 h 17"/>
                <a:gd name="T8" fmla="*/ 17 w 17"/>
                <a:gd name="T9" fmla="*/ 8 h 17"/>
              </a:gdLst>
              <a:ahLst/>
              <a:cxnLst>
                <a:cxn ang="0">
                  <a:pos x="T0" y="T1"/>
                </a:cxn>
                <a:cxn ang="0">
                  <a:pos x="T2" y="T3"/>
                </a:cxn>
                <a:cxn ang="0">
                  <a:pos x="T4" y="T5"/>
                </a:cxn>
                <a:cxn ang="0">
                  <a:pos x="T6" y="T7"/>
                </a:cxn>
                <a:cxn ang="0">
                  <a:pos x="T8" y="T9"/>
                </a:cxn>
              </a:cxnLst>
              <a:rect l="0" t="0" r="r" b="b"/>
              <a:pathLst>
                <a:path w="17" h="17">
                  <a:moveTo>
                    <a:pt x="17" y="8"/>
                  </a:moveTo>
                  <a:cubicBezTo>
                    <a:pt x="17" y="13"/>
                    <a:pt x="13" y="17"/>
                    <a:pt x="9" y="17"/>
                  </a:cubicBezTo>
                  <a:cubicBezTo>
                    <a:pt x="4" y="17"/>
                    <a:pt x="0" y="13"/>
                    <a:pt x="0" y="9"/>
                  </a:cubicBezTo>
                  <a:cubicBezTo>
                    <a:pt x="0" y="4"/>
                    <a:pt x="4" y="0"/>
                    <a:pt x="8" y="0"/>
                  </a:cubicBezTo>
                  <a:cubicBezTo>
                    <a:pt x="13" y="0"/>
                    <a:pt x="17" y="4"/>
                    <a:pt x="17" y="8"/>
                  </a:cubicBezTo>
                  <a:close/>
                </a:path>
              </a:pathLst>
            </a:custGeom>
            <a:solidFill>
              <a:srgbClr val="0033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p:nvSpPr>
          <p:spPr bwMode="auto">
            <a:xfrm>
              <a:off x="1800225" y="1854201"/>
              <a:ext cx="50800" cy="53975"/>
            </a:xfrm>
            <a:custGeom>
              <a:avLst/>
              <a:gdLst>
                <a:gd name="T0" fmla="*/ 16 w 16"/>
                <a:gd name="T1" fmla="*/ 8 h 17"/>
                <a:gd name="T2" fmla="*/ 8 w 16"/>
                <a:gd name="T3" fmla="*/ 17 h 17"/>
                <a:gd name="T4" fmla="*/ 0 w 16"/>
                <a:gd name="T5" fmla="*/ 9 h 17"/>
                <a:gd name="T6" fmla="*/ 8 w 16"/>
                <a:gd name="T7" fmla="*/ 0 h 17"/>
                <a:gd name="T8" fmla="*/ 16 w 16"/>
                <a:gd name="T9" fmla="*/ 8 h 17"/>
              </a:gdLst>
              <a:ahLst/>
              <a:cxnLst>
                <a:cxn ang="0">
                  <a:pos x="T0" y="T1"/>
                </a:cxn>
                <a:cxn ang="0">
                  <a:pos x="T2" y="T3"/>
                </a:cxn>
                <a:cxn ang="0">
                  <a:pos x="T4" y="T5"/>
                </a:cxn>
                <a:cxn ang="0">
                  <a:pos x="T6" y="T7"/>
                </a:cxn>
                <a:cxn ang="0">
                  <a:pos x="T8" y="T9"/>
                </a:cxn>
              </a:cxnLst>
              <a:rect l="0" t="0" r="r" b="b"/>
              <a:pathLst>
                <a:path w="16" h="17">
                  <a:moveTo>
                    <a:pt x="16" y="8"/>
                  </a:moveTo>
                  <a:cubicBezTo>
                    <a:pt x="16" y="13"/>
                    <a:pt x="13" y="17"/>
                    <a:pt x="8" y="17"/>
                  </a:cubicBezTo>
                  <a:cubicBezTo>
                    <a:pt x="4" y="17"/>
                    <a:pt x="0" y="13"/>
                    <a:pt x="0" y="9"/>
                  </a:cubicBezTo>
                  <a:cubicBezTo>
                    <a:pt x="0" y="4"/>
                    <a:pt x="3" y="0"/>
                    <a:pt x="8" y="0"/>
                  </a:cubicBezTo>
                  <a:cubicBezTo>
                    <a:pt x="13" y="0"/>
                    <a:pt x="16" y="4"/>
                    <a:pt x="16" y="8"/>
                  </a:cubicBezTo>
                  <a:close/>
                </a:path>
              </a:pathLst>
            </a:custGeom>
            <a:solidFill>
              <a:srgbClr val="0033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p:cNvSpPr>
            <p:nvPr/>
          </p:nvSpPr>
          <p:spPr bwMode="auto">
            <a:xfrm>
              <a:off x="1908175" y="1854201"/>
              <a:ext cx="55563" cy="53975"/>
            </a:xfrm>
            <a:custGeom>
              <a:avLst/>
              <a:gdLst>
                <a:gd name="T0" fmla="*/ 8 w 17"/>
                <a:gd name="T1" fmla="*/ 17 h 17"/>
                <a:gd name="T2" fmla="*/ 0 w 17"/>
                <a:gd name="T3" fmla="*/ 8 h 17"/>
                <a:gd name="T4" fmla="*/ 9 w 17"/>
                <a:gd name="T5" fmla="*/ 0 h 17"/>
                <a:gd name="T6" fmla="*/ 17 w 17"/>
                <a:gd name="T7" fmla="*/ 9 h 17"/>
                <a:gd name="T8" fmla="*/ 8 w 17"/>
                <a:gd name="T9" fmla="*/ 17 h 17"/>
              </a:gdLst>
              <a:ahLst/>
              <a:cxnLst>
                <a:cxn ang="0">
                  <a:pos x="T0" y="T1"/>
                </a:cxn>
                <a:cxn ang="0">
                  <a:pos x="T2" y="T3"/>
                </a:cxn>
                <a:cxn ang="0">
                  <a:pos x="T4" y="T5"/>
                </a:cxn>
                <a:cxn ang="0">
                  <a:pos x="T6" y="T7"/>
                </a:cxn>
                <a:cxn ang="0">
                  <a:pos x="T8" y="T9"/>
                </a:cxn>
              </a:cxnLst>
              <a:rect l="0" t="0" r="r" b="b"/>
              <a:pathLst>
                <a:path w="17" h="17">
                  <a:moveTo>
                    <a:pt x="8" y="17"/>
                  </a:moveTo>
                  <a:cubicBezTo>
                    <a:pt x="4" y="17"/>
                    <a:pt x="0" y="13"/>
                    <a:pt x="0" y="8"/>
                  </a:cubicBezTo>
                  <a:cubicBezTo>
                    <a:pt x="0" y="4"/>
                    <a:pt x="4" y="0"/>
                    <a:pt x="9" y="0"/>
                  </a:cubicBezTo>
                  <a:cubicBezTo>
                    <a:pt x="13" y="0"/>
                    <a:pt x="17" y="4"/>
                    <a:pt x="17" y="9"/>
                  </a:cubicBezTo>
                  <a:cubicBezTo>
                    <a:pt x="17" y="13"/>
                    <a:pt x="13" y="17"/>
                    <a:pt x="8" y="17"/>
                  </a:cubicBezTo>
                  <a:close/>
                </a:path>
              </a:pathLst>
            </a:custGeom>
            <a:solidFill>
              <a:srgbClr val="0033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5" name="Group 64"/>
          <p:cNvGrpSpPr/>
          <p:nvPr/>
        </p:nvGrpSpPr>
        <p:grpSpPr>
          <a:xfrm>
            <a:off x="4005263" y="2284577"/>
            <a:ext cx="1052862" cy="1203614"/>
            <a:chOff x="-1187450" y="1643063"/>
            <a:chExt cx="1397000" cy="1597025"/>
          </a:xfrm>
          <a:solidFill>
            <a:srgbClr val="00334F"/>
          </a:solidFill>
        </p:grpSpPr>
        <p:sp>
          <p:nvSpPr>
            <p:cNvPr id="13" name="Freeform 10"/>
            <p:cNvSpPr>
              <a:spLocks noEditPoints="1"/>
            </p:cNvSpPr>
            <p:nvPr/>
          </p:nvSpPr>
          <p:spPr bwMode="auto">
            <a:xfrm>
              <a:off x="-1187450" y="1643063"/>
              <a:ext cx="1397000" cy="1597025"/>
            </a:xfrm>
            <a:custGeom>
              <a:avLst/>
              <a:gdLst>
                <a:gd name="T0" fmla="*/ 250 w 438"/>
                <a:gd name="T1" fmla="*/ 39 h 501"/>
                <a:gd name="T2" fmla="*/ 385 w 438"/>
                <a:gd name="T3" fmla="*/ 118 h 501"/>
                <a:gd name="T4" fmla="*/ 417 w 438"/>
                <a:gd name="T5" fmla="*/ 172 h 501"/>
                <a:gd name="T6" fmla="*/ 417 w 438"/>
                <a:gd name="T7" fmla="*/ 328 h 501"/>
                <a:gd name="T8" fmla="*/ 387 w 438"/>
                <a:gd name="T9" fmla="*/ 382 h 501"/>
                <a:gd name="T10" fmla="*/ 250 w 438"/>
                <a:gd name="T11" fmla="*/ 462 h 501"/>
                <a:gd name="T12" fmla="*/ 187 w 438"/>
                <a:gd name="T13" fmla="*/ 466 h 501"/>
                <a:gd name="T14" fmla="*/ 51 w 438"/>
                <a:gd name="T15" fmla="*/ 383 h 501"/>
                <a:gd name="T16" fmla="*/ 20 w 438"/>
                <a:gd name="T17" fmla="*/ 328 h 501"/>
                <a:gd name="T18" fmla="*/ 21 w 438"/>
                <a:gd name="T19" fmla="*/ 172 h 501"/>
                <a:gd name="T20" fmla="*/ 53 w 438"/>
                <a:gd name="T21" fmla="*/ 118 h 501"/>
                <a:gd name="T22" fmla="*/ 189 w 438"/>
                <a:gd name="T23" fmla="*/ 40 h 501"/>
                <a:gd name="T24" fmla="*/ 223 w 438"/>
                <a:gd name="T25" fmla="*/ 0 h 501"/>
                <a:gd name="T26" fmla="*/ 306 w 438"/>
                <a:gd name="T27" fmla="*/ 196 h 501"/>
                <a:gd name="T28" fmla="*/ 132 w 438"/>
                <a:gd name="T29" fmla="*/ 196 h 501"/>
                <a:gd name="T30" fmla="*/ 131 w 438"/>
                <a:gd name="T31" fmla="*/ 305 h 501"/>
                <a:gd name="T32" fmla="*/ 307 w 438"/>
                <a:gd name="T33" fmla="*/ 305 h 501"/>
                <a:gd name="T34" fmla="*/ 211 w 438"/>
                <a:gd name="T35" fmla="*/ 98 h 501"/>
                <a:gd name="T36" fmla="*/ 202 w 438"/>
                <a:gd name="T37" fmla="*/ 59 h 501"/>
                <a:gd name="T38" fmla="*/ 64 w 438"/>
                <a:gd name="T39" fmla="*/ 141 h 501"/>
                <a:gd name="T40" fmla="*/ 117 w 438"/>
                <a:gd name="T41" fmla="*/ 183 h 501"/>
                <a:gd name="T42" fmla="*/ 212 w 438"/>
                <a:gd name="T43" fmla="*/ 129 h 501"/>
                <a:gd name="T44" fmla="*/ 227 w 438"/>
                <a:gd name="T45" fmla="*/ 128 h 501"/>
                <a:gd name="T46" fmla="*/ 321 w 438"/>
                <a:gd name="T47" fmla="*/ 183 h 501"/>
                <a:gd name="T48" fmla="*/ 374 w 438"/>
                <a:gd name="T49" fmla="*/ 138 h 501"/>
                <a:gd name="T50" fmla="*/ 234 w 438"/>
                <a:gd name="T51" fmla="*/ 60 h 501"/>
                <a:gd name="T52" fmla="*/ 227 w 438"/>
                <a:gd name="T53" fmla="*/ 97 h 501"/>
                <a:gd name="T54" fmla="*/ 208 w 438"/>
                <a:gd name="T55" fmla="*/ 367 h 501"/>
                <a:gd name="T56" fmla="*/ 67 w 438"/>
                <a:gd name="T57" fmla="*/ 346 h 501"/>
                <a:gd name="T58" fmla="*/ 67 w 438"/>
                <a:gd name="T59" fmla="*/ 370 h 501"/>
                <a:gd name="T60" fmla="*/ 208 w 438"/>
                <a:gd name="T61" fmla="*/ 437 h 501"/>
                <a:gd name="T62" fmla="*/ 227 w 438"/>
                <a:gd name="T63" fmla="*/ 403 h 501"/>
                <a:gd name="T64" fmla="*/ 239 w 438"/>
                <a:gd name="T65" fmla="*/ 442 h 501"/>
                <a:gd name="T66" fmla="*/ 375 w 438"/>
                <a:gd name="T67" fmla="*/ 363 h 501"/>
                <a:gd name="T68" fmla="*/ 321 w 438"/>
                <a:gd name="T69" fmla="*/ 318 h 501"/>
                <a:gd name="T70" fmla="*/ 227 w 438"/>
                <a:gd name="T71" fmla="*/ 373 h 501"/>
                <a:gd name="T72" fmla="*/ 327 w 438"/>
                <a:gd name="T73" fmla="*/ 197 h 501"/>
                <a:gd name="T74" fmla="*/ 328 w 438"/>
                <a:gd name="T75" fmla="*/ 305 h 501"/>
                <a:gd name="T76" fmla="*/ 394 w 438"/>
                <a:gd name="T77" fmla="*/ 328 h 501"/>
                <a:gd name="T78" fmla="*/ 398 w 438"/>
                <a:gd name="T79" fmla="*/ 178 h 501"/>
                <a:gd name="T80" fmla="*/ 57 w 438"/>
                <a:gd name="T81" fmla="*/ 335 h 501"/>
                <a:gd name="T82" fmla="*/ 113 w 438"/>
                <a:gd name="T83" fmla="*/ 299 h 501"/>
                <a:gd name="T84" fmla="*/ 61 w 438"/>
                <a:gd name="T85" fmla="*/ 167 h 501"/>
                <a:gd name="T86" fmla="*/ 40 w 438"/>
                <a:gd name="T87" fmla="*/ 178 h 501"/>
                <a:gd name="T88" fmla="*/ 42 w 438"/>
                <a:gd name="T89" fmla="*/ 327 h 501"/>
                <a:gd name="T90" fmla="*/ 219 w 438"/>
                <a:gd name="T91" fmla="*/ 15 h 501"/>
                <a:gd name="T92" fmla="*/ 236 w 438"/>
                <a:gd name="T93" fmla="*/ 32 h 501"/>
                <a:gd name="T94" fmla="*/ 49 w 438"/>
                <a:gd name="T95" fmla="*/ 357 h 501"/>
                <a:gd name="T96" fmla="*/ 422 w 438"/>
                <a:gd name="T97" fmla="*/ 357 h 501"/>
                <a:gd name="T98" fmla="*/ 405 w 438"/>
                <a:gd name="T99" fmla="*/ 374 h 501"/>
                <a:gd name="T100" fmla="*/ 406 w 438"/>
                <a:gd name="T101" fmla="*/ 125 h 501"/>
                <a:gd name="T102" fmla="*/ 422 w 438"/>
                <a:gd name="T103" fmla="*/ 143 h 501"/>
                <a:gd name="T104" fmla="*/ 219 w 438"/>
                <a:gd name="T105" fmla="*/ 484 h 501"/>
                <a:gd name="T106" fmla="*/ 33 w 438"/>
                <a:gd name="T107" fmla="*/ 159 h 501"/>
                <a:gd name="T108" fmla="*/ 16 w 438"/>
                <a:gd name="T109" fmla="*/ 142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8" h="501">
                  <a:moveTo>
                    <a:pt x="223" y="0"/>
                  </a:moveTo>
                  <a:cubicBezTo>
                    <a:pt x="225" y="0"/>
                    <a:pt x="226" y="1"/>
                    <a:pt x="228" y="1"/>
                  </a:cubicBezTo>
                  <a:cubicBezTo>
                    <a:pt x="244" y="6"/>
                    <a:pt x="254" y="22"/>
                    <a:pt x="250" y="39"/>
                  </a:cubicBezTo>
                  <a:cubicBezTo>
                    <a:pt x="249" y="43"/>
                    <a:pt x="250" y="44"/>
                    <a:pt x="252" y="46"/>
                  </a:cubicBezTo>
                  <a:cubicBezTo>
                    <a:pt x="295" y="70"/>
                    <a:pt x="337" y="94"/>
                    <a:pt x="379" y="119"/>
                  </a:cubicBezTo>
                  <a:cubicBezTo>
                    <a:pt x="381" y="120"/>
                    <a:pt x="383" y="120"/>
                    <a:pt x="385" y="118"/>
                  </a:cubicBezTo>
                  <a:cubicBezTo>
                    <a:pt x="396" y="109"/>
                    <a:pt x="408" y="108"/>
                    <a:pt x="420" y="114"/>
                  </a:cubicBezTo>
                  <a:cubicBezTo>
                    <a:pt x="432" y="120"/>
                    <a:pt x="438" y="130"/>
                    <a:pt x="437" y="144"/>
                  </a:cubicBezTo>
                  <a:cubicBezTo>
                    <a:pt x="437" y="157"/>
                    <a:pt x="430" y="167"/>
                    <a:pt x="417" y="172"/>
                  </a:cubicBezTo>
                  <a:cubicBezTo>
                    <a:pt x="414" y="173"/>
                    <a:pt x="413" y="174"/>
                    <a:pt x="413" y="178"/>
                  </a:cubicBezTo>
                  <a:cubicBezTo>
                    <a:pt x="413" y="226"/>
                    <a:pt x="413" y="274"/>
                    <a:pt x="413" y="322"/>
                  </a:cubicBezTo>
                  <a:cubicBezTo>
                    <a:pt x="413" y="325"/>
                    <a:pt x="414" y="326"/>
                    <a:pt x="417" y="328"/>
                  </a:cubicBezTo>
                  <a:cubicBezTo>
                    <a:pt x="429" y="333"/>
                    <a:pt x="437" y="342"/>
                    <a:pt x="437" y="355"/>
                  </a:cubicBezTo>
                  <a:cubicBezTo>
                    <a:pt x="438" y="368"/>
                    <a:pt x="433" y="379"/>
                    <a:pt x="421" y="385"/>
                  </a:cubicBezTo>
                  <a:cubicBezTo>
                    <a:pt x="409" y="391"/>
                    <a:pt x="397" y="390"/>
                    <a:pt x="387" y="382"/>
                  </a:cubicBezTo>
                  <a:cubicBezTo>
                    <a:pt x="384" y="381"/>
                    <a:pt x="382" y="381"/>
                    <a:pt x="380" y="382"/>
                  </a:cubicBezTo>
                  <a:cubicBezTo>
                    <a:pt x="338" y="407"/>
                    <a:pt x="296" y="431"/>
                    <a:pt x="254" y="455"/>
                  </a:cubicBezTo>
                  <a:cubicBezTo>
                    <a:pt x="251" y="457"/>
                    <a:pt x="250" y="458"/>
                    <a:pt x="250" y="462"/>
                  </a:cubicBezTo>
                  <a:cubicBezTo>
                    <a:pt x="254" y="481"/>
                    <a:pt x="240" y="497"/>
                    <a:pt x="221" y="499"/>
                  </a:cubicBezTo>
                  <a:cubicBezTo>
                    <a:pt x="203" y="501"/>
                    <a:pt x="187" y="486"/>
                    <a:pt x="187" y="467"/>
                  </a:cubicBezTo>
                  <a:cubicBezTo>
                    <a:pt x="187" y="467"/>
                    <a:pt x="187" y="466"/>
                    <a:pt x="187" y="466"/>
                  </a:cubicBezTo>
                  <a:cubicBezTo>
                    <a:pt x="191" y="458"/>
                    <a:pt x="185" y="455"/>
                    <a:pt x="180" y="452"/>
                  </a:cubicBezTo>
                  <a:cubicBezTo>
                    <a:pt x="140" y="429"/>
                    <a:pt x="100" y="406"/>
                    <a:pt x="60" y="383"/>
                  </a:cubicBezTo>
                  <a:cubicBezTo>
                    <a:pt x="56" y="381"/>
                    <a:pt x="54" y="381"/>
                    <a:pt x="51" y="383"/>
                  </a:cubicBezTo>
                  <a:cubicBezTo>
                    <a:pt x="40" y="391"/>
                    <a:pt x="28" y="391"/>
                    <a:pt x="17" y="385"/>
                  </a:cubicBezTo>
                  <a:cubicBezTo>
                    <a:pt x="6" y="379"/>
                    <a:pt x="0" y="368"/>
                    <a:pt x="1" y="355"/>
                  </a:cubicBezTo>
                  <a:cubicBezTo>
                    <a:pt x="2" y="342"/>
                    <a:pt x="8" y="333"/>
                    <a:pt x="20" y="328"/>
                  </a:cubicBezTo>
                  <a:cubicBezTo>
                    <a:pt x="24" y="326"/>
                    <a:pt x="25" y="325"/>
                    <a:pt x="25" y="321"/>
                  </a:cubicBezTo>
                  <a:cubicBezTo>
                    <a:pt x="25" y="273"/>
                    <a:pt x="25" y="226"/>
                    <a:pt x="25" y="178"/>
                  </a:cubicBezTo>
                  <a:cubicBezTo>
                    <a:pt x="25" y="175"/>
                    <a:pt x="24" y="173"/>
                    <a:pt x="21" y="172"/>
                  </a:cubicBezTo>
                  <a:cubicBezTo>
                    <a:pt x="8" y="167"/>
                    <a:pt x="1" y="157"/>
                    <a:pt x="1" y="144"/>
                  </a:cubicBezTo>
                  <a:cubicBezTo>
                    <a:pt x="0" y="130"/>
                    <a:pt x="6" y="120"/>
                    <a:pt x="18" y="114"/>
                  </a:cubicBezTo>
                  <a:cubicBezTo>
                    <a:pt x="30" y="108"/>
                    <a:pt x="42" y="109"/>
                    <a:pt x="53" y="118"/>
                  </a:cubicBezTo>
                  <a:cubicBezTo>
                    <a:pt x="55" y="120"/>
                    <a:pt x="57" y="120"/>
                    <a:pt x="59" y="119"/>
                  </a:cubicBezTo>
                  <a:cubicBezTo>
                    <a:pt x="101" y="94"/>
                    <a:pt x="144" y="70"/>
                    <a:pt x="186" y="45"/>
                  </a:cubicBezTo>
                  <a:cubicBezTo>
                    <a:pt x="188" y="44"/>
                    <a:pt x="189" y="43"/>
                    <a:pt x="189" y="40"/>
                  </a:cubicBezTo>
                  <a:cubicBezTo>
                    <a:pt x="184" y="21"/>
                    <a:pt x="194" y="5"/>
                    <a:pt x="213" y="0"/>
                  </a:cubicBezTo>
                  <a:cubicBezTo>
                    <a:pt x="214" y="0"/>
                    <a:pt x="215" y="0"/>
                    <a:pt x="215" y="0"/>
                  </a:cubicBezTo>
                  <a:cubicBezTo>
                    <a:pt x="218" y="0"/>
                    <a:pt x="220" y="0"/>
                    <a:pt x="223" y="0"/>
                  </a:cubicBezTo>
                  <a:close/>
                  <a:moveTo>
                    <a:pt x="310" y="251"/>
                  </a:moveTo>
                  <a:cubicBezTo>
                    <a:pt x="310" y="235"/>
                    <a:pt x="310" y="219"/>
                    <a:pt x="310" y="203"/>
                  </a:cubicBezTo>
                  <a:cubicBezTo>
                    <a:pt x="310" y="200"/>
                    <a:pt x="309" y="198"/>
                    <a:pt x="306" y="196"/>
                  </a:cubicBezTo>
                  <a:cubicBezTo>
                    <a:pt x="278" y="180"/>
                    <a:pt x="250" y="164"/>
                    <a:pt x="222" y="148"/>
                  </a:cubicBezTo>
                  <a:cubicBezTo>
                    <a:pt x="220" y="146"/>
                    <a:pt x="218" y="146"/>
                    <a:pt x="216" y="148"/>
                  </a:cubicBezTo>
                  <a:cubicBezTo>
                    <a:pt x="188" y="164"/>
                    <a:pt x="160" y="180"/>
                    <a:pt x="132" y="196"/>
                  </a:cubicBezTo>
                  <a:cubicBezTo>
                    <a:pt x="130" y="197"/>
                    <a:pt x="128" y="200"/>
                    <a:pt x="128" y="202"/>
                  </a:cubicBezTo>
                  <a:cubicBezTo>
                    <a:pt x="128" y="234"/>
                    <a:pt x="128" y="267"/>
                    <a:pt x="128" y="299"/>
                  </a:cubicBezTo>
                  <a:cubicBezTo>
                    <a:pt x="128" y="302"/>
                    <a:pt x="129" y="304"/>
                    <a:pt x="131" y="305"/>
                  </a:cubicBezTo>
                  <a:cubicBezTo>
                    <a:pt x="160" y="321"/>
                    <a:pt x="188" y="337"/>
                    <a:pt x="215" y="353"/>
                  </a:cubicBezTo>
                  <a:cubicBezTo>
                    <a:pt x="218" y="355"/>
                    <a:pt x="220" y="355"/>
                    <a:pt x="223" y="354"/>
                  </a:cubicBezTo>
                  <a:cubicBezTo>
                    <a:pt x="250" y="337"/>
                    <a:pt x="278" y="321"/>
                    <a:pt x="307" y="305"/>
                  </a:cubicBezTo>
                  <a:cubicBezTo>
                    <a:pt x="309" y="304"/>
                    <a:pt x="310" y="302"/>
                    <a:pt x="310" y="299"/>
                  </a:cubicBezTo>
                  <a:cubicBezTo>
                    <a:pt x="310" y="283"/>
                    <a:pt x="310" y="267"/>
                    <a:pt x="310" y="251"/>
                  </a:cubicBezTo>
                  <a:close/>
                  <a:moveTo>
                    <a:pt x="211" y="98"/>
                  </a:moveTo>
                  <a:cubicBezTo>
                    <a:pt x="211" y="89"/>
                    <a:pt x="211" y="81"/>
                    <a:pt x="212" y="72"/>
                  </a:cubicBezTo>
                  <a:cubicBezTo>
                    <a:pt x="212" y="66"/>
                    <a:pt x="212" y="61"/>
                    <a:pt x="204" y="60"/>
                  </a:cubicBezTo>
                  <a:cubicBezTo>
                    <a:pt x="203" y="59"/>
                    <a:pt x="203" y="59"/>
                    <a:pt x="202" y="59"/>
                  </a:cubicBezTo>
                  <a:cubicBezTo>
                    <a:pt x="199" y="55"/>
                    <a:pt x="197" y="57"/>
                    <a:pt x="193" y="58"/>
                  </a:cubicBezTo>
                  <a:cubicBezTo>
                    <a:pt x="152" y="82"/>
                    <a:pt x="111" y="106"/>
                    <a:pt x="70" y="130"/>
                  </a:cubicBezTo>
                  <a:cubicBezTo>
                    <a:pt x="65" y="133"/>
                    <a:pt x="63" y="135"/>
                    <a:pt x="64" y="141"/>
                  </a:cubicBezTo>
                  <a:cubicBezTo>
                    <a:pt x="65" y="143"/>
                    <a:pt x="64" y="146"/>
                    <a:pt x="64" y="148"/>
                  </a:cubicBezTo>
                  <a:cubicBezTo>
                    <a:pt x="63" y="151"/>
                    <a:pt x="64" y="152"/>
                    <a:pt x="66" y="153"/>
                  </a:cubicBezTo>
                  <a:cubicBezTo>
                    <a:pt x="83" y="163"/>
                    <a:pt x="100" y="173"/>
                    <a:pt x="117" y="183"/>
                  </a:cubicBezTo>
                  <a:cubicBezTo>
                    <a:pt x="120" y="185"/>
                    <a:pt x="122" y="185"/>
                    <a:pt x="125" y="183"/>
                  </a:cubicBezTo>
                  <a:cubicBezTo>
                    <a:pt x="152" y="167"/>
                    <a:pt x="180" y="151"/>
                    <a:pt x="208" y="135"/>
                  </a:cubicBezTo>
                  <a:cubicBezTo>
                    <a:pt x="211" y="133"/>
                    <a:pt x="212" y="131"/>
                    <a:pt x="212" y="129"/>
                  </a:cubicBezTo>
                  <a:cubicBezTo>
                    <a:pt x="211" y="118"/>
                    <a:pt x="211" y="108"/>
                    <a:pt x="211" y="98"/>
                  </a:cubicBezTo>
                  <a:close/>
                  <a:moveTo>
                    <a:pt x="227" y="97"/>
                  </a:moveTo>
                  <a:cubicBezTo>
                    <a:pt x="227" y="108"/>
                    <a:pt x="227" y="118"/>
                    <a:pt x="227" y="128"/>
                  </a:cubicBezTo>
                  <a:cubicBezTo>
                    <a:pt x="227" y="132"/>
                    <a:pt x="228" y="133"/>
                    <a:pt x="230" y="135"/>
                  </a:cubicBezTo>
                  <a:cubicBezTo>
                    <a:pt x="258" y="151"/>
                    <a:pt x="286" y="167"/>
                    <a:pt x="314" y="183"/>
                  </a:cubicBezTo>
                  <a:cubicBezTo>
                    <a:pt x="317" y="185"/>
                    <a:pt x="318" y="185"/>
                    <a:pt x="321" y="183"/>
                  </a:cubicBezTo>
                  <a:cubicBezTo>
                    <a:pt x="338" y="173"/>
                    <a:pt x="355" y="163"/>
                    <a:pt x="371" y="154"/>
                  </a:cubicBezTo>
                  <a:cubicBezTo>
                    <a:pt x="374" y="152"/>
                    <a:pt x="375" y="150"/>
                    <a:pt x="374" y="147"/>
                  </a:cubicBezTo>
                  <a:cubicBezTo>
                    <a:pt x="374" y="144"/>
                    <a:pt x="374" y="141"/>
                    <a:pt x="374" y="138"/>
                  </a:cubicBezTo>
                  <a:cubicBezTo>
                    <a:pt x="375" y="135"/>
                    <a:pt x="374" y="133"/>
                    <a:pt x="371" y="131"/>
                  </a:cubicBezTo>
                  <a:cubicBezTo>
                    <a:pt x="329" y="107"/>
                    <a:pt x="288" y="84"/>
                    <a:pt x="247" y="60"/>
                  </a:cubicBezTo>
                  <a:cubicBezTo>
                    <a:pt x="242" y="57"/>
                    <a:pt x="238" y="55"/>
                    <a:pt x="234" y="60"/>
                  </a:cubicBezTo>
                  <a:cubicBezTo>
                    <a:pt x="233" y="61"/>
                    <a:pt x="231" y="61"/>
                    <a:pt x="230" y="61"/>
                  </a:cubicBezTo>
                  <a:cubicBezTo>
                    <a:pt x="227" y="62"/>
                    <a:pt x="227" y="64"/>
                    <a:pt x="227" y="66"/>
                  </a:cubicBezTo>
                  <a:cubicBezTo>
                    <a:pt x="227" y="77"/>
                    <a:pt x="227" y="87"/>
                    <a:pt x="227" y="97"/>
                  </a:cubicBezTo>
                  <a:close/>
                  <a:moveTo>
                    <a:pt x="211" y="402"/>
                  </a:moveTo>
                  <a:cubicBezTo>
                    <a:pt x="211" y="393"/>
                    <a:pt x="211" y="383"/>
                    <a:pt x="212" y="373"/>
                  </a:cubicBezTo>
                  <a:cubicBezTo>
                    <a:pt x="212" y="370"/>
                    <a:pt x="211" y="368"/>
                    <a:pt x="208" y="367"/>
                  </a:cubicBezTo>
                  <a:cubicBezTo>
                    <a:pt x="180" y="351"/>
                    <a:pt x="152" y="334"/>
                    <a:pt x="125" y="318"/>
                  </a:cubicBezTo>
                  <a:cubicBezTo>
                    <a:pt x="122" y="317"/>
                    <a:pt x="120" y="317"/>
                    <a:pt x="117" y="318"/>
                  </a:cubicBezTo>
                  <a:cubicBezTo>
                    <a:pt x="100" y="328"/>
                    <a:pt x="84" y="337"/>
                    <a:pt x="67" y="346"/>
                  </a:cubicBezTo>
                  <a:cubicBezTo>
                    <a:pt x="64" y="348"/>
                    <a:pt x="63" y="349"/>
                    <a:pt x="64" y="352"/>
                  </a:cubicBezTo>
                  <a:cubicBezTo>
                    <a:pt x="64" y="356"/>
                    <a:pt x="64" y="359"/>
                    <a:pt x="64" y="363"/>
                  </a:cubicBezTo>
                  <a:cubicBezTo>
                    <a:pt x="63" y="366"/>
                    <a:pt x="64" y="368"/>
                    <a:pt x="67" y="370"/>
                  </a:cubicBezTo>
                  <a:cubicBezTo>
                    <a:pt x="109" y="394"/>
                    <a:pt x="151" y="418"/>
                    <a:pt x="193" y="442"/>
                  </a:cubicBezTo>
                  <a:cubicBezTo>
                    <a:pt x="196" y="444"/>
                    <a:pt x="197" y="444"/>
                    <a:pt x="200" y="442"/>
                  </a:cubicBezTo>
                  <a:cubicBezTo>
                    <a:pt x="202" y="440"/>
                    <a:pt x="205" y="438"/>
                    <a:pt x="208" y="437"/>
                  </a:cubicBezTo>
                  <a:cubicBezTo>
                    <a:pt x="211" y="437"/>
                    <a:pt x="212" y="435"/>
                    <a:pt x="212" y="432"/>
                  </a:cubicBezTo>
                  <a:cubicBezTo>
                    <a:pt x="211" y="422"/>
                    <a:pt x="211" y="412"/>
                    <a:pt x="211" y="402"/>
                  </a:cubicBezTo>
                  <a:close/>
                  <a:moveTo>
                    <a:pt x="227" y="403"/>
                  </a:moveTo>
                  <a:cubicBezTo>
                    <a:pt x="227" y="412"/>
                    <a:pt x="227" y="422"/>
                    <a:pt x="227" y="432"/>
                  </a:cubicBezTo>
                  <a:cubicBezTo>
                    <a:pt x="227" y="435"/>
                    <a:pt x="227" y="436"/>
                    <a:pt x="230" y="438"/>
                  </a:cubicBezTo>
                  <a:cubicBezTo>
                    <a:pt x="233" y="439"/>
                    <a:pt x="236" y="440"/>
                    <a:pt x="239" y="442"/>
                  </a:cubicBezTo>
                  <a:cubicBezTo>
                    <a:pt x="241" y="444"/>
                    <a:pt x="243" y="444"/>
                    <a:pt x="245" y="443"/>
                  </a:cubicBezTo>
                  <a:cubicBezTo>
                    <a:pt x="287" y="418"/>
                    <a:pt x="330" y="394"/>
                    <a:pt x="372" y="369"/>
                  </a:cubicBezTo>
                  <a:cubicBezTo>
                    <a:pt x="374" y="368"/>
                    <a:pt x="376" y="367"/>
                    <a:pt x="375" y="363"/>
                  </a:cubicBezTo>
                  <a:cubicBezTo>
                    <a:pt x="374" y="360"/>
                    <a:pt x="374" y="356"/>
                    <a:pt x="374" y="352"/>
                  </a:cubicBezTo>
                  <a:cubicBezTo>
                    <a:pt x="375" y="350"/>
                    <a:pt x="374" y="348"/>
                    <a:pt x="372" y="347"/>
                  </a:cubicBezTo>
                  <a:cubicBezTo>
                    <a:pt x="355" y="337"/>
                    <a:pt x="338" y="328"/>
                    <a:pt x="321" y="318"/>
                  </a:cubicBezTo>
                  <a:cubicBezTo>
                    <a:pt x="319" y="317"/>
                    <a:pt x="317" y="317"/>
                    <a:pt x="314" y="318"/>
                  </a:cubicBezTo>
                  <a:cubicBezTo>
                    <a:pt x="286" y="334"/>
                    <a:pt x="258" y="351"/>
                    <a:pt x="230" y="367"/>
                  </a:cubicBezTo>
                  <a:cubicBezTo>
                    <a:pt x="227" y="368"/>
                    <a:pt x="227" y="370"/>
                    <a:pt x="227" y="373"/>
                  </a:cubicBezTo>
                  <a:cubicBezTo>
                    <a:pt x="227" y="383"/>
                    <a:pt x="227" y="393"/>
                    <a:pt x="227" y="403"/>
                  </a:cubicBezTo>
                  <a:close/>
                  <a:moveTo>
                    <a:pt x="382" y="165"/>
                  </a:moveTo>
                  <a:cubicBezTo>
                    <a:pt x="364" y="175"/>
                    <a:pt x="345" y="186"/>
                    <a:pt x="327" y="197"/>
                  </a:cubicBezTo>
                  <a:cubicBezTo>
                    <a:pt x="326" y="198"/>
                    <a:pt x="325" y="200"/>
                    <a:pt x="325" y="202"/>
                  </a:cubicBezTo>
                  <a:cubicBezTo>
                    <a:pt x="325" y="234"/>
                    <a:pt x="325" y="267"/>
                    <a:pt x="325" y="300"/>
                  </a:cubicBezTo>
                  <a:cubicBezTo>
                    <a:pt x="325" y="301"/>
                    <a:pt x="327" y="304"/>
                    <a:pt x="328" y="305"/>
                  </a:cubicBezTo>
                  <a:cubicBezTo>
                    <a:pt x="334" y="308"/>
                    <a:pt x="340" y="312"/>
                    <a:pt x="346" y="315"/>
                  </a:cubicBezTo>
                  <a:cubicBezTo>
                    <a:pt x="358" y="322"/>
                    <a:pt x="370" y="328"/>
                    <a:pt x="382" y="335"/>
                  </a:cubicBezTo>
                  <a:cubicBezTo>
                    <a:pt x="386" y="332"/>
                    <a:pt x="390" y="330"/>
                    <a:pt x="394" y="328"/>
                  </a:cubicBezTo>
                  <a:cubicBezTo>
                    <a:pt x="397" y="327"/>
                    <a:pt x="398" y="325"/>
                    <a:pt x="398" y="322"/>
                  </a:cubicBezTo>
                  <a:cubicBezTo>
                    <a:pt x="398" y="294"/>
                    <a:pt x="398" y="266"/>
                    <a:pt x="398" y="238"/>
                  </a:cubicBezTo>
                  <a:cubicBezTo>
                    <a:pt x="398" y="218"/>
                    <a:pt x="398" y="198"/>
                    <a:pt x="398" y="178"/>
                  </a:cubicBezTo>
                  <a:cubicBezTo>
                    <a:pt x="398" y="176"/>
                    <a:pt x="397" y="173"/>
                    <a:pt x="396" y="173"/>
                  </a:cubicBezTo>
                  <a:cubicBezTo>
                    <a:pt x="391" y="170"/>
                    <a:pt x="387" y="168"/>
                    <a:pt x="382" y="165"/>
                  </a:cubicBezTo>
                  <a:close/>
                  <a:moveTo>
                    <a:pt x="57" y="335"/>
                  </a:moveTo>
                  <a:cubicBezTo>
                    <a:pt x="56" y="335"/>
                    <a:pt x="57" y="335"/>
                    <a:pt x="58" y="334"/>
                  </a:cubicBezTo>
                  <a:cubicBezTo>
                    <a:pt x="75" y="324"/>
                    <a:pt x="93" y="315"/>
                    <a:pt x="110" y="305"/>
                  </a:cubicBezTo>
                  <a:cubicBezTo>
                    <a:pt x="112" y="304"/>
                    <a:pt x="113" y="301"/>
                    <a:pt x="113" y="299"/>
                  </a:cubicBezTo>
                  <a:cubicBezTo>
                    <a:pt x="113" y="267"/>
                    <a:pt x="113" y="234"/>
                    <a:pt x="113" y="202"/>
                  </a:cubicBezTo>
                  <a:cubicBezTo>
                    <a:pt x="113" y="199"/>
                    <a:pt x="112" y="197"/>
                    <a:pt x="110" y="196"/>
                  </a:cubicBezTo>
                  <a:cubicBezTo>
                    <a:pt x="93" y="187"/>
                    <a:pt x="77" y="177"/>
                    <a:pt x="61" y="167"/>
                  </a:cubicBezTo>
                  <a:cubicBezTo>
                    <a:pt x="57" y="165"/>
                    <a:pt x="54" y="165"/>
                    <a:pt x="51" y="168"/>
                  </a:cubicBezTo>
                  <a:cubicBezTo>
                    <a:pt x="49" y="170"/>
                    <a:pt x="47" y="171"/>
                    <a:pt x="44" y="172"/>
                  </a:cubicBezTo>
                  <a:cubicBezTo>
                    <a:pt x="41" y="173"/>
                    <a:pt x="40" y="175"/>
                    <a:pt x="40" y="178"/>
                  </a:cubicBezTo>
                  <a:cubicBezTo>
                    <a:pt x="40" y="200"/>
                    <a:pt x="40" y="222"/>
                    <a:pt x="40" y="244"/>
                  </a:cubicBezTo>
                  <a:cubicBezTo>
                    <a:pt x="40" y="270"/>
                    <a:pt x="40" y="296"/>
                    <a:pt x="40" y="322"/>
                  </a:cubicBezTo>
                  <a:cubicBezTo>
                    <a:pt x="40" y="324"/>
                    <a:pt x="41" y="326"/>
                    <a:pt x="42" y="327"/>
                  </a:cubicBezTo>
                  <a:cubicBezTo>
                    <a:pt x="47" y="330"/>
                    <a:pt x="51" y="332"/>
                    <a:pt x="57" y="335"/>
                  </a:cubicBezTo>
                  <a:close/>
                  <a:moveTo>
                    <a:pt x="236" y="32"/>
                  </a:moveTo>
                  <a:cubicBezTo>
                    <a:pt x="236" y="22"/>
                    <a:pt x="228" y="15"/>
                    <a:pt x="219" y="15"/>
                  </a:cubicBezTo>
                  <a:cubicBezTo>
                    <a:pt x="210" y="15"/>
                    <a:pt x="202" y="23"/>
                    <a:pt x="202" y="32"/>
                  </a:cubicBezTo>
                  <a:cubicBezTo>
                    <a:pt x="203" y="41"/>
                    <a:pt x="210" y="49"/>
                    <a:pt x="219" y="48"/>
                  </a:cubicBezTo>
                  <a:cubicBezTo>
                    <a:pt x="228" y="48"/>
                    <a:pt x="236" y="41"/>
                    <a:pt x="236" y="32"/>
                  </a:cubicBezTo>
                  <a:close/>
                  <a:moveTo>
                    <a:pt x="16" y="357"/>
                  </a:moveTo>
                  <a:cubicBezTo>
                    <a:pt x="16" y="367"/>
                    <a:pt x="23" y="374"/>
                    <a:pt x="32" y="374"/>
                  </a:cubicBezTo>
                  <a:cubicBezTo>
                    <a:pt x="42" y="374"/>
                    <a:pt x="49" y="366"/>
                    <a:pt x="49" y="357"/>
                  </a:cubicBezTo>
                  <a:cubicBezTo>
                    <a:pt x="49" y="348"/>
                    <a:pt x="41" y="340"/>
                    <a:pt x="32" y="340"/>
                  </a:cubicBezTo>
                  <a:cubicBezTo>
                    <a:pt x="23" y="340"/>
                    <a:pt x="16" y="348"/>
                    <a:pt x="16" y="357"/>
                  </a:cubicBezTo>
                  <a:close/>
                  <a:moveTo>
                    <a:pt x="422" y="357"/>
                  </a:moveTo>
                  <a:cubicBezTo>
                    <a:pt x="422" y="348"/>
                    <a:pt x="415" y="341"/>
                    <a:pt x="406" y="340"/>
                  </a:cubicBezTo>
                  <a:cubicBezTo>
                    <a:pt x="397" y="340"/>
                    <a:pt x="389" y="348"/>
                    <a:pt x="389" y="357"/>
                  </a:cubicBezTo>
                  <a:cubicBezTo>
                    <a:pt x="389" y="366"/>
                    <a:pt x="396" y="374"/>
                    <a:pt x="405" y="374"/>
                  </a:cubicBezTo>
                  <a:cubicBezTo>
                    <a:pt x="415" y="374"/>
                    <a:pt x="422" y="367"/>
                    <a:pt x="422" y="357"/>
                  </a:cubicBezTo>
                  <a:close/>
                  <a:moveTo>
                    <a:pt x="422" y="143"/>
                  </a:moveTo>
                  <a:cubicBezTo>
                    <a:pt x="422" y="133"/>
                    <a:pt x="415" y="126"/>
                    <a:pt x="406" y="125"/>
                  </a:cubicBezTo>
                  <a:cubicBezTo>
                    <a:pt x="397" y="125"/>
                    <a:pt x="389" y="133"/>
                    <a:pt x="389" y="142"/>
                  </a:cubicBezTo>
                  <a:cubicBezTo>
                    <a:pt x="389" y="151"/>
                    <a:pt x="396" y="159"/>
                    <a:pt x="405" y="159"/>
                  </a:cubicBezTo>
                  <a:cubicBezTo>
                    <a:pt x="415" y="159"/>
                    <a:pt x="422" y="152"/>
                    <a:pt x="422" y="143"/>
                  </a:cubicBezTo>
                  <a:close/>
                  <a:moveTo>
                    <a:pt x="219" y="450"/>
                  </a:moveTo>
                  <a:cubicBezTo>
                    <a:pt x="210" y="450"/>
                    <a:pt x="202" y="458"/>
                    <a:pt x="202" y="467"/>
                  </a:cubicBezTo>
                  <a:cubicBezTo>
                    <a:pt x="202" y="477"/>
                    <a:pt x="210" y="484"/>
                    <a:pt x="219" y="484"/>
                  </a:cubicBezTo>
                  <a:cubicBezTo>
                    <a:pt x="228" y="484"/>
                    <a:pt x="236" y="476"/>
                    <a:pt x="236" y="467"/>
                  </a:cubicBezTo>
                  <a:cubicBezTo>
                    <a:pt x="236" y="458"/>
                    <a:pt x="228" y="450"/>
                    <a:pt x="219" y="450"/>
                  </a:cubicBezTo>
                  <a:close/>
                  <a:moveTo>
                    <a:pt x="33" y="159"/>
                  </a:moveTo>
                  <a:cubicBezTo>
                    <a:pt x="42" y="159"/>
                    <a:pt x="49" y="151"/>
                    <a:pt x="49" y="142"/>
                  </a:cubicBezTo>
                  <a:cubicBezTo>
                    <a:pt x="49" y="133"/>
                    <a:pt x="41" y="125"/>
                    <a:pt x="32" y="125"/>
                  </a:cubicBezTo>
                  <a:cubicBezTo>
                    <a:pt x="23" y="126"/>
                    <a:pt x="16" y="133"/>
                    <a:pt x="16" y="142"/>
                  </a:cubicBezTo>
                  <a:cubicBezTo>
                    <a:pt x="16" y="152"/>
                    <a:pt x="23" y="159"/>
                    <a:pt x="33"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4"/>
            <p:cNvSpPr>
              <a:spLocks noEditPoints="1"/>
            </p:cNvSpPr>
            <p:nvPr/>
          </p:nvSpPr>
          <p:spPr bwMode="auto">
            <a:xfrm>
              <a:off x="-655637" y="2271713"/>
              <a:ext cx="331788" cy="330200"/>
            </a:xfrm>
            <a:custGeom>
              <a:avLst/>
              <a:gdLst>
                <a:gd name="T0" fmla="*/ 52 w 104"/>
                <a:gd name="T1" fmla="*/ 104 h 104"/>
                <a:gd name="T2" fmla="*/ 0 w 104"/>
                <a:gd name="T3" fmla="*/ 53 h 104"/>
                <a:gd name="T4" fmla="*/ 52 w 104"/>
                <a:gd name="T5" fmla="*/ 1 h 104"/>
                <a:gd name="T6" fmla="*/ 104 w 104"/>
                <a:gd name="T7" fmla="*/ 52 h 104"/>
                <a:gd name="T8" fmla="*/ 52 w 104"/>
                <a:gd name="T9" fmla="*/ 104 h 104"/>
                <a:gd name="T10" fmla="*/ 52 w 104"/>
                <a:gd name="T11" fmla="*/ 89 h 104"/>
                <a:gd name="T12" fmla="*/ 89 w 104"/>
                <a:gd name="T13" fmla="*/ 52 h 104"/>
                <a:gd name="T14" fmla="*/ 52 w 104"/>
                <a:gd name="T15" fmla="*/ 15 h 104"/>
                <a:gd name="T16" fmla="*/ 15 w 104"/>
                <a:gd name="T17" fmla="*/ 53 h 104"/>
                <a:gd name="T18" fmla="*/ 52 w 104"/>
                <a:gd name="T19" fmla="*/ 8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04">
                  <a:moveTo>
                    <a:pt x="52" y="104"/>
                  </a:moveTo>
                  <a:cubicBezTo>
                    <a:pt x="23" y="104"/>
                    <a:pt x="0" y="81"/>
                    <a:pt x="0" y="53"/>
                  </a:cubicBezTo>
                  <a:cubicBezTo>
                    <a:pt x="0" y="23"/>
                    <a:pt x="23" y="1"/>
                    <a:pt x="52" y="1"/>
                  </a:cubicBezTo>
                  <a:cubicBezTo>
                    <a:pt x="81" y="0"/>
                    <a:pt x="104" y="24"/>
                    <a:pt x="104" y="52"/>
                  </a:cubicBezTo>
                  <a:cubicBezTo>
                    <a:pt x="104" y="81"/>
                    <a:pt x="81" y="104"/>
                    <a:pt x="52" y="104"/>
                  </a:cubicBezTo>
                  <a:close/>
                  <a:moveTo>
                    <a:pt x="52" y="89"/>
                  </a:moveTo>
                  <a:cubicBezTo>
                    <a:pt x="73" y="89"/>
                    <a:pt x="89" y="72"/>
                    <a:pt x="89" y="52"/>
                  </a:cubicBezTo>
                  <a:cubicBezTo>
                    <a:pt x="89" y="32"/>
                    <a:pt x="72" y="15"/>
                    <a:pt x="52" y="15"/>
                  </a:cubicBezTo>
                  <a:cubicBezTo>
                    <a:pt x="32" y="16"/>
                    <a:pt x="15" y="33"/>
                    <a:pt x="15" y="53"/>
                  </a:cubicBezTo>
                  <a:cubicBezTo>
                    <a:pt x="15" y="73"/>
                    <a:pt x="32" y="90"/>
                    <a:pt x="52" y="89"/>
                  </a:cubicBezTo>
                  <a:close/>
                </a:path>
              </a:pathLst>
            </a:custGeom>
            <a:solidFill>
              <a:srgbClr val="49A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6"/>
            <p:cNvSpPr>
              <a:spLocks/>
            </p:cNvSpPr>
            <p:nvPr/>
          </p:nvSpPr>
          <p:spPr bwMode="auto">
            <a:xfrm>
              <a:off x="-565150" y="2360613"/>
              <a:ext cx="152400" cy="155575"/>
            </a:xfrm>
            <a:custGeom>
              <a:avLst/>
              <a:gdLst>
                <a:gd name="T0" fmla="*/ 48 w 48"/>
                <a:gd name="T1" fmla="*/ 25 h 49"/>
                <a:gd name="T2" fmla="*/ 24 w 48"/>
                <a:gd name="T3" fmla="*/ 49 h 49"/>
                <a:gd name="T4" fmla="*/ 0 w 48"/>
                <a:gd name="T5" fmla="*/ 24 h 49"/>
                <a:gd name="T6" fmla="*/ 24 w 48"/>
                <a:gd name="T7" fmla="*/ 0 h 49"/>
                <a:gd name="T8" fmla="*/ 48 w 48"/>
                <a:gd name="T9" fmla="*/ 25 h 49"/>
              </a:gdLst>
              <a:ahLst/>
              <a:cxnLst>
                <a:cxn ang="0">
                  <a:pos x="T0" y="T1"/>
                </a:cxn>
                <a:cxn ang="0">
                  <a:pos x="T2" y="T3"/>
                </a:cxn>
                <a:cxn ang="0">
                  <a:pos x="T4" y="T5"/>
                </a:cxn>
                <a:cxn ang="0">
                  <a:pos x="T6" y="T7"/>
                </a:cxn>
                <a:cxn ang="0">
                  <a:pos x="T8" y="T9"/>
                </a:cxn>
              </a:cxnLst>
              <a:rect l="0" t="0" r="r" b="b"/>
              <a:pathLst>
                <a:path w="48" h="49">
                  <a:moveTo>
                    <a:pt x="48" y="25"/>
                  </a:moveTo>
                  <a:cubicBezTo>
                    <a:pt x="48" y="38"/>
                    <a:pt x="37" y="49"/>
                    <a:pt x="24" y="49"/>
                  </a:cubicBezTo>
                  <a:cubicBezTo>
                    <a:pt x="11" y="49"/>
                    <a:pt x="0" y="37"/>
                    <a:pt x="0" y="24"/>
                  </a:cubicBezTo>
                  <a:cubicBezTo>
                    <a:pt x="0" y="11"/>
                    <a:pt x="11" y="0"/>
                    <a:pt x="24" y="0"/>
                  </a:cubicBezTo>
                  <a:cubicBezTo>
                    <a:pt x="38" y="0"/>
                    <a:pt x="48" y="12"/>
                    <a:pt x="48" y="25"/>
                  </a:cubicBezTo>
                  <a:close/>
                </a:path>
              </a:pathLst>
            </a:custGeom>
            <a:solidFill>
              <a:srgbClr val="49A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3" name="Group 62"/>
          <p:cNvGrpSpPr/>
          <p:nvPr/>
        </p:nvGrpSpPr>
        <p:grpSpPr>
          <a:xfrm rot="5400000">
            <a:off x="7135217" y="2184125"/>
            <a:ext cx="781668" cy="1404518"/>
            <a:chOff x="1600200" y="3657601"/>
            <a:chExt cx="898525" cy="1614487"/>
          </a:xfrm>
          <a:solidFill>
            <a:srgbClr val="00334F"/>
          </a:solidFill>
        </p:grpSpPr>
        <p:sp>
          <p:nvSpPr>
            <p:cNvPr id="30" name="Freeform 27"/>
            <p:cNvSpPr>
              <a:spLocks noEditPoints="1"/>
            </p:cNvSpPr>
            <p:nvPr/>
          </p:nvSpPr>
          <p:spPr bwMode="auto">
            <a:xfrm>
              <a:off x="1749425" y="4240213"/>
              <a:ext cx="596900" cy="1031875"/>
            </a:xfrm>
            <a:custGeom>
              <a:avLst/>
              <a:gdLst>
                <a:gd name="T0" fmla="*/ 187 w 187"/>
                <a:gd name="T1" fmla="*/ 162 h 324"/>
                <a:gd name="T2" fmla="*/ 187 w 187"/>
                <a:gd name="T3" fmla="*/ 295 h 324"/>
                <a:gd name="T4" fmla="*/ 184 w 187"/>
                <a:gd name="T5" fmla="*/ 311 h 324"/>
                <a:gd name="T6" fmla="*/ 162 w 187"/>
                <a:gd name="T7" fmla="*/ 324 h 324"/>
                <a:gd name="T8" fmla="*/ 26 w 187"/>
                <a:gd name="T9" fmla="*/ 324 h 324"/>
                <a:gd name="T10" fmla="*/ 0 w 187"/>
                <a:gd name="T11" fmla="*/ 296 h 324"/>
                <a:gd name="T12" fmla="*/ 0 w 187"/>
                <a:gd name="T13" fmla="*/ 159 h 324"/>
                <a:gd name="T14" fmla="*/ 0 w 187"/>
                <a:gd name="T15" fmla="*/ 29 h 324"/>
                <a:gd name="T16" fmla="*/ 6 w 187"/>
                <a:gd name="T17" fmla="*/ 10 h 324"/>
                <a:gd name="T18" fmla="*/ 26 w 187"/>
                <a:gd name="T19" fmla="*/ 0 h 324"/>
                <a:gd name="T20" fmla="*/ 160 w 187"/>
                <a:gd name="T21" fmla="*/ 0 h 324"/>
                <a:gd name="T22" fmla="*/ 187 w 187"/>
                <a:gd name="T23" fmla="*/ 28 h 324"/>
                <a:gd name="T24" fmla="*/ 187 w 187"/>
                <a:gd name="T25" fmla="*/ 162 h 324"/>
                <a:gd name="T26" fmla="*/ 187 w 187"/>
                <a:gd name="T27" fmla="*/ 162 h 324"/>
                <a:gd name="T28" fmla="*/ 171 w 187"/>
                <a:gd name="T29" fmla="*/ 162 h 324"/>
                <a:gd name="T30" fmla="*/ 171 w 187"/>
                <a:gd name="T31" fmla="*/ 162 h 324"/>
                <a:gd name="T32" fmla="*/ 171 w 187"/>
                <a:gd name="T33" fmla="*/ 29 h 324"/>
                <a:gd name="T34" fmla="*/ 158 w 187"/>
                <a:gd name="T35" fmla="*/ 17 h 324"/>
                <a:gd name="T36" fmla="*/ 30 w 187"/>
                <a:gd name="T37" fmla="*/ 17 h 324"/>
                <a:gd name="T38" fmla="*/ 17 w 187"/>
                <a:gd name="T39" fmla="*/ 30 h 324"/>
                <a:gd name="T40" fmla="*/ 17 w 187"/>
                <a:gd name="T41" fmla="*/ 295 h 324"/>
                <a:gd name="T42" fmla="*/ 29 w 187"/>
                <a:gd name="T43" fmla="*/ 307 h 324"/>
                <a:gd name="T44" fmla="*/ 159 w 187"/>
                <a:gd name="T45" fmla="*/ 307 h 324"/>
                <a:gd name="T46" fmla="*/ 171 w 187"/>
                <a:gd name="T47" fmla="*/ 295 h 324"/>
                <a:gd name="T48" fmla="*/ 171 w 187"/>
                <a:gd name="T49" fmla="*/ 16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7" h="324">
                  <a:moveTo>
                    <a:pt x="187" y="162"/>
                  </a:moveTo>
                  <a:cubicBezTo>
                    <a:pt x="187" y="206"/>
                    <a:pt x="187" y="251"/>
                    <a:pt x="187" y="295"/>
                  </a:cubicBezTo>
                  <a:cubicBezTo>
                    <a:pt x="187" y="300"/>
                    <a:pt x="186" y="306"/>
                    <a:pt x="184" y="311"/>
                  </a:cubicBezTo>
                  <a:cubicBezTo>
                    <a:pt x="180" y="319"/>
                    <a:pt x="171" y="324"/>
                    <a:pt x="162" y="324"/>
                  </a:cubicBezTo>
                  <a:cubicBezTo>
                    <a:pt x="116" y="324"/>
                    <a:pt x="71" y="324"/>
                    <a:pt x="26" y="324"/>
                  </a:cubicBezTo>
                  <a:cubicBezTo>
                    <a:pt x="11" y="324"/>
                    <a:pt x="0" y="312"/>
                    <a:pt x="0" y="296"/>
                  </a:cubicBezTo>
                  <a:cubicBezTo>
                    <a:pt x="0" y="251"/>
                    <a:pt x="0" y="205"/>
                    <a:pt x="0" y="159"/>
                  </a:cubicBezTo>
                  <a:cubicBezTo>
                    <a:pt x="0" y="116"/>
                    <a:pt x="0" y="72"/>
                    <a:pt x="0" y="29"/>
                  </a:cubicBezTo>
                  <a:cubicBezTo>
                    <a:pt x="0" y="22"/>
                    <a:pt x="1" y="16"/>
                    <a:pt x="6" y="10"/>
                  </a:cubicBezTo>
                  <a:cubicBezTo>
                    <a:pt x="11" y="4"/>
                    <a:pt x="17" y="0"/>
                    <a:pt x="26" y="0"/>
                  </a:cubicBezTo>
                  <a:cubicBezTo>
                    <a:pt x="71" y="0"/>
                    <a:pt x="115" y="0"/>
                    <a:pt x="160" y="0"/>
                  </a:cubicBezTo>
                  <a:cubicBezTo>
                    <a:pt x="177" y="0"/>
                    <a:pt x="187" y="11"/>
                    <a:pt x="187" y="28"/>
                  </a:cubicBezTo>
                  <a:cubicBezTo>
                    <a:pt x="187" y="72"/>
                    <a:pt x="187" y="117"/>
                    <a:pt x="187" y="162"/>
                  </a:cubicBezTo>
                  <a:cubicBezTo>
                    <a:pt x="187" y="162"/>
                    <a:pt x="187" y="162"/>
                    <a:pt x="187" y="162"/>
                  </a:cubicBezTo>
                  <a:close/>
                  <a:moveTo>
                    <a:pt x="171" y="162"/>
                  </a:moveTo>
                  <a:cubicBezTo>
                    <a:pt x="171" y="162"/>
                    <a:pt x="171" y="162"/>
                    <a:pt x="171" y="162"/>
                  </a:cubicBezTo>
                  <a:cubicBezTo>
                    <a:pt x="171" y="118"/>
                    <a:pt x="171" y="73"/>
                    <a:pt x="171" y="29"/>
                  </a:cubicBezTo>
                  <a:cubicBezTo>
                    <a:pt x="171" y="19"/>
                    <a:pt x="168" y="17"/>
                    <a:pt x="158" y="17"/>
                  </a:cubicBezTo>
                  <a:cubicBezTo>
                    <a:pt x="115" y="17"/>
                    <a:pt x="73" y="17"/>
                    <a:pt x="30" y="17"/>
                  </a:cubicBezTo>
                  <a:cubicBezTo>
                    <a:pt x="19" y="17"/>
                    <a:pt x="17" y="19"/>
                    <a:pt x="17" y="30"/>
                  </a:cubicBezTo>
                  <a:cubicBezTo>
                    <a:pt x="17" y="118"/>
                    <a:pt x="17" y="207"/>
                    <a:pt x="17" y="295"/>
                  </a:cubicBezTo>
                  <a:cubicBezTo>
                    <a:pt x="17" y="304"/>
                    <a:pt x="20" y="307"/>
                    <a:pt x="29" y="307"/>
                  </a:cubicBezTo>
                  <a:cubicBezTo>
                    <a:pt x="72" y="307"/>
                    <a:pt x="115" y="307"/>
                    <a:pt x="159" y="307"/>
                  </a:cubicBezTo>
                  <a:cubicBezTo>
                    <a:pt x="168" y="307"/>
                    <a:pt x="171" y="304"/>
                    <a:pt x="171" y="295"/>
                  </a:cubicBezTo>
                  <a:cubicBezTo>
                    <a:pt x="171" y="251"/>
                    <a:pt x="171" y="206"/>
                    <a:pt x="171"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8"/>
            <p:cNvSpPr>
              <a:spLocks/>
            </p:cNvSpPr>
            <p:nvPr/>
          </p:nvSpPr>
          <p:spPr bwMode="auto">
            <a:xfrm>
              <a:off x="1600200" y="3657601"/>
              <a:ext cx="898525" cy="219075"/>
            </a:xfrm>
            <a:custGeom>
              <a:avLst/>
              <a:gdLst>
                <a:gd name="T0" fmla="*/ 141 w 282"/>
                <a:gd name="T1" fmla="*/ 0 h 69"/>
                <a:gd name="T2" fmla="*/ 277 w 282"/>
                <a:gd name="T3" fmla="*/ 52 h 69"/>
                <a:gd name="T4" fmla="*/ 278 w 282"/>
                <a:gd name="T5" fmla="*/ 65 h 69"/>
                <a:gd name="T6" fmla="*/ 266 w 282"/>
                <a:gd name="T7" fmla="*/ 65 h 69"/>
                <a:gd name="T8" fmla="*/ 175 w 282"/>
                <a:gd name="T9" fmla="*/ 19 h 69"/>
                <a:gd name="T10" fmla="*/ 19 w 282"/>
                <a:gd name="T11" fmla="*/ 62 h 69"/>
                <a:gd name="T12" fmla="*/ 16 w 282"/>
                <a:gd name="T13" fmla="*/ 65 h 69"/>
                <a:gd name="T14" fmla="*/ 3 w 282"/>
                <a:gd name="T15" fmla="*/ 65 h 69"/>
                <a:gd name="T16" fmla="*/ 5 w 282"/>
                <a:gd name="T17" fmla="*/ 53 h 69"/>
                <a:gd name="T18" fmla="*/ 51 w 282"/>
                <a:gd name="T19" fmla="*/ 21 h 69"/>
                <a:gd name="T20" fmla="*/ 141 w 282"/>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 h="69">
                  <a:moveTo>
                    <a:pt x="141" y="0"/>
                  </a:moveTo>
                  <a:cubicBezTo>
                    <a:pt x="193" y="0"/>
                    <a:pt x="238" y="18"/>
                    <a:pt x="277" y="52"/>
                  </a:cubicBezTo>
                  <a:cubicBezTo>
                    <a:pt x="281" y="56"/>
                    <a:pt x="282" y="61"/>
                    <a:pt x="278" y="65"/>
                  </a:cubicBezTo>
                  <a:cubicBezTo>
                    <a:pt x="275" y="69"/>
                    <a:pt x="270" y="69"/>
                    <a:pt x="266" y="65"/>
                  </a:cubicBezTo>
                  <a:cubicBezTo>
                    <a:pt x="240" y="41"/>
                    <a:pt x="209" y="25"/>
                    <a:pt x="175" y="19"/>
                  </a:cubicBezTo>
                  <a:cubicBezTo>
                    <a:pt x="116" y="9"/>
                    <a:pt x="64" y="24"/>
                    <a:pt x="19" y="62"/>
                  </a:cubicBezTo>
                  <a:cubicBezTo>
                    <a:pt x="18" y="63"/>
                    <a:pt x="17" y="64"/>
                    <a:pt x="16" y="65"/>
                  </a:cubicBezTo>
                  <a:cubicBezTo>
                    <a:pt x="11" y="69"/>
                    <a:pt x="6" y="69"/>
                    <a:pt x="3" y="65"/>
                  </a:cubicBezTo>
                  <a:cubicBezTo>
                    <a:pt x="0" y="61"/>
                    <a:pt x="0" y="57"/>
                    <a:pt x="5" y="53"/>
                  </a:cubicBezTo>
                  <a:cubicBezTo>
                    <a:pt x="19" y="40"/>
                    <a:pt x="34" y="29"/>
                    <a:pt x="51" y="21"/>
                  </a:cubicBezTo>
                  <a:cubicBezTo>
                    <a:pt x="79" y="7"/>
                    <a:pt x="109" y="0"/>
                    <a:pt x="141" y="0"/>
                  </a:cubicBezTo>
                  <a:close/>
                </a:path>
              </a:pathLst>
            </a:custGeom>
            <a:solidFill>
              <a:srgbClr val="49A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9"/>
            <p:cNvSpPr>
              <a:spLocks/>
            </p:cNvSpPr>
            <p:nvPr/>
          </p:nvSpPr>
          <p:spPr bwMode="auto">
            <a:xfrm>
              <a:off x="1784350" y="3917951"/>
              <a:ext cx="528638" cy="144463"/>
            </a:xfrm>
            <a:custGeom>
              <a:avLst/>
              <a:gdLst>
                <a:gd name="T0" fmla="*/ 80 w 166"/>
                <a:gd name="T1" fmla="*/ 0 h 45"/>
                <a:gd name="T2" fmla="*/ 160 w 166"/>
                <a:gd name="T3" fmla="*/ 28 h 45"/>
                <a:gd name="T4" fmla="*/ 163 w 166"/>
                <a:gd name="T5" fmla="*/ 41 h 45"/>
                <a:gd name="T6" fmla="*/ 150 w 166"/>
                <a:gd name="T7" fmla="*/ 41 h 45"/>
                <a:gd name="T8" fmla="*/ 111 w 166"/>
                <a:gd name="T9" fmla="*/ 20 h 45"/>
                <a:gd name="T10" fmla="*/ 18 w 166"/>
                <a:gd name="T11" fmla="*/ 39 h 45"/>
                <a:gd name="T12" fmla="*/ 15 w 166"/>
                <a:gd name="T13" fmla="*/ 41 h 45"/>
                <a:gd name="T14" fmla="*/ 3 w 166"/>
                <a:gd name="T15" fmla="*/ 41 h 45"/>
                <a:gd name="T16" fmla="*/ 5 w 166"/>
                <a:gd name="T17" fmla="*/ 29 h 45"/>
                <a:gd name="T18" fmla="*/ 64 w 166"/>
                <a:gd name="T19" fmla="*/ 2 h 45"/>
                <a:gd name="T20" fmla="*/ 80 w 166"/>
                <a:gd name="T2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45">
                  <a:moveTo>
                    <a:pt x="80" y="0"/>
                  </a:moveTo>
                  <a:cubicBezTo>
                    <a:pt x="112" y="0"/>
                    <a:pt x="138" y="10"/>
                    <a:pt x="160" y="28"/>
                  </a:cubicBezTo>
                  <a:cubicBezTo>
                    <a:pt x="165" y="32"/>
                    <a:pt x="166" y="37"/>
                    <a:pt x="163" y="41"/>
                  </a:cubicBezTo>
                  <a:cubicBezTo>
                    <a:pt x="159" y="45"/>
                    <a:pt x="155" y="45"/>
                    <a:pt x="150" y="41"/>
                  </a:cubicBezTo>
                  <a:cubicBezTo>
                    <a:pt x="138" y="31"/>
                    <a:pt x="125" y="24"/>
                    <a:pt x="111" y="20"/>
                  </a:cubicBezTo>
                  <a:cubicBezTo>
                    <a:pt x="77" y="11"/>
                    <a:pt x="46" y="18"/>
                    <a:pt x="18" y="39"/>
                  </a:cubicBezTo>
                  <a:cubicBezTo>
                    <a:pt x="17" y="40"/>
                    <a:pt x="16" y="41"/>
                    <a:pt x="15" y="41"/>
                  </a:cubicBezTo>
                  <a:cubicBezTo>
                    <a:pt x="11" y="45"/>
                    <a:pt x="6" y="45"/>
                    <a:pt x="3" y="41"/>
                  </a:cubicBezTo>
                  <a:cubicBezTo>
                    <a:pt x="0" y="37"/>
                    <a:pt x="0" y="33"/>
                    <a:pt x="5" y="29"/>
                  </a:cubicBezTo>
                  <a:cubicBezTo>
                    <a:pt x="22" y="14"/>
                    <a:pt x="42" y="5"/>
                    <a:pt x="64" y="2"/>
                  </a:cubicBezTo>
                  <a:cubicBezTo>
                    <a:pt x="70" y="1"/>
                    <a:pt x="77" y="0"/>
                    <a:pt x="80" y="0"/>
                  </a:cubicBezTo>
                  <a:close/>
                </a:path>
              </a:pathLst>
            </a:custGeom>
            <a:solidFill>
              <a:srgbClr val="49A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1"/>
            <p:cNvSpPr>
              <a:spLocks/>
            </p:cNvSpPr>
            <p:nvPr/>
          </p:nvSpPr>
          <p:spPr bwMode="auto">
            <a:xfrm>
              <a:off x="2024063" y="5056188"/>
              <a:ext cx="50800" cy="107950"/>
            </a:xfrm>
            <a:custGeom>
              <a:avLst/>
              <a:gdLst>
                <a:gd name="T0" fmla="*/ 0 w 16"/>
                <a:gd name="T1" fmla="*/ 17 h 34"/>
                <a:gd name="T2" fmla="*/ 0 w 16"/>
                <a:gd name="T3" fmla="*/ 7 h 34"/>
                <a:gd name="T4" fmla="*/ 8 w 16"/>
                <a:gd name="T5" fmla="*/ 0 h 34"/>
                <a:gd name="T6" fmla="*/ 16 w 16"/>
                <a:gd name="T7" fmla="*/ 7 h 34"/>
                <a:gd name="T8" fmla="*/ 16 w 16"/>
                <a:gd name="T9" fmla="*/ 27 h 34"/>
                <a:gd name="T10" fmla="*/ 7 w 16"/>
                <a:gd name="T11" fmla="*/ 34 h 34"/>
                <a:gd name="T12" fmla="*/ 0 w 16"/>
                <a:gd name="T13" fmla="*/ 26 h 34"/>
                <a:gd name="T14" fmla="*/ 0 w 16"/>
                <a:gd name="T15" fmla="*/ 1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4">
                  <a:moveTo>
                    <a:pt x="0" y="17"/>
                  </a:moveTo>
                  <a:cubicBezTo>
                    <a:pt x="0" y="14"/>
                    <a:pt x="0" y="10"/>
                    <a:pt x="0" y="7"/>
                  </a:cubicBezTo>
                  <a:cubicBezTo>
                    <a:pt x="0" y="3"/>
                    <a:pt x="4" y="0"/>
                    <a:pt x="8" y="0"/>
                  </a:cubicBezTo>
                  <a:cubicBezTo>
                    <a:pt x="12" y="0"/>
                    <a:pt x="15" y="3"/>
                    <a:pt x="16" y="7"/>
                  </a:cubicBezTo>
                  <a:cubicBezTo>
                    <a:pt x="16" y="14"/>
                    <a:pt x="16" y="20"/>
                    <a:pt x="16" y="27"/>
                  </a:cubicBezTo>
                  <a:cubicBezTo>
                    <a:pt x="15" y="31"/>
                    <a:pt x="11" y="34"/>
                    <a:pt x="7" y="34"/>
                  </a:cubicBezTo>
                  <a:cubicBezTo>
                    <a:pt x="3" y="33"/>
                    <a:pt x="0" y="31"/>
                    <a:pt x="0" y="26"/>
                  </a:cubicBezTo>
                  <a:cubicBezTo>
                    <a:pt x="0" y="23"/>
                    <a:pt x="0" y="20"/>
                    <a:pt x="0" y="17"/>
                  </a:cubicBezTo>
                  <a:close/>
                </a:path>
              </a:pathLst>
            </a:custGeom>
            <a:solidFill>
              <a:srgbClr val="49A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2"/>
            <p:cNvSpPr>
              <a:spLocks/>
            </p:cNvSpPr>
            <p:nvPr/>
          </p:nvSpPr>
          <p:spPr bwMode="auto">
            <a:xfrm>
              <a:off x="2132013" y="4946651"/>
              <a:ext cx="104775" cy="52388"/>
            </a:xfrm>
            <a:custGeom>
              <a:avLst/>
              <a:gdLst>
                <a:gd name="T0" fmla="*/ 17 w 33"/>
                <a:gd name="T1" fmla="*/ 0 h 16"/>
                <a:gd name="T2" fmla="*/ 26 w 33"/>
                <a:gd name="T3" fmla="*/ 0 h 16"/>
                <a:gd name="T4" fmla="*/ 33 w 33"/>
                <a:gd name="T5" fmla="*/ 8 h 16"/>
                <a:gd name="T6" fmla="*/ 26 w 33"/>
                <a:gd name="T7" fmla="*/ 16 h 16"/>
                <a:gd name="T8" fmla="*/ 6 w 33"/>
                <a:gd name="T9" fmla="*/ 16 h 16"/>
                <a:gd name="T10" fmla="*/ 0 w 33"/>
                <a:gd name="T11" fmla="*/ 8 h 16"/>
                <a:gd name="T12" fmla="*/ 7 w 33"/>
                <a:gd name="T13" fmla="*/ 0 h 16"/>
                <a:gd name="T14" fmla="*/ 12 w 33"/>
                <a:gd name="T15" fmla="*/ 0 h 16"/>
                <a:gd name="T16" fmla="*/ 17 w 33"/>
                <a:gd name="T17" fmla="*/ 0 h 16"/>
                <a:gd name="T18" fmla="*/ 17 w 33"/>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16">
                  <a:moveTo>
                    <a:pt x="17" y="0"/>
                  </a:moveTo>
                  <a:cubicBezTo>
                    <a:pt x="20" y="0"/>
                    <a:pt x="23" y="0"/>
                    <a:pt x="26" y="0"/>
                  </a:cubicBezTo>
                  <a:cubicBezTo>
                    <a:pt x="30" y="1"/>
                    <a:pt x="33" y="4"/>
                    <a:pt x="33" y="8"/>
                  </a:cubicBezTo>
                  <a:cubicBezTo>
                    <a:pt x="33" y="12"/>
                    <a:pt x="31" y="16"/>
                    <a:pt x="26" y="16"/>
                  </a:cubicBezTo>
                  <a:cubicBezTo>
                    <a:pt x="20" y="16"/>
                    <a:pt x="13" y="16"/>
                    <a:pt x="6" y="16"/>
                  </a:cubicBezTo>
                  <a:cubicBezTo>
                    <a:pt x="2" y="16"/>
                    <a:pt x="0" y="12"/>
                    <a:pt x="0" y="8"/>
                  </a:cubicBezTo>
                  <a:cubicBezTo>
                    <a:pt x="0" y="4"/>
                    <a:pt x="3" y="1"/>
                    <a:pt x="7" y="0"/>
                  </a:cubicBezTo>
                  <a:cubicBezTo>
                    <a:pt x="9" y="0"/>
                    <a:pt x="10" y="0"/>
                    <a:pt x="12" y="0"/>
                  </a:cubicBezTo>
                  <a:cubicBezTo>
                    <a:pt x="14" y="0"/>
                    <a:pt x="15" y="0"/>
                    <a:pt x="17" y="0"/>
                  </a:cubicBezTo>
                  <a:cubicBezTo>
                    <a:pt x="17" y="0"/>
                    <a:pt x="17" y="0"/>
                    <a:pt x="17" y="0"/>
                  </a:cubicBezTo>
                  <a:close/>
                </a:path>
              </a:pathLst>
            </a:custGeom>
            <a:solidFill>
              <a:srgbClr val="49A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3"/>
            <p:cNvSpPr>
              <a:spLocks/>
            </p:cNvSpPr>
            <p:nvPr/>
          </p:nvSpPr>
          <p:spPr bwMode="auto">
            <a:xfrm>
              <a:off x="2024063" y="4784726"/>
              <a:ext cx="50800" cy="104775"/>
            </a:xfrm>
            <a:custGeom>
              <a:avLst/>
              <a:gdLst>
                <a:gd name="T0" fmla="*/ 0 w 16"/>
                <a:gd name="T1" fmla="*/ 16 h 33"/>
                <a:gd name="T2" fmla="*/ 0 w 16"/>
                <a:gd name="T3" fmla="*/ 7 h 33"/>
                <a:gd name="T4" fmla="*/ 8 w 16"/>
                <a:gd name="T5" fmla="*/ 0 h 33"/>
                <a:gd name="T6" fmla="*/ 16 w 16"/>
                <a:gd name="T7" fmla="*/ 7 h 33"/>
                <a:gd name="T8" fmla="*/ 16 w 16"/>
                <a:gd name="T9" fmla="*/ 26 h 33"/>
                <a:gd name="T10" fmla="*/ 8 w 16"/>
                <a:gd name="T11" fmla="*/ 33 h 33"/>
                <a:gd name="T12" fmla="*/ 0 w 16"/>
                <a:gd name="T13" fmla="*/ 26 h 33"/>
                <a:gd name="T14" fmla="*/ 0 w 16"/>
                <a:gd name="T15" fmla="*/ 21 h 33"/>
                <a:gd name="T16" fmla="*/ 0 w 16"/>
                <a:gd name="T17" fmla="*/ 16 h 33"/>
                <a:gd name="T18" fmla="*/ 0 w 16"/>
                <a:gd name="T19"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3">
                  <a:moveTo>
                    <a:pt x="0" y="16"/>
                  </a:moveTo>
                  <a:cubicBezTo>
                    <a:pt x="0" y="13"/>
                    <a:pt x="0" y="10"/>
                    <a:pt x="0" y="7"/>
                  </a:cubicBezTo>
                  <a:cubicBezTo>
                    <a:pt x="0" y="3"/>
                    <a:pt x="3" y="0"/>
                    <a:pt x="8" y="0"/>
                  </a:cubicBezTo>
                  <a:cubicBezTo>
                    <a:pt x="12" y="0"/>
                    <a:pt x="15" y="3"/>
                    <a:pt x="16" y="7"/>
                  </a:cubicBezTo>
                  <a:cubicBezTo>
                    <a:pt x="16" y="13"/>
                    <a:pt x="16" y="20"/>
                    <a:pt x="16" y="26"/>
                  </a:cubicBezTo>
                  <a:cubicBezTo>
                    <a:pt x="15" y="30"/>
                    <a:pt x="12" y="33"/>
                    <a:pt x="8" y="33"/>
                  </a:cubicBezTo>
                  <a:cubicBezTo>
                    <a:pt x="3" y="33"/>
                    <a:pt x="0" y="30"/>
                    <a:pt x="0" y="26"/>
                  </a:cubicBezTo>
                  <a:cubicBezTo>
                    <a:pt x="0" y="24"/>
                    <a:pt x="0" y="23"/>
                    <a:pt x="0" y="21"/>
                  </a:cubicBezTo>
                  <a:cubicBezTo>
                    <a:pt x="0" y="19"/>
                    <a:pt x="0" y="18"/>
                    <a:pt x="0" y="16"/>
                  </a:cubicBezTo>
                  <a:cubicBezTo>
                    <a:pt x="0" y="16"/>
                    <a:pt x="0" y="16"/>
                    <a:pt x="0" y="16"/>
                  </a:cubicBezTo>
                  <a:close/>
                </a:path>
              </a:pathLst>
            </a:custGeom>
            <a:solidFill>
              <a:srgbClr val="49A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4"/>
            <p:cNvSpPr>
              <a:spLocks/>
            </p:cNvSpPr>
            <p:nvPr/>
          </p:nvSpPr>
          <p:spPr bwMode="auto">
            <a:xfrm>
              <a:off x="1860550" y="4946651"/>
              <a:ext cx="106363" cy="52388"/>
            </a:xfrm>
            <a:custGeom>
              <a:avLst/>
              <a:gdLst>
                <a:gd name="T0" fmla="*/ 16 w 33"/>
                <a:gd name="T1" fmla="*/ 0 h 16"/>
                <a:gd name="T2" fmla="*/ 25 w 33"/>
                <a:gd name="T3" fmla="*/ 0 h 16"/>
                <a:gd name="T4" fmla="*/ 33 w 33"/>
                <a:gd name="T5" fmla="*/ 8 h 16"/>
                <a:gd name="T6" fmla="*/ 25 w 33"/>
                <a:gd name="T7" fmla="*/ 16 h 16"/>
                <a:gd name="T8" fmla="*/ 7 w 33"/>
                <a:gd name="T9" fmla="*/ 16 h 16"/>
                <a:gd name="T10" fmla="*/ 0 w 33"/>
                <a:gd name="T11" fmla="*/ 8 h 16"/>
                <a:gd name="T12" fmla="*/ 8 w 33"/>
                <a:gd name="T13" fmla="*/ 0 h 16"/>
                <a:gd name="T14" fmla="*/ 16 w 33"/>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16">
                  <a:moveTo>
                    <a:pt x="16" y="0"/>
                  </a:moveTo>
                  <a:cubicBezTo>
                    <a:pt x="19" y="0"/>
                    <a:pt x="22" y="0"/>
                    <a:pt x="25" y="0"/>
                  </a:cubicBezTo>
                  <a:cubicBezTo>
                    <a:pt x="30" y="1"/>
                    <a:pt x="33" y="4"/>
                    <a:pt x="33" y="8"/>
                  </a:cubicBezTo>
                  <a:cubicBezTo>
                    <a:pt x="33" y="13"/>
                    <a:pt x="30" y="16"/>
                    <a:pt x="25" y="16"/>
                  </a:cubicBezTo>
                  <a:cubicBezTo>
                    <a:pt x="19" y="16"/>
                    <a:pt x="13" y="16"/>
                    <a:pt x="7" y="16"/>
                  </a:cubicBezTo>
                  <a:cubicBezTo>
                    <a:pt x="2" y="16"/>
                    <a:pt x="0" y="13"/>
                    <a:pt x="0" y="8"/>
                  </a:cubicBezTo>
                  <a:cubicBezTo>
                    <a:pt x="0" y="3"/>
                    <a:pt x="3" y="0"/>
                    <a:pt x="8" y="0"/>
                  </a:cubicBezTo>
                  <a:cubicBezTo>
                    <a:pt x="10" y="0"/>
                    <a:pt x="13" y="0"/>
                    <a:pt x="16" y="0"/>
                  </a:cubicBezTo>
                  <a:close/>
                </a:path>
              </a:pathLst>
            </a:custGeom>
            <a:solidFill>
              <a:srgbClr val="49A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5"/>
            <p:cNvSpPr>
              <a:spLocks/>
            </p:cNvSpPr>
            <p:nvPr/>
          </p:nvSpPr>
          <p:spPr bwMode="auto">
            <a:xfrm>
              <a:off x="2024063" y="4456113"/>
              <a:ext cx="50800" cy="53975"/>
            </a:xfrm>
            <a:custGeom>
              <a:avLst/>
              <a:gdLst>
                <a:gd name="T0" fmla="*/ 16 w 16"/>
                <a:gd name="T1" fmla="*/ 9 h 17"/>
                <a:gd name="T2" fmla="*/ 8 w 16"/>
                <a:gd name="T3" fmla="*/ 17 h 17"/>
                <a:gd name="T4" fmla="*/ 0 w 16"/>
                <a:gd name="T5" fmla="*/ 9 h 17"/>
                <a:gd name="T6" fmla="*/ 7 w 16"/>
                <a:gd name="T7" fmla="*/ 1 h 17"/>
                <a:gd name="T8" fmla="*/ 16 w 16"/>
                <a:gd name="T9" fmla="*/ 9 h 17"/>
              </a:gdLst>
              <a:ahLst/>
              <a:cxnLst>
                <a:cxn ang="0">
                  <a:pos x="T0" y="T1"/>
                </a:cxn>
                <a:cxn ang="0">
                  <a:pos x="T2" y="T3"/>
                </a:cxn>
                <a:cxn ang="0">
                  <a:pos x="T4" y="T5"/>
                </a:cxn>
                <a:cxn ang="0">
                  <a:pos x="T6" y="T7"/>
                </a:cxn>
                <a:cxn ang="0">
                  <a:pos x="T8" y="T9"/>
                </a:cxn>
              </a:cxnLst>
              <a:rect l="0" t="0" r="r" b="b"/>
              <a:pathLst>
                <a:path w="16" h="17">
                  <a:moveTo>
                    <a:pt x="16" y="9"/>
                  </a:moveTo>
                  <a:cubicBezTo>
                    <a:pt x="16" y="13"/>
                    <a:pt x="13" y="17"/>
                    <a:pt x="8" y="17"/>
                  </a:cubicBezTo>
                  <a:cubicBezTo>
                    <a:pt x="4" y="17"/>
                    <a:pt x="0" y="13"/>
                    <a:pt x="0" y="9"/>
                  </a:cubicBezTo>
                  <a:cubicBezTo>
                    <a:pt x="0" y="4"/>
                    <a:pt x="3" y="1"/>
                    <a:pt x="7" y="1"/>
                  </a:cubicBezTo>
                  <a:cubicBezTo>
                    <a:pt x="12" y="0"/>
                    <a:pt x="16" y="4"/>
                    <a:pt x="16"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6"/>
            <p:cNvSpPr>
              <a:spLocks/>
            </p:cNvSpPr>
            <p:nvPr/>
          </p:nvSpPr>
          <p:spPr bwMode="auto">
            <a:xfrm>
              <a:off x="2024063" y="4568826"/>
              <a:ext cx="50800" cy="50800"/>
            </a:xfrm>
            <a:custGeom>
              <a:avLst/>
              <a:gdLst>
                <a:gd name="T0" fmla="*/ 16 w 16"/>
                <a:gd name="T1" fmla="*/ 8 h 16"/>
                <a:gd name="T2" fmla="*/ 8 w 16"/>
                <a:gd name="T3" fmla="*/ 16 h 16"/>
                <a:gd name="T4" fmla="*/ 0 w 16"/>
                <a:gd name="T5" fmla="*/ 8 h 16"/>
                <a:gd name="T6" fmla="*/ 8 w 16"/>
                <a:gd name="T7" fmla="*/ 0 h 16"/>
                <a:gd name="T8" fmla="*/ 16 w 16"/>
                <a:gd name="T9" fmla="*/ 8 h 16"/>
              </a:gdLst>
              <a:ahLst/>
              <a:cxnLst>
                <a:cxn ang="0">
                  <a:pos x="T0" y="T1"/>
                </a:cxn>
                <a:cxn ang="0">
                  <a:pos x="T2" y="T3"/>
                </a:cxn>
                <a:cxn ang="0">
                  <a:pos x="T4" y="T5"/>
                </a:cxn>
                <a:cxn ang="0">
                  <a:pos x="T6" y="T7"/>
                </a:cxn>
                <a:cxn ang="0">
                  <a:pos x="T8" y="T9"/>
                </a:cxn>
              </a:cxnLst>
              <a:rect l="0" t="0" r="r" b="b"/>
              <a:pathLst>
                <a:path w="16" h="16">
                  <a:moveTo>
                    <a:pt x="16" y="8"/>
                  </a:moveTo>
                  <a:cubicBezTo>
                    <a:pt x="16" y="12"/>
                    <a:pt x="12" y="16"/>
                    <a:pt x="8" y="16"/>
                  </a:cubicBezTo>
                  <a:cubicBezTo>
                    <a:pt x="3" y="16"/>
                    <a:pt x="0" y="12"/>
                    <a:pt x="0" y="8"/>
                  </a:cubicBezTo>
                  <a:cubicBezTo>
                    <a:pt x="0" y="3"/>
                    <a:pt x="3" y="0"/>
                    <a:pt x="8" y="0"/>
                  </a:cubicBezTo>
                  <a:cubicBezTo>
                    <a:pt x="13" y="0"/>
                    <a:pt x="16" y="3"/>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p:cNvSpPr>
            <p:nvPr/>
          </p:nvSpPr>
          <p:spPr bwMode="auto">
            <a:xfrm>
              <a:off x="1860550" y="4456113"/>
              <a:ext cx="50800" cy="53975"/>
            </a:xfrm>
            <a:custGeom>
              <a:avLst/>
              <a:gdLst>
                <a:gd name="T0" fmla="*/ 8 w 16"/>
                <a:gd name="T1" fmla="*/ 1 h 17"/>
                <a:gd name="T2" fmla="*/ 16 w 16"/>
                <a:gd name="T3" fmla="*/ 9 h 17"/>
                <a:gd name="T4" fmla="*/ 7 w 16"/>
                <a:gd name="T5" fmla="*/ 17 h 17"/>
                <a:gd name="T6" fmla="*/ 0 w 16"/>
                <a:gd name="T7" fmla="*/ 8 h 17"/>
                <a:gd name="T8" fmla="*/ 8 w 16"/>
                <a:gd name="T9" fmla="*/ 1 h 17"/>
              </a:gdLst>
              <a:ahLst/>
              <a:cxnLst>
                <a:cxn ang="0">
                  <a:pos x="T0" y="T1"/>
                </a:cxn>
                <a:cxn ang="0">
                  <a:pos x="T2" y="T3"/>
                </a:cxn>
                <a:cxn ang="0">
                  <a:pos x="T4" y="T5"/>
                </a:cxn>
                <a:cxn ang="0">
                  <a:pos x="T6" y="T7"/>
                </a:cxn>
                <a:cxn ang="0">
                  <a:pos x="T8" y="T9"/>
                </a:cxn>
              </a:cxnLst>
              <a:rect l="0" t="0" r="r" b="b"/>
              <a:pathLst>
                <a:path w="16" h="17">
                  <a:moveTo>
                    <a:pt x="8" y="1"/>
                  </a:moveTo>
                  <a:cubicBezTo>
                    <a:pt x="12" y="1"/>
                    <a:pt x="16" y="4"/>
                    <a:pt x="16" y="9"/>
                  </a:cubicBezTo>
                  <a:cubicBezTo>
                    <a:pt x="15" y="13"/>
                    <a:pt x="12" y="17"/>
                    <a:pt x="7" y="17"/>
                  </a:cubicBezTo>
                  <a:cubicBezTo>
                    <a:pt x="3" y="17"/>
                    <a:pt x="0" y="13"/>
                    <a:pt x="0" y="8"/>
                  </a:cubicBezTo>
                  <a:cubicBezTo>
                    <a:pt x="0" y="4"/>
                    <a:pt x="3" y="0"/>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8"/>
            <p:cNvSpPr>
              <a:spLocks/>
            </p:cNvSpPr>
            <p:nvPr/>
          </p:nvSpPr>
          <p:spPr bwMode="auto">
            <a:xfrm>
              <a:off x="1860550" y="4568826"/>
              <a:ext cx="50800" cy="50800"/>
            </a:xfrm>
            <a:custGeom>
              <a:avLst/>
              <a:gdLst>
                <a:gd name="T0" fmla="*/ 16 w 16"/>
                <a:gd name="T1" fmla="*/ 8 h 16"/>
                <a:gd name="T2" fmla="*/ 8 w 16"/>
                <a:gd name="T3" fmla="*/ 16 h 16"/>
                <a:gd name="T4" fmla="*/ 0 w 16"/>
                <a:gd name="T5" fmla="*/ 8 h 16"/>
                <a:gd name="T6" fmla="*/ 8 w 16"/>
                <a:gd name="T7" fmla="*/ 0 h 16"/>
                <a:gd name="T8" fmla="*/ 16 w 16"/>
                <a:gd name="T9" fmla="*/ 8 h 16"/>
              </a:gdLst>
              <a:ahLst/>
              <a:cxnLst>
                <a:cxn ang="0">
                  <a:pos x="T0" y="T1"/>
                </a:cxn>
                <a:cxn ang="0">
                  <a:pos x="T2" y="T3"/>
                </a:cxn>
                <a:cxn ang="0">
                  <a:pos x="T4" y="T5"/>
                </a:cxn>
                <a:cxn ang="0">
                  <a:pos x="T6" y="T7"/>
                </a:cxn>
                <a:cxn ang="0">
                  <a:pos x="T8" y="T9"/>
                </a:cxn>
              </a:cxnLst>
              <a:rect l="0" t="0" r="r" b="b"/>
              <a:pathLst>
                <a:path w="16" h="16">
                  <a:moveTo>
                    <a:pt x="16" y="8"/>
                  </a:moveTo>
                  <a:cubicBezTo>
                    <a:pt x="16" y="12"/>
                    <a:pt x="12" y="16"/>
                    <a:pt x="8" y="16"/>
                  </a:cubicBezTo>
                  <a:cubicBezTo>
                    <a:pt x="3" y="16"/>
                    <a:pt x="0" y="13"/>
                    <a:pt x="0" y="8"/>
                  </a:cubicBezTo>
                  <a:cubicBezTo>
                    <a:pt x="0" y="3"/>
                    <a:pt x="3" y="0"/>
                    <a:pt x="8" y="0"/>
                  </a:cubicBezTo>
                  <a:cubicBezTo>
                    <a:pt x="12" y="0"/>
                    <a:pt x="16" y="3"/>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9"/>
            <p:cNvSpPr>
              <a:spLocks/>
            </p:cNvSpPr>
            <p:nvPr/>
          </p:nvSpPr>
          <p:spPr bwMode="auto">
            <a:xfrm>
              <a:off x="1860550" y="4348163"/>
              <a:ext cx="50800" cy="53975"/>
            </a:xfrm>
            <a:custGeom>
              <a:avLst/>
              <a:gdLst>
                <a:gd name="T0" fmla="*/ 16 w 16"/>
                <a:gd name="T1" fmla="*/ 9 h 17"/>
                <a:gd name="T2" fmla="*/ 7 w 16"/>
                <a:gd name="T3" fmla="*/ 17 h 17"/>
                <a:gd name="T4" fmla="*/ 0 w 16"/>
                <a:gd name="T5" fmla="*/ 9 h 17"/>
                <a:gd name="T6" fmla="*/ 8 w 16"/>
                <a:gd name="T7" fmla="*/ 0 h 17"/>
                <a:gd name="T8" fmla="*/ 16 w 16"/>
                <a:gd name="T9" fmla="*/ 9 h 17"/>
              </a:gdLst>
              <a:ahLst/>
              <a:cxnLst>
                <a:cxn ang="0">
                  <a:pos x="T0" y="T1"/>
                </a:cxn>
                <a:cxn ang="0">
                  <a:pos x="T2" y="T3"/>
                </a:cxn>
                <a:cxn ang="0">
                  <a:pos x="T4" y="T5"/>
                </a:cxn>
                <a:cxn ang="0">
                  <a:pos x="T6" y="T7"/>
                </a:cxn>
                <a:cxn ang="0">
                  <a:pos x="T8" y="T9"/>
                </a:cxn>
              </a:cxnLst>
              <a:rect l="0" t="0" r="r" b="b"/>
              <a:pathLst>
                <a:path w="16" h="17">
                  <a:moveTo>
                    <a:pt x="16" y="9"/>
                  </a:moveTo>
                  <a:cubicBezTo>
                    <a:pt x="16" y="13"/>
                    <a:pt x="12" y="17"/>
                    <a:pt x="7" y="17"/>
                  </a:cubicBezTo>
                  <a:cubicBezTo>
                    <a:pt x="3" y="17"/>
                    <a:pt x="0" y="13"/>
                    <a:pt x="0" y="9"/>
                  </a:cubicBezTo>
                  <a:cubicBezTo>
                    <a:pt x="0" y="4"/>
                    <a:pt x="3" y="0"/>
                    <a:pt x="8" y="0"/>
                  </a:cubicBezTo>
                  <a:cubicBezTo>
                    <a:pt x="12" y="1"/>
                    <a:pt x="16" y="4"/>
                    <a:pt x="16"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0"/>
            <p:cNvSpPr>
              <a:spLocks/>
            </p:cNvSpPr>
            <p:nvPr/>
          </p:nvSpPr>
          <p:spPr bwMode="auto">
            <a:xfrm>
              <a:off x="2185988" y="4459288"/>
              <a:ext cx="50800" cy="50800"/>
            </a:xfrm>
            <a:custGeom>
              <a:avLst/>
              <a:gdLst>
                <a:gd name="T0" fmla="*/ 16 w 16"/>
                <a:gd name="T1" fmla="*/ 7 h 16"/>
                <a:gd name="T2" fmla="*/ 8 w 16"/>
                <a:gd name="T3" fmla="*/ 16 h 16"/>
                <a:gd name="T4" fmla="*/ 0 w 16"/>
                <a:gd name="T5" fmla="*/ 8 h 16"/>
                <a:gd name="T6" fmla="*/ 8 w 16"/>
                <a:gd name="T7" fmla="*/ 0 h 16"/>
                <a:gd name="T8" fmla="*/ 16 w 16"/>
                <a:gd name="T9" fmla="*/ 7 h 16"/>
              </a:gdLst>
              <a:ahLst/>
              <a:cxnLst>
                <a:cxn ang="0">
                  <a:pos x="T0" y="T1"/>
                </a:cxn>
                <a:cxn ang="0">
                  <a:pos x="T2" y="T3"/>
                </a:cxn>
                <a:cxn ang="0">
                  <a:pos x="T4" y="T5"/>
                </a:cxn>
                <a:cxn ang="0">
                  <a:pos x="T6" y="T7"/>
                </a:cxn>
                <a:cxn ang="0">
                  <a:pos x="T8" y="T9"/>
                </a:cxn>
              </a:cxnLst>
              <a:rect l="0" t="0" r="r" b="b"/>
              <a:pathLst>
                <a:path w="16" h="16">
                  <a:moveTo>
                    <a:pt x="16" y="7"/>
                  </a:moveTo>
                  <a:cubicBezTo>
                    <a:pt x="16" y="12"/>
                    <a:pt x="12" y="16"/>
                    <a:pt x="8" y="16"/>
                  </a:cubicBezTo>
                  <a:cubicBezTo>
                    <a:pt x="4" y="16"/>
                    <a:pt x="0" y="12"/>
                    <a:pt x="0" y="8"/>
                  </a:cubicBezTo>
                  <a:cubicBezTo>
                    <a:pt x="0" y="3"/>
                    <a:pt x="3" y="0"/>
                    <a:pt x="8" y="0"/>
                  </a:cubicBezTo>
                  <a:cubicBezTo>
                    <a:pt x="12" y="0"/>
                    <a:pt x="16" y="3"/>
                    <a:pt x="1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1"/>
            <p:cNvSpPr>
              <a:spLocks/>
            </p:cNvSpPr>
            <p:nvPr/>
          </p:nvSpPr>
          <p:spPr bwMode="auto">
            <a:xfrm>
              <a:off x="2185988" y="4568826"/>
              <a:ext cx="50800" cy="50800"/>
            </a:xfrm>
            <a:custGeom>
              <a:avLst/>
              <a:gdLst>
                <a:gd name="T0" fmla="*/ 16 w 16"/>
                <a:gd name="T1" fmla="*/ 7 h 16"/>
                <a:gd name="T2" fmla="*/ 8 w 16"/>
                <a:gd name="T3" fmla="*/ 16 h 16"/>
                <a:gd name="T4" fmla="*/ 0 w 16"/>
                <a:gd name="T5" fmla="*/ 8 h 16"/>
                <a:gd name="T6" fmla="*/ 8 w 16"/>
                <a:gd name="T7" fmla="*/ 0 h 16"/>
                <a:gd name="T8" fmla="*/ 16 w 16"/>
                <a:gd name="T9" fmla="*/ 7 h 16"/>
              </a:gdLst>
              <a:ahLst/>
              <a:cxnLst>
                <a:cxn ang="0">
                  <a:pos x="T0" y="T1"/>
                </a:cxn>
                <a:cxn ang="0">
                  <a:pos x="T2" y="T3"/>
                </a:cxn>
                <a:cxn ang="0">
                  <a:pos x="T4" y="T5"/>
                </a:cxn>
                <a:cxn ang="0">
                  <a:pos x="T6" y="T7"/>
                </a:cxn>
                <a:cxn ang="0">
                  <a:pos x="T8" y="T9"/>
                </a:cxn>
              </a:cxnLst>
              <a:rect l="0" t="0" r="r" b="b"/>
              <a:pathLst>
                <a:path w="16" h="16">
                  <a:moveTo>
                    <a:pt x="16" y="7"/>
                  </a:moveTo>
                  <a:cubicBezTo>
                    <a:pt x="16" y="12"/>
                    <a:pt x="13" y="16"/>
                    <a:pt x="8" y="16"/>
                  </a:cubicBezTo>
                  <a:cubicBezTo>
                    <a:pt x="4" y="16"/>
                    <a:pt x="0" y="13"/>
                    <a:pt x="0" y="8"/>
                  </a:cubicBezTo>
                  <a:cubicBezTo>
                    <a:pt x="0" y="3"/>
                    <a:pt x="3" y="0"/>
                    <a:pt x="8" y="0"/>
                  </a:cubicBezTo>
                  <a:cubicBezTo>
                    <a:pt x="12" y="0"/>
                    <a:pt x="16" y="3"/>
                    <a:pt x="1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2"/>
            <p:cNvSpPr>
              <a:spLocks/>
            </p:cNvSpPr>
            <p:nvPr/>
          </p:nvSpPr>
          <p:spPr bwMode="auto">
            <a:xfrm>
              <a:off x="1860550" y="4676776"/>
              <a:ext cx="50800" cy="50800"/>
            </a:xfrm>
            <a:custGeom>
              <a:avLst/>
              <a:gdLst>
                <a:gd name="T0" fmla="*/ 8 w 16"/>
                <a:gd name="T1" fmla="*/ 0 h 16"/>
                <a:gd name="T2" fmla="*/ 16 w 16"/>
                <a:gd name="T3" fmla="*/ 8 h 16"/>
                <a:gd name="T4" fmla="*/ 8 w 16"/>
                <a:gd name="T5" fmla="*/ 16 h 16"/>
                <a:gd name="T6" fmla="*/ 0 w 16"/>
                <a:gd name="T7" fmla="*/ 8 h 16"/>
                <a:gd name="T8" fmla="*/ 8 w 16"/>
                <a:gd name="T9" fmla="*/ 0 h 16"/>
              </a:gdLst>
              <a:ahLst/>
              <a:cxnLst>
                <a:cxn ang="0">
                  <a:pos x="T0" y="T1"/>
                </a:cxn>
                <a:cxn ang="0">
                  <a:pos x="T2" y="T3"/>
                </a:cxn>
                <a:cxn ang="0">
                  <a:pos x="T4" y="T5"/>
                </a:cxn>
                <a:cxn ang="0">
                  <a:pos x="T6" y="T7"/>
                </a:cxn>
                <a:cxn ang="0">
                  <a:pos x="T8" y="T9"/>
                </a:cxn>
              </a:cxnLst>
              <a:rect l="0" t="0" r="r" b="b"/>
              <a:pathLst>
                <a:path w="16" h="16">
                  <a:moveTo>
                    <a:pt x="8" y="0"/>
                  </a:moveTo>
                  <a:cubicBezTo>
                    <a:pt x="12" y="0"/>
                    <a:pt x="15" y="3"/>
                    <a:pt x="16" y="8"/>
                  </a:cubicBezTo>
                  <a:cubicBezTo>
                    <a:pt x="16" y="12"/>
                    <a:pt x="12" y="16"/>
                    <a:pt x="8" y="16"/>
                  </a:cubicBezTo>
                  <a:cubicBezTo>
                    <a:pt x="3" y="16"/>
                    <a:pt x="0" y="13"/>
                    <a:pt x="0" y="8"/>
                  </a:cubicBezTo>
                  <a:cubicBezTo>
                    <a:pt x="0" y="3"/>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3"/>
            <p:cNvSpPr>
              <a:spLocks/>
            </p:cNvSpPr>
            <p:nvPr/>
          </p:nvSpPr>
          <p:spPr bwMode="auto">
            <a:xfrm>
              <a:off x="2024063" y="4676776"/>
              <a:ext cx="50800" cy="50800"/>
            </a:xfrm>
            <a:custGeom>
              <a:avLst/>
              <a:gdLst>
                <a:gd name="T0" fmla="*/ 8 w 16"/>
                <a:gd name="T1" fmla="*/ 16 h 16"/>
                <a:gd name="T2" fmla="*/ 0 w 16"/>
                <a:gd name="T3" fmla="*/ 8 h 16"/>
                <a:gd name="T4" fmla="*/ 8 w 16"/>
                <a:gd name="T5" fmla="*/ 0 h 16"/>
                <a:gd name="T6" fmla="*/ 16 w 16"/>
                <a:gd name="T7" fmla="*/ 8 h 16"/>
                <a:gd name="T8" fmla="*/ 8 w 16"/>
                <a:gd name="T9" fmla="*/ 16 h 16"/>
              </a:gdLst>
              <a:ahLst/>
              <a:cxnLst>
                <a:cxn ang="0">
                  <a:pos x="T0" y="T1"/>
                </a:cxn>
                <a:cxn ang="0">
                  <a:pos x="T2" y="T3"/>
                </a:cxn>
                <a:cxn ang="0">
                  <a:pos x="T4" y="T5"/>
                </a:cxn>
                <a:cxn ang="0">
                  <a:pos x="T6" y="T7"/>
                </a:cxn>
                <a:cxn ang="0">
                  <a:pos x="T8" y="T9"/>
                </a:cxn>
              </a:cxnLst>
              <a:rect l="0" t="0" r="r" b="b"/>
              <a:pathLst>
                <a:path w="16" h="16">
                  <a:moveTo>
                    <a:pt x="8" y="16"/>
                  </a:moveTo>
                  <a:cubicBezTo>
                    <a:pt x="3" y="16"/>
                    <a:pt x="0" y="13"/>
                    <a:pt x="0" y="8"/>
                  </a:cubicBezTo>
                  <a:cubicBezTo>
                    <a:pt x="0" y="3"/>
                    <a:pt x="3" y="0"/>
                    <a:pt x="8" y="0"/>
                  </a:cubicBezTo>
                  <a:cubicBezTo>
                    <a:pt x="12" y="0"/>
                    <a:pt x="16" y="3"/>
                    <a:pt x="16" y="8"/>
                  </a:cubicBezTo>
                  <a:cubicBezTo>
                    <a:pt x="16" y="12"/>
                    <a:pt x="13" y="16"/>
                    <a:pt x="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4"/>
            <p:cNvSpPr>
              <a:spLocks/>
            </p:cNvSpPr>
            <p:nvPr/>
          </p:nvSpPr>
          <p:spPr bwMode="auto">
            <a:xfrm>
              <a:off x="2185988" y="4676776"/>
              <a:ext cx="50800" cy="50800"/>
            </a:xfrm>
            <a:custGeom>
              <a:avLst/>
              <a:gdLst>
                <a:gd name="T0" fmla="*/ 16 w 16"/>
                <a:gd name="T1" fmla="*/ 8 h 16"/>
                <a:gd name="T2" fmla="*/ 8 w 16"/>
                <a:gd name="T3" fmla="*/ 16 h 16"/>
                <a:gd name="T4" fmla="*/ 0 w 16"/>
                <a:gd name="T5" fmla="*/ 8 h 16"/>
                <a:gd name="T6" fmla="*/ 8 w 16"/>
                <a:gd name="T7" fmla="*/ 0 h 16"/>
                <a:gd name="T8" fmla="*/ 16 w 16"/>
                <a:gd name="T9" fmla="*/ 8 h 16"/>
              </a:gdLst>
              <a:ahLst/>
              <a:cxnLst>
                <a:cxn ang="0">
                  <a:pos x="T0" y="T1"/>
                </a:cxn>
                <a:cxn ang="0">
                  <a:pos x="T2" y="T3"/>
                </a:cxn>
                <a:cxn ang="0">
                  <a:pos x="T4" y="T5"/>
                </a:cxn>
                <a:cxn ang="0">
                  <a:pos x="T6" y="T7"/>
                </a:cxn>
                <a:cxn ang="0">
                  <a:pos x="T8" y="T9"/>
                </a:cxn>
              </a:cxnLst>
              <a:rect l="0" t="0" r="r" b="b"/>
              <a:pathLst>
                <a:path w="16" h="16">
                  <a:moveTo>
                    <a:pt x="16" y="8"/>
                  </a:moveTo>
                  <a:cubicBezTo>
                    <a:pt x="16" y="13"/>
                    <a:pt x="13" y="16"/>
                    <a:pt x="8" y="16"/>
                  </a:cubicBezTo>
                  <a:cubicBezTo>
                    <a:pt x="3" y="16"/>
                    <a:pt x="0" y="12"/>
                    <a:pt x="0" y="8"/>
                  </a:cubicBezTo>
                  <a:cubicBezTo>
                    <a:pt x="0" y="3"/>
                    <a:pt x="3" y="0"/>
                    <a:pt x="8" y="0"/>
                  </a:cubicBezTo>
                  <a:cubicBezTo>
                    <a:pt x="13" y="0"/>
                    <a:pt x="16" y="3"/>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2" name="Group 61"/>
          <p:cNvGrpSpPr/>
          <p:nvPr/>
        </p:nvGrpSpPr>
        <p:grpSpPr>
          <a:xfrm>
            <a:off x="9899206" y="2476500"/>
            <a:ext cx="971986" cy="819770"/>
            <a:chOff x="292100" y="4154488"/>
            <a:chExt cx="841375" cy="709613"/>
          </a:xfrm>
          <a:solidFill>
            <a:srgbClr val="00334F"/>
          </a:solidFill>
        </p:grpSpPr>
        <p:sp>
          <p:nvSpPr>
            <p:cNvPr id="48" name="Freeform 45"/>
            <p:cNvSpPr>
              <a:spLocks noEditPoints="1"/>
            </p:cNvSpPr>
            <p:nvPr/>
          </p:nvSpPr>
          <p:spPr bwMode="auto">
            <a:xfrm>
              <a:off x="292100" y="4154488"/>
              <a:ext cx="841375" cy="709613"/>
            </a:xfrm>
            <a:custGeom>
              <a:avLst/>
              <a:gdLst>
                <a:gd name="T0" fmla="*/ 264 w 264"/>
                <a:gd name="T1" fmla="*/ 14 h 223"/>
                <a:gd name="T2" fmla="*/ 264 w 264"/>
                <a:gd name="T3" fmla="*/ 210 h 223"/>
                <a:gd name="T4" fmla="*/ 264 w 264"/>
                <a:gd name="T5" fmla="*/ 210 h 223"/>
                <a:gd name="T6" fmla="*/ 246 w 264"/>
                <a:gd name="T7" fmla="*/ 223 h 223"/>
                <a:gd name="T8" fmla="*/ 93 w 264"/>
                <a:gd name="T9" fmla="*/ 223 h 223"/>
                <a:gd name="T10" fmla="*/ 17 w 264"/>
                <a:gd name="T11" fmla="*/ 223 h 223"/>
                <a:gd name="T12" fmla="*/ 0 w 264"/>
                <a:gd name="T13" fmla="*/ 211 h 223"/>
                <a:gd name="T14" fmla="*/ 0 w 264"/>
                <a:gd name="T15" fmla="*/ 210 h 223"/>
                <a:gd name="T16" fmla="*/ 0 w 264"/>
                <a:gd name="T17" fmla="*/ 14 h 223"/>
                <a:gd name="T18" fmla="*/ 0 w 264"/>
                <a:gd name="T19" fmla="*/ 14 h 223"/>
                <a:gd name="T20" fmla="*/ 18 w 264"/>
                <a:gd name="T21" fmla="*/ 0 h 223"/>
                <a:gd name="T22" fmla="*/ 119 w 264"/>
                <a:gd name="T23" fmla="*/ 0 h 223"/>
                <a:gd name="T24" fmla="*/ 247 w 264"/>
                <a:gd name="T25" fmla="*/ 0 h 223"/>
                <a:gd name="T26" fmla="*/ 263 w 264"/>
                <a:gd name="T27" fmla="*/ 11 h 223"/>
                <a:gd name="T28" fmla="*/ 264 w 264"/>
                <a:gd name="T29" fmla="*/ 14 h 223"/>
                <a:gd name="T30" fmla="*/ 248 w 264"/>
                <a:gd name="T31" fmla="*/ 207 h 223"/>
                <a:gd name="T32" fmla="*/ 248 w 264"/>
                <a:gd name="T33" fmla="*/ 58 h 223"/>
                <a:gd name="T34" fmla="*/ 16 w 264"/>
                <a:gd name="T35" fmla="*/ 58 h 223"/>
                <a:gd name="T36" fmla="*/ 16 w 264"/>
                <a:gd name="T37" fmla="*/ 207 h 223"/>
                <a:gd name="T38" fmla="*/ 248 w 264"/>
                <a:gd name="T39" fmla="*/ 207 h 223"/>
                <a:gd name="T40" fmla="*/ 16 w 264"/>
                <a:gd name="T41" fmla="*/ 50 h 223"/>
                <a:gd name="T42" fmla="*/ 248 w 264"/>
                <a:gd name="T43" fmla="*/ 50 h 223"/>
                <a:gd name="T44" fmla="*/ 248 w 264"/>
                <a:gd name="T45" fmla="*/ 17 h 223"/>
                <a:gd name="T46" fmla="*/ 16 w 264"/>
                <a:gd name="T47" fmla="*/ 17 h 223"/>
                <a:gd name="T48" fmla="*/ 16 w 264"/>
                <a:gd name="T49" fmla="*/ 5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23">
                  <a:moveTo>
                    <a:pt x="264" y="14"/>
                  </a:moveTo>
                  <a:cubicBezTo>
                    <a:pt x="264" y="79"/>
                    <a:pt x="264" y="144"/>
                    <a:pt x="264" y="210"/>
                  </a:cubicBezTo>
                  <a:cubicBezTo>
                    <a:pt x="264" y="210"/>
                    <a:pt x="264" y="210"/>
                    <a:pt x="264" y="210"/>
                  </a:cubicBezTo>
                  <a:cubicBezTo>
                    <a:pt x="261" y="220"/>
                    <a:pt x="256" y="223"/>
                    <a:pt x="246" y="223"/>
                  </a:cubicBezTo>
                  <a:cubicBezTo>
                    <a:pt x="195" y="223"/>
                    <a:pt x="144" y="223"/>
                    <a:pt x="93" y="223"/>
                  </a:cubicBezTo>
                  <a:cubicBezTo>
                    <a:pt x="68" y="223"/>
                    <a:pt x="42" y="223"/>
                    <a:pt x="17" y="223"/>
                  </a:cubicBezTo>
                  <a:cubicBezTo>
                    <a:pt x="9" y="223"/>
                    <a:pt x="2" y="219"/>
                    <a:pt x="0" y="211"/>
                  </a:cubicBezTo>
                  <a:cubicBezTo>
                    <a:pt x="0" y="210"/>
                    <a:pt x="0" y="210"/>
                    <a:pt x="0" y="210"/>
                  </a:cubicBezTo>
                  <a:cubicBezTo>
                    <a:pt x="0" y="144"/>
                    <a:pt x="0" y="79"/>
                    <a:pt x="0" y="14"/>
                  </a:cubicBezTo>
                  <a:cubicBezTo>
                    <a:pt x="0" y="14"/>
                    <a:pt x="0" y="14"/>
                    <a:pt x="0" y="14"/>
                  </a:cubicBezTo>
                  <a:cubicBezTo>
                    <a:pt x="3" y="4"/>
                    <a:pt x="8" y="0"/>
                    <a:pt x="18" y="0"/>
                  </a:cubicBezTo>
                  <a:cubicBezTo>
                    <a:pt x="52" y="0"/>
                    <a:pt x="85" y="0"/>
                    <a:pt x="119" y="0"/>
                  </a:cubicBezTo>
                  <a:cubicBezTo>
                    <a:pt x="161" y="0"/>
                    <a:pt x="204" y="0"/>
                    <a:pt x="247" y="0"/>
                  </a:cubicBezTo>
                  <a:cubicBezTo>
                    <a:pt x="255" y="0"/>
                    <a:pt x="261" y="4"/>
                    <a:pt x="263" y="11"/>
                  </a:cubicBezTo>
                  <a:cubicBezTo>
                    <a:pt x="264" y="12"/>
                    <a:pt x="264" y="13"/>
                    <a:pt x="264" y="14"/>
                  </a:cubicBezTo>
                  <a:close/>
                  <a:moveTo>
                    <a:pt x="248" y="207"/>
                  </a:moveTo>
                  <a:cubicBezTo>
                    <a:pt x="248" y="157"/>
                    <a:pt x="248" y="108"/>
                    <a:pt x="248" y="58"/>
                  </a:cubicBezTo>
                  <a:cubicBezTo>
                    <a:pt x="170" y="58"/>
                    <a:pt x="93" y="58"/>
                    <a:pt x="16" y="58"/>
                  </a:cubicBezTo>
                  <a:cubicBezTo>
                    <a:pt x="16" y="108"/>
                    <a:pt x="16" y="157"/>
                    <a:pt x="16" y="207"/>
                  </a:cubicBezTo>
                  <a:cubicBezTo>
                    <a:pt x="94" y="207"/>
                    <a:pt x="170" y="207"/>
                    <a:pt x="248" y="207"/>
                  </a:cubicBezTo>
                  <a:close/>
                  <a:moveTo>
                    <a:pt x="16" y="50"/>
                  </a:moveTo>
                  <a:cubicBezTo>
                    <a:pt x="94" y="50"/>
                    <a:pt x="171" y="50"/>
                    <a:pt x="248" y="50"/>
                  </a:cubicBezTo>
                  <a:cubicBezTo>
                    <a:pt x="248" y="39"/>
                    <a:pt x="248" y="28"/>
                    <a:pt x="248" y="17"/>
                  </a:cubicBezTo>
                  <a:cubicBezTo>
                    <a:pt x="170" y="17"/>
                    <a:pt x="93" y="17"/>
                    <a:pt x="16" y="17"/>
                  </a:cubicBezTo>
                  <a:cubicBezTo>
                    <a:pt x="16" y="28"/>
                    <a:pt x="16" y="39"/>
                    <a:pt x="16"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6"/>
            <p:cNvSpPr>
              <a:spLocks noEditPoints="1"/>
            </p:cNvSpPr>
            <p:nvPr/>
          </p:nvSpPr>
          <p:spPr bwMode="auto">
            <a:xfrm>
              <a:off x="652463" y="4578351"/>
              <a:ext cx="123825" cy="209550"/>
            </a:xfrm>
            <a:custGeom>
              <a:avLst/>
              <a:gdLst>
                <a:gd name="T0" fmla="*/ 19 w 39"/>
                <a:gd name="T1" fmla="*/ 66 h 66"/>
                <a:gd name="T2" fmla="*/ 3 w 39"/>
                <a:gd name="T3" fmla="*/ 45 h 66"/>
                <a:gd name="T4" fmla="*/ 11 w 39"/>
                <a:gd name="T5" fmla="*/ 18 h 66"/>
                <a:gd name="T6" fmla="*/ 15 w 39"/>
                <a:gd name="T7" fmla="*/ 3 h 66"/>
                <a:gd name="T8" fmla="*/ 19 w 39"/>
                <a:gd name="T9" fmla="*/ 0 h 66"/>
                <a:gd name="T10" fmla="*/ 23 w 39"/>
                <a:gd name="T11" fmla="*/ 4 h 66"/>
                <a:gd name="T12" fmla="*/ 33 w 39"/>
                <a:gd name="T13" fmla="*/ 39 h 66"/>
                <a:gd name="T14" fmla="*/ 34 w 39"/>
                <a:gd name="T15" fmla="*/ 43 h 66"/>
                <a:gd name="T16" fmla="*/ 19 w 39"/>
                <a:gd name="T17" fmla="*/ 66 h 66"/>
                <a:gd name="T18" fmla="*/ 27 w 39"/>
                <a:gd name="T19" fmla="*/ 49 h 66"/>
                <a:gd name="T20" fmla="*/ 19 w 39"/>
                <a:gd name="T21" fmla="*/ 41 h 66"/>
                <a:gd name="T22" fmla="*/ 11 w 39"/>
                <a:gd name="T23" fmla="*/ 49 h 66"/>
                <a:gd name="T24" fmla="*/ 19 w 39"/>
                <a:gd name="T25" fmla="*/ 57 h 66"/>
                <a:gd name="T26" fmla="*/ 27 w 39"/>
                <a:gd name="T27" fmla="*/ 49 h 66"/>
                <a:gd name="T28" fmla="*/ 23 w 39"/>
                <a:gd name="T29" fmla="*/ 33 h 66"/>
                <a:gd name="T30" fmla="*/ 19 w 39"/>
                <a:gd name="T31" fmla="*/ 20 h 66"/>
                <a:gd name="T32" fmla="*/ 19 w 39"/>
                <a:gd name="T33" fmla="*/ 20 h 66"/>
                <a:gd name="T34" fmla="*/ 15 w 39"/>
                <a:gd name="T35" fmla="*/ 33 h 66"/>
                <a:gd name="T36" fmla="*/ 23 w 39"/>
                <a:gd name="T37" fmla="*/ 3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66">
                  <a:moveTo>
                    <a:pt x="19" y="66"/>
                  </a:moveTo>
                  <a:cubicBezTo>
                    <a:pt x="8" y="66"/>
                    <a:pt x="0" y="55"/>
                    <a:pt x="3" y="45"/>
                  </a:cubicBezTo>
                  <a:cubicBezTo>
                    <a:pt x="6" y="36"/>
                    <a:pt x="8" y="27"/>
                    <a:pt x="11" y="18"/>
                  </a:cubicBezTo>
                  <a:cubicBezTo>
                    <a:pt x="12" y="13"/>
                    <a:pt x="14" y="8"/>
                    <a:pt x="15" y="3"/>
                  </a:cubicBezTo>
                  <a:cubicBezTo>
                    <a:pt x="15" y="1"/>
                    <a:pt x="17" y="0"/>
                    <a:pt x="19" y="0"/>
                  </a:cubicBezTo>
                  <a:cubicBezTo>
                    <a:pt x="21" y="0"/>
                    <a:pt x="23" y="1"/>
                    <a:pt x="23" y="4"/>
                  </a:cubicBezTo>
                  <a:cubicBezTo>
                    <a:pt x="26" y="15"/>
                    <a:pt x="30" y="27"/>
                    <a:pt x="33" y="39"/>
                  </a:cubicBezTo>
                  <a:cubicBezTo>
                    <a:pt x="33" y="41"/>
                    <a:pt x="34" y="42"/>
                    <a:pt x="34" y="43"/>
                  </a:cubicBezTo>
                  <a:cubicBezTo>
                    <a:pt x="39" y="54"/>
                    <a:pt x="31" y="66"/>
                    <a:pt x="19" y="66"/>
                  </a:cubicBezTo>
                  <a:close/>
                  <a:moveTo>
                    <a:pt x="27" y="49"/>
                  </a:moveTo>
                  <a:cubicBezTo>
                    <a:pt x="27" y="44"/>
                    <a:pt x="23" y="41"/>
                    <a:pt x="19" y="41"/>
                  </a:cubicBezTo>
                  <a:cubicBezTo>
                    <a:pt x="14" y="41"/>
                    <a:pt x="11" y="45"/>
                    <a:pt x="11" y="49"/>
                  </a:cubicBezTo>
                  <a:cubicBezTo>
                    <a:pt x="11" y="54"/>
                    <a:pt x="14" y="57"/>
                    <a:pt x="19" y="57"/>
                  </a:cubicBezTo>
                  <a:cubicBezTo>
                    <a:pt x="24" y="57"/>
                    <a:pt x="27" y="54"/>
                    <a:pt x="27" y="49"/>
                  </a:cubicBezTo>
                  <a:close/>
                  <a:moveTo>
                    <a:pt x="23" y="33"/>
                  </a:moveTo>
                  <a:cubicBezTo>
                    <a:pt x="22" y="29"/>
                    <a:pt x="20" y="24"/>
                    <a:pt x="19" y="20"/>
                  </a:cubicBezTo>
                  <a:cubicBezTo>
                    <a:pt x="19" y="20"/>
                    <a:pt x="19" y="20"/>
                    <a:pt x="19" y="20"/>
                  </a:cubicBezTo>
                  <a:cubicBezTo>
                    <a:pt x="18" y="25"/>
                    <a:pt x="16" y="29"/>
                    <a:pt x="15" y="33"/>
                  </a:cubicBezTo>
                  <a:cubicBezTo>
                    <a:pt x="18" y="33"/>
                    <a:pt x="20" y="33"/>
                    <a:pt x="23" y="33"/>
                  </a:cubicBezTo>
                  <a:close/>
                </a:path>
              </a:pathLst>
            </a:custGeom>
            <a:solidFill>
              <a:srgbClr val="49A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7"/>
            <p:cNvSpPr>
              <a:spLocks/>
            </p:cNvSpPr>
            <p:nvPr/>
          </p:nvSpPr>
          <p:spPr bwMode="auto">
            <a:xfrm>
              <a:off x="482600" y="4452938"/>
              <a:ext cx="87313" cy="87313"/>
            </a:xfrm>
            <a:custGeom>
              <a:avLst/>
              <a:gdLst>
                <a:gd name="T0" fmla="*/ 23 w 27"/>
                <a:gd name="T1" fmla="*/ 27 h 27"/>
                <a:gd name="T2" fmla="*/ 19 w 27"/>
                <a:gd name="T3" fmla="*/ 24 h 27"/>
                <a:gd name="T4" fmla="*/ 2 w 27"/>
                <a:gd name="T5" fmla="*/ 8 h 27"/>
                <a:gd name="T6" fmla="*/ 2 w 27"/>
                <a:gd name="T7" fmla="*/ 2 h 27"/>
                <a:gd name="T8" fmla="*/ 8 w 27"/>
                <a:gd name="T9" fmla="*/ 2 h 27"/>
                <a:gd name="T10" fmla="*/ 25 w 27"/>
                <a:gd name="T11" fmla="*/ 19 h 27"/>
                <a:gd name="T12" fmla="*/ 26 w 27"/>
                <a:gd name="T13" fmla="*/ 23 h 27"/>
                <a:gd name="T14" fmla="*/ 23 w 27"/>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7">
                  <a:moveTo>
                    <a:pt x="23" y="27"/>
                  </a:moveTo>
                  <a:cubicBezTo>
                    <a:pt x="21" y="26"/>
                    <a:pt x="20" y="25"/>
                    <a:pt x="19" y="24"/>
                  </a:cubicBezTo>
                  <a:cubicBezTo>
                    <a:pt x="13" y="19"/>
                    <a:pt x="8" y="13"/>
                    <a:pt x="2" y="8"/>
                  </a:cubicBezTo>
                  <a:cubicBezTo>
                    <a:pt x="0" y="6"/>
                    <a:pt x="0" y="3"/>
                    <a:pt x="2" y="2"/>
                  </a:cubicBezTo>
                  <a:cubicBezTo>
                    <a:pt x="4" y="0"/>
                    <a:pt x="6" y="0"/>
                    <a:pt x="8" y="2"/>
                  </a:cubicBezTo>
                  <a:cubicBezTo>
                    <a:pt x="14" y="7"/>
                    <a:pt x="19" y="13"/>
                    <a:pt x="25" y="19"/>
                  </a:cubicBezTo>
                  <a:cubicBezTo>
                    <a:pt x="26" y="20"/>
                    <a:pt x="27" y="22"/>
                    <a:pt x="26" y="23"/>
                  </a:cubicBezTo>
                  <a:cubicBezTo>
                    <a:pt x="25" y="25"/>
                    <a:pt x="24" y="25"/>
                    <a:pt x="23" y="27"/>
                  </a:cubicBezTo>
                  <a:close/>
                </a:path>
              </a:pathLst>
            </a:custGeom>
            <a:solidFill>
              <a:srgbClr val="49A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8"/>
            <p:cNvSpPr>
              <a:spLocks/>
            </p:cNvSpPr>
            <p:nvPr/>
          </p:nvSpPr>
          <p:spPr bwMode="auto">
            <a:xfrm>
              <a:off x="855663" y="4452938"/>
              <a:ext cx="87313" cy="84138"/>
            </a:xfrm>
            <a:custGeom>
              <a:avLst/>
              <a:gdLst>
                <a:gd name="T0" fmla="*/ 4 w 27"/>
                <a:gd name="T1" fmla="*/ 26 h 26"/>
                <a:gd name="T2" fmla="*/ 1 w 27"/>
                <a:gd name="T3" fmla="*/ 24 h 26"/>
                <a:gd name="T4" fmla="*/ 2 w 27"/>
                <a:gd name="T5" fmla="*/ 19 h 26"/>
                <a:gd name="T6" fmla="*/ 10 w 27"/>
                <a:gd name="T7" fmla="*/ 11 h 26"/>
                <a:gd name="T8" fmla="*/ 19 w 27"/>
                <a:gd name="T9" fmla="*/ 2 h 26"/>
                <a:gd name="T10" fmla="*/ 25 w 27"/>
                <a:gd name="T11" fmla="*/ 2 h 26"/>
                <a:gd name="T12" fmla="*/ 25 w 27"/>
                <a:gd name="T13" fmla="*/ 8 h 26"/>
                <a:gd name="T14" fmla="*/ 8 w 27"/>
                <a:gd name="T15" fmla="*/ 24 h 26"/>
                <a:gd name="T16" fmla="*/ 4 w 27"/>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6">
                  <a:moveTo>
                    <a:pt x="4" y="26"/>
                  </a:moveTo>
                  <a:cubicBezTo>
                    <a:pt x="3" y="25"/>
                    <a:pt x="2" y="25"/>
                    <a:pt x="1" y="24"/>
                  </a:cubicBezTo>
                  <a:cubicBezTo>
                    <a:pt x="0" y="22"/>
                    <a:pt x="1" y="20"/>
                    <a:pt x="2" y="19"/>
                  </a:cubicBezTo>
                  <a:cubicBezTo>
                    <a:pt x="5" y="16"/>
                    <a:pt x="7" y="13"/>
                    <a:pt x="10" y="11"/>
                  </a:cubicBezTo>
                  <a:cubicBezTo>
                    <a:pt x="13" y="8"/>
                    <a:pt x="16" y="5"/>
                    <a:pt x="19" y="2"/>
                  </a:cubicBezTo>
                  <a:cubicBezTo>
                    <a:pt x="21" y="0"/>
                    <a:pt x="23" y="0"/>
                    <a:pt x="25" y="2"/>
                  </a:cubicBezTo>
                  <a:cubicBezTo>
                    <a:pt x="27" y="3"/>
                    <a:pt x="27" y="6"/>
                    <a:pt x="25" y="8"/>
                  </a:cubicBezTo>
                  <a:cubicBezTo>
                    <a:pt x="19" y="13"/>
                    <a:pt x="14" y="19"/>
                    <a:pt x="8" y="24"/>
                  </a:cubicBezTo>
                  <a:cubicBezTo>
                    <a:pt x="7" y="25"/>
                    <a:pt x="6" y="26"/>
                    <a:pt x="4" y="26"/>
                  </a:cubicBezTo>
                  <a:close/>
                </a:path>
              </a:pathLst>
            </a:custGeom>
            <a:solidFill>
              <a:srgbClr val="49A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9"/>
            <p:cNvSpPr>
              <a:spLocks/>
            </p:cNvSpPr>
            <p:nvPr/>
          </p:nvSpPr>
          <p:spPr bwMode="auto">
            <a:xfrm>
              <a:off x="700088" y="4364038"/>
              <a:ext cx="25400" cy="104775"/>
            </a:xfrm>
            <a:custGeom>
              <a:avLst/>
              <a:gdLst>
                <a:gd name="T0" fmla="*/ 8 w 8"/>
                <a:gd name="T1" fmla="*/ 17 h 33"/>
                <a:gd name="T2" fmla="*/ 8 w 8"/>
                <a:gd name="T3" fmla="*/ 29 h 33"/>
                <a:gd name="T4" fmla="*/ 4 w 8"/>
                <a:gd name="T5" fmla="*/ 33 h 33"/>
                <a:gd name="T6" fmla="*/ 0 w 8"/>
                <a:gd name="T7" fmla="*/ 29 h 33"/>
                <a:gd name="T8" fmla="*/ 0 w 8"/>
                <a:gd name="T9" fmla="*/ 5 h 33"/>
                <a:gd name="T10" fmla="*/ 4 w 8"/>
                <a:gd name="T11" fmla="*/ 0 h 33"/>
                <a:gd name="T12" fmla="*/ 8 w 8"/>
                <a:gd name="T13" fmla="*/ 5 h 33"/>
                <a:gd name="T14" fmla="*/ 8 w 8"/>
                <a:gd name="T15" fmla="*/ 17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33">
                  <a:moveTo>
                    <a:pt x="8" y="17"/>
                  </a:moveTo>
                  <a:cubicBezTo>
                    <a:pt x="8" y="21"/>
                    <a:pt x="8" y="25"/>
                    <a:pt x="8" y="29"/>
                  </a:cubicBezTo>
                  <a:cubicBezTo>
                    <a:pt x="8" y="32"/>
                    <a:pt x="6" y="33"/>
                    <a:pt x="4" y="33"/>
                  </a:cubicBezTo>
                  <a:cubicBezTo>
                    <a:pt x="2" y="33"/>
                    <a:pt x="0" y="31"/>
                    <a:pt x="0" y="29"/>
                  </a:cubicBezTo>
                  <a:cubicBezTo>
                    <a:pt x="0" y="21"/>
                    <a:pt x="0" y="13"/>
                    <a:pt x="0" y="5"/>
                  </a:cubicBezTo>
                  <a:cubicBezTo>
                    <a:pt x="0" y="2"/>
                    <a:pt x="2" y="0"/>
                    <a:pt x="4" y="0"/>
                  </a:cubicBezTo>
                  <a:cubicBezTo>
                    <a:pt x="6" y="0"/>
                    <a:pt x="8" y="2"/>
                    <a:pt x="8" y="5"/>
                  </a:cubicBezTo>
                  <a:cubicBezTo>
                    <a:pt x="8" y="9"/>
                    <a:pt x="8" y="13"/>
                    <a:pt x="8" y="17"/>
                  </a:cubicBezTo>
                  <a:close/>
                </a:path>
              </a:pathLst>
            </a:custGeom>
            <a:solidFill>
              <a:srgbClr val="49A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0"/>
            <p:cNvSpPr>
              <a:spLocks/>
            </p:cNvSpPr>
            <p:nvPr/>
          </p:nvSpPr>
          <p:spPr bwMode="auto">
            <a:xfrm>
              <a:off x="396875" y="4670426"/>
              <a:ext cx="106363" cy="25400"/>
            </a:xfrm>
            <a:custGeom>
              <a:avLst/>
              <a:gdLst>
                <a:gd name="T0" fmla="*/ 16 w 33"/>
                <a:gd name="T1" fmla="*/ 8 h 8"/>
                <a:gd name="T2" fmla="*/ 5 w 33"/>
                <a:gd name="T3" fmla="*/ 8 h 8"/>
                <a:gd name="T4" fmla="*/ 0 w 33"/>
                <a:gd name="T5" fmla="*/ 4 h 8"/>
                <a:gd name="T6" fmla="*/ 5 w 33"/>
                <a:gd name="T7" fmla="*/ 0 h 8"/>
                <a:gd name="T8" fmla="*/ 28 w 33"/>
                <a:gd name="T9" fmla="*/ 0 h 8"/>
                <a:gd name="T10" fmla="*/ 33 w 33"/>
                <a:gd name="T11" fmla="*/ 4 h 8"/>
                <a:gd name="T12" fmla="*/ 28 w 33"/>
                <a:gd name="T13" fmla="*/ 8 h 8"/>
                <a:gd name="T14" fmla="*/ 16 w 33"/>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8">
                  <a:moveTo>
                    <a:pt x="16" y="8"/>
                  </a:moveTo>
                  <a:cubicBezTo>
                    <a:pt x="12" y="8"/>
                    <a:pt x="8" y="8"/>
                    <a:pt x="5" y="8"/>
                  </a:cubicBezTo>
                  <a:cubicBezTo>
                    <a:pt x="2" y="8"/>
                    <a:pt x="0" y="6"/>
                    <a:pt x="0" y="4"/>
                  </a:cubicBezTo>
                  <a:cubicBezTo>
                    <a:pt x="0" y="1"/>
                    <a:pt x="2" y="0"/>
                    <a:pt x="5" y="0"/>
                  </a:cubicBezTo>
                  <a:cubicBezTo>
                    <a:pt x="12" y="0"/>
                    <a:pt x="20" y="0"/>
                    <a:pt x="28" y="0"/>
                  </a:cubicBezTo>
                  <a:cubicBezTo>
                    <a:pt x="31" y="0"/>
                    <a:pt x="33" y="1"/>
                    <a:pt x="33" y="4"/>
                  </a:cubicBezTo>
                  <a:cubicBezTo>
                    <a:pt x="33" y="6"/>
                    <a:pt x="31" y="8"/>
                    <a:pt x="28" y="8"/>
                  </a:cubicBezTo>
                  <a:cubicBezTo>
                    <a:pt x="24" y="8"/>
                    <a:pt x="20" y="8"/>
                    <a:pt x="16" y="8"/>
                  </a:cubicBezTo>
                  <a:close/>
                </a:path>
              </a:pathLst>
            </a:custGeom>
            <a:solidFill>
              <a:srgbClr val="49A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1"/>
            <p:cNvSpPr>
              <a:spLocks/>
            </p:cNvSpPr>
            <p:nvPr/>
          </p:nvSpPr>
          <p:spPr bwMode="auto">
            <a:xfrm>
              <a:off x="923925" y="4670426"/>
              <a:ext cx="104775" cy="25400"/>
            </a:xfrm>
            <a:custGeom>
              <a:avLst/>
              <a:gdLst>
                <a:gd name="T0" fmla="*/ 17 w 33"/>
                <a:gd name="T1" fmla="*/ 8 h 8"/>
                <a:gd name="T2" fmla="*/ 5 w 33"/>
                <a:gd name="T3" fmla="*/ 8 h 8"/>
                <a:gd name="T4" fmla="*/ 0 w 33"/>
                <a:gd name="T5" fmla="*/ 4 h 8"/>
                <a:gd name="T6" fmla="*/ 5 w 33"/>
                <a:gd name="T7" fmla="*/ 0 h 8"/>
                <a:gd name="T8" fmla="*/ 28 w 33"/>
                <a:gd name="T9" fmla="*/ 0 h 8"/>
                <a:gd name="T10" fmla="*/ 33 w 33"/>
                <a:gd name="T11" fmla="*/ 4 h 8"/>
                <a:gd name="T12" fmla="*/ 29 w 33"/>
                <a:gd name="T13" fmla="*/ 8 h 8"/>
                <a:gd name="T14" fmla="*/ 17 w 33"/>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8">
                  <a:moveTo>
                    <a:pt x="17" y="8"/>
                  </a:moveTo>
                  <a:cubicBezTo>
                    <a:pt x="13" y="8"/>
                    <a:pt x="9" y="8"/>
                    <a:pt x="5" y="8"/>
                  </a:cubicBezTo>
                  <a:cubicBezTo>
                    <a:pt x="2" y="8"/>
                    <a:pt x="0" y="6"/>
                    <a:pt x="0" y="4"/>
                  </a:cubicBezTo>
                  <a:cubicBezTo>
                    <a:pt x="0" y="1"/>
                    <a:pt x="2" y="0"/>
                    <a:pt x="5" y="0"/>
                  </a:cubicBezTo>
                  <a:cubicBezTo>
                    <a:pt x="13" y="0"/>
                    <a:pt x="21" y="0"/>
                    <a:pt x="28" y="0"/>
                  </a:cubicBezTo>
                  <a:cubicBezTo>
                    <a:pt x="31" y="0"/>
                    <a:pt x="33" y="1"/>
                    <a:pt x="33" y="4"/>
                  </a:cubicBezTo>
                  <a:cubicBezTo>
                    <a:pt x="33" y="6"/>
                    <a:pt x="31" y="8"/>
                    <a:pt x="29" y="8"/>
                  </a:cubicBezTo>
                  <a:cubicBezTo>
                    <a:pt x="25" y="8"/>
                    <a:pt x="21" y="8"/>
                    <a:pt x="17" y="8"/>
                  </a:cubicBezTo>
                  <a:close/>
                </a:path>
              </a:pathLst>
            </a:custGeom>
            <a:solidFill>
              <a:srgbClr val="49A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2"/>
            <p:cNvSpPr>
              <a:spLocks/>
            </p:cNvSpPr>
            <p:nvPr/>
          </p:nvSpPr>
          <p:spPr bwMode="auto">
            <a:xfrm>
              <a:off x="582613" y="4386263"/>
              <a:ext cx="57150" cy="101600"/>
            </a:xfrm>
            <a:custGeom>
              <a:avLst/>
              <a:gdLst>
                <a:gd name="T0" fmla="*/ 18 w 18"/>
                <a:gd name="T1" fmla="*/ 28 h 32"/>
                <a:gd name="T2" fmla="*/ 15 w 18"/>
                <a:gd name="T3" fmla="*/ 31 h 32"/>
                <a:gd name="T4" fmla="*/ 10 w 18"/>
                <a:gd name="T5" fmla="*/ 29 h 32"/>
                <a:gd name="T6" fmla="*/ 7 w 18"/>
                <a:gd name="T7" fmla="*/ 22 h 32"/>
                <a:gd name="T8" fmla="*/ 1 w 18"/>
                <a:gd name="T9" fmla="*/ 7 h 32"/>
                <a:gd name="T10" fmla="*/ 3 w 18"/>
                <a:gd name="T11" fmla="*/ 1 h 32"/>
                <a:gd name="T12" fmla="*/ 9 w 18"/>
                <a:gd name="T13" fmla="*/ 4 h 32"/>
                <a:gd name="T14" fmla="*/ 18 w 18"/>
                <a:gd name="T15" fmla="*/ 25 h 32"/>
                <a:gd name="T16" fmla="*/ 18 w 18"/>
                <a:gd name="T1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2">
                  <a:moveTo>
                    <a:pt x="18" y="28"/>
                  </a:moveTo>
                  <a:cubicBezTo>
                    <a:pt x="18" y="29"/>
                    <a:pt x="17" y="31"/>
                    <a:pt x="15" y="31"/>
                  </a:cubicBezTo>
                  <a:cubicBezTo>
                    <a:pt x="13" y="32"/>
                    <a:pt x="11" y="31"/>
                    <a:pt x="10" y="29"/>
                  </a:cubicBezTo>
                  <a:cubicBezTo>
                    <a:pt x="9" y="27"/>
                    <a:pt x="8" y="24"/>
                    <a:pt x="7" y="22"/>
                  </a:cubicBezTo>
                  <a:cubicBezTo>
                    <a:pt x="5" y="17"/>
                    <a:pt x="3" y="12"/>
                    <a:pt x="1" y="7"/>
                  </a:cubicBezTo>
                  <a:cubicBezTo>
                    <a:pt x="0" y="4"/>
                    <a:pt x="1" y="2"/>
                    <a:pt x="3" y="1"/>
                  </a:cubicBezTo>
                  <a:cubicBezTo>
                    <a:pt x="5" y="0"/>
                    <a:pt x="7" y="1"/>
                    <a:pt x="9" y="4"/>
                  </a:cubicBezTo>
                  <a:cubicBezTo>
                    <a:pt x="12" y="11"/>
                    <a:pt x="15" y="18"/>
                    <a:pt x="18" y="25"/>
                  </a:cubicBezTo>
                  <a:cubicBezTo>
                    <a:pt x="18" y="26"/>
                    <a:pt x="18" y="27"/>
                    <a:pt x="18" y="28"/>
                  </a:cubicBezTo>
                  <a:close/>
                </a:path>
              </a:pathLst>
            </a:custGeom>
            <a:solidFill>
              <a:srgbClr val="49A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3"/>
            <p:cNvSpPr>
              <a:spLocks/>
            </p:cNvSpPr>
            <p:nvPr/>
          </p:nvSpPr>
          <p:spPr bwMode="auto">
            <a:xfrm>
              <a:off x="782638" y="4389438"/>
              <a:ext cx="60325" cy="98425"/>
            </a:xfrm>
            <a:custGeom>
              <a:avLst/>
              <a:gdLst>
                <a:gd name="T0" fmla="*/ 19 w 19"/>
                <a:gd name="T1" fmla="*/ 3 h 31"/>
                <a:gd name="T2" fmla="*/ 18 w 19"/>
                <a:gd name="T3" fmla="*/ 6 h 31"/>
                <a:gd name="T4" fmla="*/ 9 w 19"/>
                <a:gd name="T5" fmla="*/ 27 h 31"/>
                <a:gd name="T6" fmla="*/ 3 w 19"/>
                <a:gd name="T7" fmla="*/ 30 h 31"/>
                <a:gd name="T8" fmla="*/ 2 w 19"/>
                <a:gd name="T9" fmla="*/ 24 h 31"/>
                <a:gd name="T10" fmla="*/ 10 w 19"/>
                <a:gd name="T11" fmla="*/ 3 h 31"/>
                <a:gd name="T12" fmla="*/ 12 w 19"/>
                <a:gd name="T13" fmla="*/ 1 h 31"/>
                <a:gd name="T14" fmla="*/ 16 w 19"/>
                <a:gd name="T15" fmla="*/ 0 h 31"/>
                <a:gd name="T16" fmla="*/ 19 w 19"/>
                <a:gd name="T1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1">
                  <a:moveTo>
                    <a:pt x="19" y="3"/>
                  </a:moveTo>
                  <a:cubicBezTo>
                    <a:pt x="18" y="5"/>
                    <a:pt x="18" y="6"/>
                    <a:pt x="18" y="6"/>
                  </a:cubicBezTo>
                  <a:cubicBezTo>
                    <a:pt x="15" y="13"/>
                    <a:pt x="12" y="20"/>
                    <a:pt x="9" y="27"/>
                  </a:cubicBezTo>
                  <a:cubicBezTo>
                    <a:pt x="8" y="30"/>
                    <a:pt x="6" y="31"/>
                    <a:pt x="3" y="30"/>
                  </a:cubicBezTo>
                  <a:cubicBezTo>
                    <a:pt x="1" y="29"/>
                    <a:pt x="0" y="27"/>
                    <a:pt x="2" y="24"/>
                  </a:cubicBezTo>
                  <a:cubicBezTo>
                    <a:pt x="4" y="17"/>
                    <a:pt x="7" y="10"/>
                    <a:pt x="10" y="3"/>
                  </a:cubicBezTo>
                  <a:cubicBezTo>
                    <a:pt x="11" y="2"/>
                    <a:pt x="11" y="1"/>
                    <a:pt x="12" y="1"/>
                  </a:cubicBezTo>
                  <a:cubicBezTo>
                    <a:pt x="13" y="0"/>
                    <a:pt x="15" y="0"/>
                    <a:pt x="16" y="0"/>
                  </a:cubicBezTo>
                  <a:cubicBezTo>
                    <a:pt x="17" y="1"/>
                    <a:pt x="18" y="2"/>
                    <a:pt x="19" y="3"/>
                  </a:cubicBezTo>
                  <a:close/>
                </a:path>
              </a:pathLst>
            </a:custGeom>
            <a:solidFill>
              <a:srgbClr val="49A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4"/>
            <p:cNvSpPr>
              <a:spLocks/>
            </p:cNvSpPr>
            <p:nvPr/>
          </p:nvSpPr>
          <p:spPr bwMode="auto">
            <a:xfrm>
              <a:off x="419100" y="4552951"/>
              <a:ext cx="100013" cy="60325"/>
            </a:xfrm>
            <a:custGeom>
              <a:avLst/>
              <a:gdLst>
                <a:gd name="T0" fmla="*/ 31 w 31"/>
                <a:gd name="T1" fmla="*/ 14 h 19"/>
                <a:gd name="T2" fmla="*/ 26 w 31"/>
                <a:gd name="T3" fmla="*/ 18 h 19"/>
                <a:gd name="T4" fmla="*/ 2 w 31"/>
                <a:gd name="T5" fmla="*/ 8 h 19"/>
                <a:gd name="T6" fmla="*/ 0 w 31"/>
                <a:gd name="T7" fmla="*/ 3 h 19"/>
                <a:gd name="T8" fmla="*/ 5 w 31"/>
                <a:gd name="T9" fmla="*/ 0 h 19"/>
                <a:gd name="T10" fmla="*/ 7 w 31"/>
                <a:gd name="T11" fmla="*/ 1 h 19"/>
                <a:gd name="T12" fmla="*/ 28 w 31"/>
                <a:gd name="T13" fmla="*/ 10 h 19"/>
                <a:gd name="T14" fmla="*/ 31 w 31"/>
                <a:gd name="T15" fmla="*/ 14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9">
                  <a:moveTo>
                    <a:pt x="31" y="14"/>
                  </a:moveTo>
                  <a:cubicBezTo>
                    <a:pt x="31" y="16"/>
                    <a:pt x="28" y="19"/>
                    <a:pt x="26" y="18"/>
                  </a:cubicBezTo>
                  <a:cubicBezTo>
                    <a:pt x="18" y="14"/>
                    <a:pt x="10" y="11"/>
                    <a:pt x="2" y="8"/>
                  </a:cubicBezTo>
                  <a:cubicBezTo>
                    <a:pt x="0" y="7"/>
                    <a:pt x="0" y="5"/>
                    <a:pt x="0" y="3"/>
                  </a:cubicBezTo>
                  <a:cubicBezTo>
                    <a:pt x="1" y="1"/>
                    <a:pt x="3" y="0"/>
                    <a:pt x="5" y="0"/>
                  </a:cubicBezTo>
                  <a:cubicBezTo>
                    <a:pt x="5" y="0"/>
                    <a:pt x="6" y="1"/>
                    <a:pt x="7" y="1"/>
                  </a:cubicBezTo>
                  <a:cubicBezTo>
                    <a:pt x="14" y="4"/>
                    <a:pt x="21" y="7"/>
                    <a:pt x="28" y="10"/>
                  </a:cubicBezTo>
                  <a:cubicBezTo>
                    <a:pt x="30" y="10"/>
                    <a:pt x="31" y="11"/>
                    <a:pt x="31" y="14"/>
                  </a:cubicBezTo>
                  <a:close/>
                </a:path>
              </a:pathLst>
            </a:custGeom>
            <a:solidFill>
              <a:srgbClr val="49A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5"/>
            <p:cNvSpPr>
              <a:spLocks/>
            </p:cNvSpPr>
            <p:nvPr/>
          </p:nvSpPr>
          <p:spPr bwMode="auto">
            <a:xfrm>
              <a:off x="904875" y="4549776"/>
              <a:ext cx="101600" cy="60325"/>
            </a:xfrm>
            <a:custGeom>
              <a:avLst/>
              <a:gdLst>
                <a:gd name="T0" fmla="*/ 32 w 32"/>
                <a:gd name="T1" fmla="*/ 6 h 19"/>
                <a:gd name="T2" fmla="*/ 29 w 32"/>
                <a:gd name="T3" fmla="*/ 9 h 19"/>
                <a:gd name="T4" fmla="*/ 7 w 32"/>
                <a:gd name="T5" fmla="*/ 18 h 19"/>
                <a:gd name="T6" fmla="*/ 1 w 32"/>
                <a:gd name="T7" fmla="*/ 16 h 19"/>
                <a:gd name="T8" fmla="*/ 4 w 32"/>
                <a:gd name="T9" fmla="*/ 11 h 19"/>
                <a:gd name="T10" fmla="*/ 26 w 32"/>
                <a:gd name="T11" fmla="*/ 2 h 19"/>
                <a:gd name="T12" fmla="*/ 32 w 32"/>
                <a:gd name="T13" fmla="*/ 6 h 19"/>
              </a:gdLst>
              <a:ahLst/>
              <a:cxnLst>
                <a:cxn ang="0">
                  <a:pos x="T0" y="T1"/>
                </a:cxn>
                <a:cxn ang="0">
                  <a:pos x="T2" y="T3"/>
                </a:cxn>
                <a:cxn ang="0">
                  <a:pos x="T4" y="T5"/>
                </a:cxn>
                <a:cxn ang="0">
                  <a:pos x="T6" y="T7"/>
                </a:cxn>
                <a:cxn ang="0">
                  <a:pos x="T8" y="T9"/>
                </a:cxn>
                <a:cxn ang="0">
                  <a:pos x="T10" y="T11"/>
                </a:cxn>
                <a:cxn ang="0">
                  <a:pos x="T12" y="T13"/>
                </a:cxn>
              </a:cxnLst>
              <a:rect l="0" t="0" r="r" b="b"/>
              <a:pathLst>
                <a:path w="32" h="19">
                  <a:moveTo>
                    <a:pt x="32" y="6"/>
                  </a:moveTo>
                  <a:cubicBezTo>
                    <a:pt x="31" y="7"/>
                    <a:pt x="30" y="8"/>
                    <a:pt x="29" y="9"/>
                  </a:cubicBezTo>
                  <a:cubicBezTo>
                    <a:pt x="22" y="12"/>
                    <a:pt x="14" y="15"/>
                    <a:pt x="7" y="18"/>
                  </a:cubicBezTo>
                  <a:cubicBezTo>
                    <a:pt x="4" y="19"/>
                    <a:pt x="2" y="18"/>
                    <a:pt x="1" y="16"/>
                  </a:cubicBezTo>
                  <a:cubicBezTo>
                    <a:pt x="0" y="14"/>
                    <a:pt x="1" y="12"/>
                    <a:pt x="4" y="11"/>
                  </a:cubicBezTo>
                  <a:cubicBezTo>
                    <a:pt x="11" y="8"/>
                    <a:pt x="19" y="5"/>
                    <a:pt x="26" y="2"/>
                  </a:cubicBezTo>
                  <a:cubicBezTo>
                    <a:pt x="29" y="0"/>
                    <a:pt x="32" y="2"/>
                    <a:pt x="32" y="6"/>
                  </a:cubicBezTo>
                  <a:close/>
                </a:path>
              </a:pathLst>
            </a:custGeom>
            <a:solidFill>
              <a:srgbClr val="49A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6"/>
            <p:cNvSpPr>
              <a:spLocks/>
            </p:cNvSpPr>
            <p:nvPr/>
          </p:nvSpPr>
          <p:spPr bwMode="auto">
            <a:xfrm>
              <a:off x="817563" y="4233863"/>
              <a:ext cx="55563" cy="53975"/>
            </a:xfrm>
            <a:custGeom>
              <a:avLst/>
              <a:gdLst>
                <a:gd name="T0" fmla="*/ 17 w 17"/>
                <a:gd name="T1" fmla="*/ 8 h 17"/>
                <a:gd name="T2" fmla="*/ 8 w 17"/>
                <a:gd name="T3" fmla="*/ 16 h 17"/>
                <a:gd name="T4" fmla="*/ 0 w 17"/>
                <a:gd name="T5" fmla="*/ 8 h 17"/>
                <a:gd name="T6" fmla="*/ 8 w 17"/>
                <a:gd name="T7" fmla="*/ 0 h 17"/>
                <a:gd name="T8" fmla="*/ 17 w 17"/>
                <a:gd name="T9" fmla="*/ 8 h 17"/>
              </a:gdLst>
              <a:ahLst/>
              <a:cxnLst>
                <a:cxn ang="0">
                  <a:pos x="T0" y="T1"/>
                </a:cxn>
                <a:cxn ang="0">
                  <a:pos x="T2" y="T3"/>
                </a:cxn>
                <a:cxn ang="0">
                  <a:pos x="T4" y="T5"/>
                </a:cxn>
                <a:cxn ang="0">
                  <a:pos x="T6" y="T7"/>
                </a:cxn>
                <a:cxn ang="0">
                  <a:pos x="T8" y="T9"/>
                </a:cxn>
              </a:cxnLst>
              <a:rect l="0" t="0" r="r" b="b"/>
              <a:pathLst>
                <a:path w="17" h="17">
                  <a:moveTo>
                    <a:pt x="17" y="8"/>
                  </a:moveTo>
                  <a:cubicBezTo>
                    <a:pt x="17" y="13"/>
                    <a:pt x="13" y="16"/>
                    <a:pt x="8" y="16"/>
                  </a:cubicBezTo>
                  <a:cubicBezTo>
                    <a:pt x="4" y="17"/>
                    <a:pt x="0" y="13"/>
                    <a:pt x="0" y="8"/>
                  </a:cubicBezTo>
                  <a:cubicBezTo>
                    <a:pt x="0" y="4"/>
                    <a:pt x="4" y="0"/>
                    <a:pt x="8" y="0"/>
                  </a:cubicBezTo>
                  <a:cubicBezTo>
                    <a:pt x="13" y="0"/>
                    <a:pt x="17" y="4"/>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7"/>
            <p:cNvSpPr>
              <a:spLocks/>
            </p:cNvSpPr>
            <p:nvPr/>
          </p:nvSpPr>
          <p:spPr bwMode="auto">
            <a:xfrm>
              <a:off x="898525" y="4233863"/>
              <a:ext cx="50800" cy="53975"/>
            </a:xfrm>
            <a:custGeom>
              <a:avLst/>
              <a:gdLst>
                <a:gd name="T0" fmla="*/ 8 w 16"/>
                <a:gd name="T1" fmla="*/ 16 h 17"/>
                <a:gd name="T2" fmla="*/ 0 w 16"/>
                <a:gd name="T3" fmla="*/ 8 h 17"/>
                <a:gd name="T4" fmla="*/ 8 w 16"/>
                <a:gd name="T5" fmla="*/ 0 h 17"/>
                <a:gd name="T6" fmla="*/ 16 w 16"/>
                <a:gd name="T7" fmla="*/ 8 h 17"/>
                <a:gd name="T8" fmla="*/ 8 w 16"/>
                <a:gd name="T9" fmla="*/ 16 h 17"/>
              </a:gdLst>
              <a:ahLst/>
              <a:cxnLst>
                <a:cxn ang="0">
                  <a:pos x="T0" y="T1"/>
                </a:cxn>
                <a:cxn ang="0">
                  <a:pos x="T2" y="T3"/>
                </a:cxn>
                <a:cxn ang="0">
                  <a:pos x="T4" y="T5"/>
                </a:cxn>
                <a:cxn ang="0">
                  <a:pos x="T6" y="T7"/>
                </a:cxn>
                <a:cxn ang="0">
                  <a:pos x="T8" y="T9"/>
                </a:cxn>
              </a:cxnLst>
              <a:rect l="0" t="0" r="r" b="b"/>
              <a:pathLst>
                <a:path w="16" h="17">
                  <a:moveTo>
                    <a:pt x="8" y="16"/>
                  </a:moveTo>
                  <a:cubicBezTo>
                    <a:pt x="4" y="17"/>
                    <a:pt x="0" y="13"/>
                    <a:pt x="0" y="8"/>
                  </a:cubicBezTo>
                  <a:cubicBezTo>
                    <a:pt x="0" y="4"/>
                    <a:pt x="4" y="0"/>
                    <a:pt x="8" y="0"/>
                  </a:cubicBezTo>
                  <a:cubicBezTo>
                    <a:pt x="13" y="0"/>
                    <a:pt x="16" y="4"/>
                    <a:pt x="16" y="8"/>
                  </a:cubicBezTo>
                  <a:cubicBezTo>
                    <a:pt x="16" y="13"/>
                    <a:pt x="13" y="16"/>
                    <a:pt x="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8"/>
            <p:cNvSpPr>
              <a:spLocks/>
            </p:cNvSpPr>
            <p:nvPr/>
          </p:nvSpPr>
          <p:spPr bwMode="auto">
            <a:xfrm>
              <a:off x="977900" y="4233863"/>
              <a:ext cx="50800" cy="53975"/>
            </a:xfrm>
            <a:custGeom>
              <a:avLst/>
              <a:gdLst>
                <a:gd name="T0" fmla="*/ 8 w 16"/>
                <a:gd name="T1" fmla="*/ 0 h 17"/>
                <a:gd name="T2" fmla="*/ 16 w 16"/>
                <a:gd name="T3" fmla="*/ 8 h 17"/>
                <a:gd name="T4" fmla="*/ 8 w 16"/>
                <a:gd name="T5" fmla="*/ 16 h 17"/>
                <a:gd name="T6" fmla="*/ 0 w 16"/>
                <a:gd name="T7" fmla="*/ 8 h 17"/>
                <a:gd name="T8" fmla="*/ 8 w 16"/>
                <a:gd name="T9" fmla="*/ 0 h 17"/>
              </a:gdLst>
              <a:ahLst/>
              <a:cxnLst>
                <a:cxn ang="0">
                  <a:pos x="T0" y="T1"/>
                </a:cxn>
                <a:cxn ang="0">
                  <a:pos x="T2" y="T3"/>
                </a:cxn>
                <a:cxn ang="0">
                  <a:pos x="T4" y="T5"/>
                </a:cxn>
                <a:cxn ang="0">
                  <a:pos x="T6" y="T7"/>
                </a:cxn>
                <a:cxn ang="0">
                  <a:pos x="T8" y="T9"/>
                </a:cxn>
              </a:cxnLst>
              <a:rect l="0" t="0" r="r" b="b"/>
              <a:pathLst>
                <a:path w="16" h="17">
                  <a:moveTo>
                    <a:pt x="8" y="0"/>
                  </a:moveTo>
                  <a:cubicBezTo>
                    <a:pt x="12" y="0"/>
                    <a:pt x="16" y="4"/>
                    <a:pt x="16" y="8"/>
                  </a:cubicBezTo>
                  <a:cubicBezTo>
                    <a:pt x="16" y="13"/>
                    <a:pt x="12" y="16"/>
                    <a:pt x="8" y="16"/>
                  </a:cubicBezTo>
                  <a:cubicBezTo>
                    <a:pt x="4" y="17"/>
                    <a:pt x="0" y="13"/>
                    <a:pt x="0" y="8"/>
                  </a:cubicBezTo>
                  <a:cubicBezTo>
                    <a:pt x="0"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6" name="Rectangle 65"/>
          <p:cNvSpPr/>
          <p:nvPr/>
        </p:nvSpPr>
        <p:spPr>
          <a:xfrm>
            <a:off x="467528" y="3631261"/>
            <a:ext cx="2390778" cy="1138773"/>
          </a:xfrm>
          <a:prstGeom prst="rect">
            <a:avLst/>
          </a:prstGeom>
        </p:spPr>
        <p:txBody>
          <a:bodyPr wrap="square">
            <a:spAutoFit/>
          </a:bodyPr>
          <a:lstStyle/>
          <a:p>
            <a:pPr algn="ctr"/>
            <a:r>
              <a:rPr lang="en-US" sz="1700" dirty="0">
                <a:solidFill>
                  <a:srgbClr val="49A83F"/>
                </a:solidFill>
                <a:latin typeface="Lato" charset="0"/>
              </a:rPr>
              <a:t>View dashboards </a:t>
            </a:r>
            <a:r>
              <a:rPr lang="en-US" sz="1700" dirty="0">
                <a:solidFill>
                  <a:schemeClr val="tx1">
                    <a:lumMod val="65000"/>
                    <a:lumOff val="35000"/>
                  </a:schemeClr>
                </a:solidFill>
                <a:latin typeface="Lato" charset="0"/>
              </a:rPr>
              <a:t>&amp; reports of all collected data, or just one traffic device</a:t>
            </a:r>
          </a:p>
        </p:txBody>
      </p:sp>
      <p:sp>
        <p:nvSpPr>
          <p:cNvPr id="67" name="Rectangle 66"/>
          <p:cNvSpPr/>
          <p:nvPr/>
        </p:nvSpPr>
        <p:spPr>
          <a:xfrm>
            <a:off x="3131011" y="3631261"/>
            <a:ext cx="2801366" cy="1138773"/>
          </a:xfrm>
          <a:prstGeom prst="rect">
            <a:avLst/>
          </a:prstGeom>
        </p:spPr>
        <p:txBody>
          <a:bodyPr wrap="square">
            <a:spAutoFit/>
          </a:bodyPr>
          <a:lstStyle/>
          <a:p>
            <a:pPr algn="ctr"/>
            <a:r>
              <a:rPr lang="en-US" sz="1700" dirty="0">
                <a:solidFill>
                  <a:srgbClr val="49A83F"/>
                </a:solidFill>
                <a:latin typeface="Lato" charset="0"/>
              </a:rPr>
              <a:t>Make more insightful decisions </a:t>
            </a:r>
            <a:r>
              <a:rPr lang="en-US" sz="1700" dirty="0">
                <a:solidFill>
                  <a:schemeClr val="tx1">
                    <a:lumMod val="65000"/>
                    <a:lumOff val="35000"/>
                  </a:schemeClr>
                </a:solidFill>
                <a:latin typeface="Lato" charset="0"/>
              </a:rPr>
              <a:t>based on data analytics from all your program components</a:t>
            </a:r>
          </a:p>
        </p:txBody>
      </p:sp>
      <p:sp>
        <p:nvSpPr>
          <p:cNvPr id="68" name="Rectangle 67"/>
          <p:cNvSpPr/>
          <p:nvPr/>
        </p:nvSpPr>
        <p:spPr>
          <a:xfrm>
            <a:off x="6195557" y="3631261"/>
            <a:ext cx="2660988" cy="1661993"/>
          </a:xfrm>
          <a:prstGeom prst="rect">
            <a:avLst/>
          </a:prstGeom>
        </p:spPr>
        <p:txBody>
          <a:bodyPr wrap="square">
            <a:spAutoFit/>
          </a:bodyPr>
          <a:lstStyle/>
          <a:p>
            <a:pPr algn="ctr"/>
            <a:r>
              <a:rPr lang="en-US" sz="1700" dirty="0">
                <a:solidFill>
                  <a:srgbClr val="49A83F"/>
                </a:solidFill>
                <a:latin typeface="Lato" charset="0"/>
              </a:rPr>
              <a:t>Remotely access</a:t>
            </a:r>
            <a:r>
              <a:rPr lang="en-US" sz="1700" dirty="0">
                <a:solidFill>
                  <a:schemeClr val="tx1">
                    <a:lumMod val="65000"/>
                    <a:lumOff val="35000"/>
                  </a:schemeClr>
                </a:solidFill>
                <a:latin typeface="Lato" charset="0"/>
              </a:rPr>
              <a:t>, monitor and manage all connected devices &amp; dynamic messages, regardless of manufacturer, from one central location</a:t>
            </a:r>
          </a:p>
        </p:txBody>
      </p:sp>
      <p:sp>
        <p:nvSpPr>
          <p:cNvPr id="69" name="Rectangle 68"/>
          <p:cNvSpPr/>
          <p:nvPr/>
        </p:nvSpPr>
        <p:spPr>
          <a:xfrm>
            <a:off x="9333344" y="3631261"/>
            <a:ext cx="2103710" cy="1138773"/>
          </a:xfrm>
          <a:prstGeom prst="rect">
            <a:avLst/>
          </a:prstGeom>
        </p:spPr>
        <p:txBody>
          <a:bodyPr wrap="square">
            <a:spAutoFit/>
          </a:bodyPr>
          <a:lstStyle/>
          <a:p>
            <a:pPr algn="ctr"/>
            <a:r>
              <a:rPr lang="en-US" sz="1700" dirty="0">
                <a:solidFill>
                  <a:srgbClr val="49A83F"/>
                </a:solidFill>
                <a:latin typeface="Lato" charset="0"/>
              </a:rPr>
              <a:t>Improve workflows</a:t>
            </a:r>
            <a:r>
              <a:rPr lang="en-US" sz="1700" dirty="0">
                <a:solidFill>
                  <a:schemeClr val="tx1">
                    <a:lumMod val="65000"/>
                    <a:lumOff val="35000"/>
                  </a:schemeClr>
                </a:solidFill>
                <a:latin typeface="Lato" charset="0"/>
              </a:rPr>
              <a:t>, reduce person hours &amp; optimize resources</a:t>
            </a:r>
          </a:p>
        </p:txBody>
      </p:sp>
      <p:grpSp>
        <p:nvGrpSpPr>
          <p:cNvPr id="70" name="Group 69"/>
          <p:cNvGrpSpPr/>
          <p:nvPr/>
        </p:nvGrpSpPr>
        <p:grpSpPr>
          <a:xfrm>
            <a:off x="2077575" y="3115637"/>
            <a:ext cx="410141" cy="410142"/>
            <a:chOff x="1531842" y="2332716"/>
            <a:chExt cx="335644" cy="335644"/>
          </a:xfrm>
        </p:grpSpPr>
        <p:sp>
          <p:nvSpPr>
            <p:cNvPr id="71" name="Oval 70"/>
            <p:cNvSpPr/>
            <p:nvPr/>
          </p:nvSpPr>
          <p:spPr>
            <a:xfrm>
              <a:off x="1531842" y="2332716"/>
              <a:ext cx="335644" cy="335644"/>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dirty="0"/>
            </a:p>
          </p:txBody>
        </p:sp>
        <p:sp>
          <p:nvSpPr>
            <p:cNvPr id="72" name="TextBox 71"/>
            <p:cNvSpPr txBox="1"/>
            <p:nvPr/>
          </p:nvSpPr>
          <p:spPr>
            <a:xfrm>
              <a:off x="1539568" y="2347109"/>
              <a:ext cx="323811" cy="302246"/>
            </a:xfrm>
            <a:prstGeom prst="rect">
              <a:avLst/>
            </a:prstGeom>
            <a:noFill/>
          </p:spPr>
          <p:txBody>
            <a:bodyPr wrap="square" rtlCol="0">
              <a:spAutoFit/>
            </a:bodyPr>
            <a:lstStyle/>
            <a:p>
              <a:pPr algn="ctr"/>
              <a:r>
                <a:rPr lang="en-US" dirty="0">
                  <a:solidFill>
                    <a:schemeClr val="bg1"/>
                  </a:solidFill>
                  <a:latin typeface="Montserrat" panose="00000500000000000000" pitchFamily="50" charset="0"/>
                </a:rPr>
                <a:t>1</a:t>
              </a:r>
            </a:p>
          </p:txBody>
        </p:sp>
      </p:grpSp>
      <p:cxnSp>
        <p:nvCxnSpPr>
          <p:cNvPr id="73" name="Straight Connector 72"/>
          <p:cNvCxnSpPr>
            <a:cxnSpLocks/>
          </p:cNvCxnSpPr>
          <p:nvPr/>
        </p:nvCxnSpPr>
        <p:spPr>
          <a:xfrm>
            <a:off x="3099273" y="2307645"/>
            <a:ext cx="0" cy="2657324"/>
          </a:xfrm>
          <a:prstGeom prst="line">
            <a:avLst/>
          </a:prstGeom>
          <a:ln>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4705617" y="3115637"/>
            <a:ext cx="410141" cy="410142"/>
            <a:chOff x="1531842" y="2332716"/>
            <a:chExt cx="335644" cy="335644"/>
          </a:xfrm>
        </p:grpSpPr>
        <p:sp>
          <p:nvSpPr>
            <p:cNvPr id="75" name="Oval 74"/>
            <p:cNvSpPr/>
            <p:nvPr/>
          </p:nvSpPr>
          <p:spPr>
            <a:xfrm>
              <a:off x="1531842" y="2332716"/>
              <a:ext cx="335644" cy="335644"/>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dirty="0"/>
            </a:p>
          </p:txBody>
        </p:sp>
        <p:sp>
          <p:nvSpPr>
            <p:cNvPr id="76" name="TextBox 75"/>
            <p:cNvSpPr txBox="1"/>
            <p:nvPr/>
          </p:nvSpPr>
          <p:spPr>
            <a:xfrm>
              <a:off x="1539568" y="2347109"/>
              <a:ext cx="323811" cy="302246"/>
            </a:xfrm>
            <a:prstGeom prst="rect">
              <a:avLst/>
            </a:prstGeom>
            <a:noFill/>
          </p:spPr>
          <p:txBody>
            <a:bodyPr wrap="square" rtlCol="0">
              <a:spAutoFit/>
            </a:bodyPr>
            <a:lstStyle/>
            <a:p>
              <a:pPr algn="ctr"/>
              <a:r>
                <a:rPr lang="en-US" dirty="0">
                  <a:solidFill>
                    <a:schemeClr val="bg1"/>
                  </a:solidFill>
                  <a:latin typeface="Montserrat" panose="00000500000000000000" pitchFamily="50" charset="0"/>
                </a:rPr>
                <a:t>2</a:t>
              </a:r>
            </a:p>
          </p:txBody>
        </p:sp>
      </p:grpSp>
      <p:grpSp>
        <p:nvGrpSpPr>
          <p:cNvPr id="77" name="Group 76"/>
          <p:cNvGrpSpPr/>
          <p:nvPr/>
        </p:nvGrpSpPr>
        <p:grpSpPr>
          <a:xfrm>
            <a:off x="7923200" y="3115637"/>
            <a:ext cx="410141" cy="410142"/>
            <a:chOff x="1531842" y="2332716"/>
            <a:chExt cx="335644" cy="335644"/>
          </a:xfrm>
        </p:grpSpPr>
        <p:sp>
          <p:nvSpPr>
            <p:cNvPr id="78" name="Oval 77"/>
            <p:cNvSpPr/>
            <p:nvPr/>
          </p:nvSpPr>
          <p:spPr>
            <a:xfrm>
              <a:off x="1531842" y="2332716"/>
              <a:ext cx="335644" cy="335644"/>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dirty="0"/>
            </a:p>
          </p:txBody>
        </p:sp>
        <p:sp>
          <p:nvSpPr>
            <p:cNvPr id="79" name="TextBox 78"/>
            <p:cNvSpPr txBox="1"/>
            <p:nvPr/>
          </p:nvSpPr>
          <p:spPr>
            <a:xfrm>
              <a:off x="1539568" y="2347109"/>
              <a:ext cx="323811" cy="302246"/>
            </a:xfrm>
            <a:prstGeom prst="rect">
              <a:avLst/>
            </a:prstGeom>
            <a:noFill/>
          </p:spPr>
          <p:txBody>
            <a:bodyPr wrap="square" rtlCol="0">
              <a:spAutoFit/>
            </a:bodyPr>
            <a:lstStyle/>
            <a:p>
              <a:pPr algn="ctr"/>
              <a:r>
                <a:rPr lang="en-US" dirty="0">
                  <a:solidFill>
                    <a:schemeClr val="bg1"/>
                  </a:solidFill>
                  <a:latin typeface="Montserrat" panose="00000500000000000000" pitchFamily="50" charset="0"/>
                </a:rPr>
                <a:t>3</a:t>
              </a:r>
            </a:p>
          </p:txBody>
        </p:sp>
      </p:grpSp>
      <p:grpSp>
        <p:nvGrpSpPr>
          <p:cNvPr id="80" name="Group 79"/>
          <p:cNvGrpSpPr/>
          <p:nvPr/>
        </p:nvGrpSpPr>
        <p:grpSpPr>
          <a:xfrm>
            <a:off x="10615256" y="3115637"/>
            <a:ext cx="410141" cy="410142"/>
            <a:chOff x="1531842" y="2332716"/>
            <a:chExt cx="335644" cy="335644"/>
          </a:xfrm>
        </p:grpSpPr>
        <p:sp>
          <p:nvSpPr>
            <p:cNvPr id="81" name="Oval 80"/>
            <p:cNvSpPr/>
            <p:nvPr/>
          </p:nvSpPr>
          <p:spPr>
            <a:xfrm>
              <a:off x="1531842" y="2332716"/>
              <a:ext cx="335644" cy="335644"/>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dirty="0"/>
            </a:p>
          </p:txBody>
        </p:sp>
        <p:sp>
          <p:nvSpPr>
            <p:cNvPr id="82" name="TextBox 81"/>
            <p:cNvSpPr txBox="1"/>
            <p:nvPr/>
          </p:nvSpPr>
          <p:spPr>
            <a:xfrm>
              <a:off x="1539568" y="2347109"/>
              <a:ext cx="323811" cy="302246"/>
            </a:xfrm>
            <a:prstGeom prst="rect">
              <a:avLst/>
            </a:prstGeom>
            <a:noFill/>
          </p:spPr>
          <p:txBody>
            <a:bodyPr wrap="square" rtlCol="0">
              <a:spAutoFit/>
            </a:bodyPr>
            <a:lstStyle/>
            <a:p>
              <a:pPr algn="ctr"/>
              <a:r>
                <a:rPr lang="en-US" dirty="0">
                  <a:solidFill>
                    <a:schemeClr val="bg1"/>
                  </a:solidFill>
                  <a:latin typeface="Montserrat" panose="00000500000000000000" pitchFamily="50" charset="0"/>
                </a:rPr>
                <a:t>4</a:t>
              </a:r>
            </a:p>
          </p:txBody>
        </p:sp>
      </p:grpSp>
      <p:cxnSp>
        <p:nvCxnSpPr>
          <p:cNvPr id="83" name="Straight Connector 82"/>
          <p:cNvCxnSpPr>
            <a:cxnSpLocks/>
          </p:cNvCxnSpPr>
          <p:nvPr/>
        </p:nvCxnSpPr>
        <p:spPr>
          <a:xfrm>
            <a:off x="5955075" y="2307645"/>
            <a:ext cx="0" cy="2657324"/>
          </a:xfrm>
          <a:prstGeom prst="line">
            <a:avLst/>
          </a:prstGeom>
          <a:ln>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cxnSpLocks/>
          </p:cNvCxnSpPr>
          <p:nvPr/>
        </p:nvCxnSpPr>
        <p:spPr>
          <a:xfrm>
            <a:off x="9117375" y="2307645"/>
            <a:ext cx="0" cy="2657324"/>
          </a:xfrm>
          <a:prstGeom prst="line">
            <a:avLst/>
          </a:prstGeom>
          <a:ln>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84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452525" y="3727036"/>
            <a:ext cx="6584950" cy="733534"/>
          </a:xfrm>
        </p:spPr>
        <p:txBody>
          <a:bodyPr/>
          <a:lstStyle/>
          <a:p>
            <a:pPr>
              <a:lnSpc>
                <a:spcPts val="2000"/>
              </a:lnSpc>
            </a:pPr>
            <a:r>
              <a:rPr lang="en-US" sz="2400" dirty="0"/>
              <a:t>emailexample@alltrafficsolutions.com</a:t>
            </a:r>
          </a:p>
          <a:p>
            <a:pPr>
              <a:lnSpc>
                <a:spcPts val="2000"/>
              </a:lnSpc>
            </a:pPr>
            <a:r>
              <a:rPr lang="en-US" sz="2400" dirty="0"/>
              <a:t>(###) ###-####</a:t>
            </a:r>
          </a:p>
        </p:txBody>
      </p:sp>
      <p:sp>
        <p:nvSpPr>
          <p:cNvPr id="6" name="Text Placeholder 5"/>
          <p:cNvSpPr>
            <a:spLocks noGrp="1"/>
          </p:cNvSpPr>
          <p:nvPr>
            <p:ph type="body" sz="quarter" idx="12"/>
          </p:nvPr>
        </p:nvSpPr>
        <p:spPr>
          <a:xfrm>
            <a:off x="1368150" y="2404252"/>
            <a:ext cx="8389259" cy="1421928"/>
          </a:xfrm>
        </p:spPr>
        <p:txBody>
          <a:bodyPr/>
          <a:lstStyle/>
          <a:p>
            <a:r>
              <a:rPr lang="en-US" sz="9600" dirty="0"/>
              <a:t>THANKS!</a:t>
            </a:r>
          </a:p>
        </p:txBody>
      </p:sp>
    </p:spTree>
    <p:extLst>
      <p:ext uri="{BB962C8B-B14F-4D97-AF65-F5344CB8AC3E}">
        <p14:creationId xmlns:p14="http://schemas.microsoft.com/office/powerpoint/2010/main" val="1899638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Freeform 5"/>
          <p:cNvSpPr>
            <a:spLocks noEditPoints="1"/>
          </p:cNvSpPr>
          <p:nvPr/>
        </p:nvSpPr>
        <p:spPr bwMode="auto">
          <a:xfrm>
            <a:off x="6661900" y="2100500"/>
            <a:ext cx="424042" cy="424042"/>
          </a:xfrm>
          <a:custGeom>
            <a:avLst/>
            <a:gdLst>
              <a:gd name="T0" fmla="*/ 568 w 568"/>
              <a:gd name="T1" fmla="*/ 335 h 568"/>
              <a:gd name="T2" fmla="*/ 541 w 568"/>
              <a:gd name="T3" fmla="*/ 348 h 568"/>
              <a:gd name="T4" fmla="*/ 341 w 568"/>
              <a:gd name="T5" fmla="*/ 551 h 568"/>
              <a:gd name="T6" fmla="*/ 233 w 568"/>
              <a:gd name="T7" fmla="*/ 568 h 568"/>
              <a:gd name="T8" fmla="*/ 221 w 568"/>
              <a:gd name="T9" fmla="*/ 541 h 568"/>
              <a:gd name="T10" fmla="*/ 18 w 568"/>
              <a:gd name="T11" fmla="*/ 341 h 568"/>
              <a:gd name="T12" fmla="*/ 0 w 568"/>
              <a:gd name="T13" fmla="*/ 233 h 568"/>
              <a:gd name="T14" fmla="*/ 27 w 568"/>
              <a:gd name="T15" fmla="*/ 221 h 568"/>
              <a:gd name="T16" fmla="*/ 228 w 568"/>
              <a:gd name="T17" fmla="*/ 18 h 568"/>
              <a:gd name="T18" fmla="*/ 335 w 568"/>
              <a:gd name="T19" fmla="*/ 0 h 568"/>
              <a:gd name="T20" fmla="*/ 348 w 568"/>
              <a:gd name="T21" fmla="*/ 27 h 568"/>
              <a:gd name="T22" fmla="*/ 550 w 568"/>
              <a:gd name="T23" fmla="*/ 228 h 568"/>
              <a:gd name="T24" fmla="*/ 284 w 568"/>
              <a:gd name="T25" fmla="*/ 171 h 568"/>
              <a:gd name="T26" fmla="*/ 284 w 568"/>
              <a:gd name="T27" fmla="*/ 398 h 568"/>
              <a:gd name="T28" fmla="*/ 284 w 568"/>
              <a:gd name="T29" fmla="*/ 171 h 568"/>
              <a:gd name="T30" fmla="*/ 105 w 568"/>
              <a:gd name="T31" fmla="*/ 115 h 568"/>
              <a:gd name="T32" fmla="*/ 48 w 568"/>
              <a:gd name="T33" fmla="*/ 227 h 568"/>
              <a:gd name="T34" fmla="*/ 167 w 568"/>
              <a:gd name="T35" fmla="*/ 223 h 568"/>
              <a:gd name="T36" fmla="*/ 228 w 568"/>
              <a:gd name="T37" fmla="*/ 159 h 568"/>
              <a:gd name="T38" fmla="*/ 227 w 568"/>
              <a:gd name="T39" fmla="*/ 45 h 568"/>
              <a:gd name="T40" fmla="*/ 227 w 568"/>
              <a:gd name="T41" fmla="*/ 521 h 568"/>
              <a:gd name="T42" fmla="*/ 223 w 568"/>
              <a:gd name="T43" fmla="*/ 402 h 568"/>
              <a:gd name="T44" fmla="*/ 160 w 568"/>
              <a:gd name="T45" fmla="*/ 341 h 568"/>
              <a:gd name="T46" fmla="*/ 45 w 568"/>
              <a:gd name="T47" fmla="*/ 341 h 568"/>
              <a:gd name="T48" fmla="*/ 524 w 568"/>
              <a:gd name="T49" fmla="*/ 227 h 568"/>
              <a:gd name="T50" fmla="*/ 341 w 568"/>
              <a:gd name="T51" fmla="*/ 45 h 568"/>
              <a:gd name="T52" fmla="*/ 341 w 568"/>
              <a:gd name="T53" fmla="*/ 161 h 568"/>
              <a:gd name="T54" fmla="*/ 401 w 568"/>
              <a:gd name="T55" fmla="*/ 223 h 568"/>
              <a:gd name="T56" fmla="*/ 515 w 568"/>
              <a:gd name="T57" fmla="*/ 227 h 568"/>
              <a:gd name="T58" fmla="*/ 341 w 568"/>
              <a:gd name="T59" fmla="*/ 524 h 568"/>
              <a:gd name="T60" fmla="*/ 524 w 568"/>
              <a:gd name="T61" fmla="*/ 341 h 568"/>
              <a:gd name="T62" fmla="*/ 407 w 568"/>
              <a:gd name="T63" fmla="*/ 341 h 568"/>
              <a:gd name="T64" fmla="*/ 346 w 568"/>
              <a:gd name="T65" fmla="*/ 401 h 568"/>
              <a:gd name="T66" fmla="*/ 341 w 568"/>
              <a:gd name="T67" fmla="*/ 517 h 568"/>
              <a:gd name="T68" fmla="*/ 322 w 568"/>
              <a:gd name="T69" fmla="*/ 157 h 568"/>
              <a:gd name="T70" fmla="*/ 247 w 568"/>
              <a:gd name="T71" fmla="*/ 20 h 568"/>
              <a:gd name="T72" fmla="*/ 322 w 568"/>
              <a:gd name="T73" fmla="*/ 157 h 568"/>
              <a:gd name="T74" fmla="*/ 20 w 568"/>
              <a:gd name="T75" fmla="*/ 322 h 568"/>
              <a:gd name="T76" fmla="*/ 152 w 568"/>
              <a:gd name="T77" fmla="*/ 284 h 568"/>
              <a:gd name="T78" fmla="*/ 20 w 568"/>
              <a:gd name="T79" fmla="*/ 247 h 568"/>
              <a:gd name="T80" fmla="*/ 549 w 568"/>
              <a:gd name="T81" fmla="*/ 322 h 568"/>
              <a:gd name="T82" fmla="*/ 411 w 568"/>
              <a:gd name="T83" fmla="*/ 247 h 568"/>
              <a:gd name="T84" fmla="*/ 247 w 568"/>
              <a:gd name="T85" fmla="*/ 411 h 568"/>
              <a:gd name="T86" fmla="*/ 322 w 568"/>
              <a:gd name="T87" fmla="*/ 549 h 568"/>
              <a:gd name="T88" fmla="*/ 247 w 568"/>
              <a:gd name="T89" fmla="*/ 411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8" h="568">
                <a:moveTo>
                  <a:pt x="568" y="233"/>
                </a:moveTo>
                <a:cubicBezTo>
                  <a:pt x="568" y="267"/>
                  <a:pt x="568" y="301"/>
                  <a:pt x="568" y="335"/>
                </a:cubicBezTo>
                <a:cubicBezTo>
                  <a:pt x="564" y="342"/>
                  <a:pt x="557" y="342"/>
                  <a:pt x="551" y="341"/>
                </a:cubicBezTo>
                <a:cubicBezTo>
                  <a:pt x="545" y="340"/>
                  <a:pt x="543" y="342"/>
                  <a:pt x="541" y="348"/>
                </a:cubicBezTo>
                <a:cubicBezTo>
                  <a:pt x="513" y="448"/>
                  <a:pt x="448" y="513"/>
                  <a:pt x="348" y="541"/>
                </a:cubicBezTo>
                <a:cubicBezTo>
                  <a:pt x="342" y="543"/>
                  <a:pt x="340" y="545"/>
                  <a:pt x="341" y="551"/>
                </a:cubicBezTo>
                <a:cubicBezTo>
                  <a:pt x="342" y="558"/>
                  <a:pt x="342" y="564"/>
                  <a:pt x="335" y="568"/>
                </a:cubicBezTo>
                <a:cubicBezTo>
                  <a:pt x="301" y="568"/>
                  <a:pt x="267" y="568"/>
                  <a:pt x="233" y="568"/>
                </a:cubicBezTo>
                <a:cubicBezTo>
                  <a:pt x="226" y="564"/>
                  <a:pt x="227" y="557"/>
                  <a:pt x="228" y="550"/>
                </a:cubicBezTo>
                <a:cubicBezTo>
                  <a:pt x="228" y="545"/>
                  <a:pt x="226" y="543"/>
                  <a:pt x="221" y="541"/>
                </a:cubicBezTo>
                <a:cubicBezTo>
                  <a:pt x="120" y="513"/>
                  <a:pt x="55" y="448"/>
                  <a:pt x="27" y="348"/>
                </a:cubicBezTo>
                <a:cubicBezTo>
                  <a:pt x="26" y="342"/>
                  <a:pt x="24" y="340"/>
                  <a:pt x="18" y="341"/>
                </a:cubicBezTo>
                <a:cubicBezTo>
                  <a:pt x="11" y="342"/>
                  <a:pt x="5" y="342"/>
                  <a:pt x="0" y="335"/>
                </a:cubicBezTo>
                <a:cubicBezTo>
                  <a:pt x="0" y="301"/>
                  <a:pt x="0" y="267"/>
                  <a:pt x="0" y="233"/>
                </a:cubicBezTo>
                <a:cubicBezTo>
                  <a:pt x="5" y="226"/>
                  <a:pt x="11" y="227"/>
                  <a:pt x="18" y="228"/>
                </a:cubicBezTo>
                <a:cubicBezTo>
                  <a:pt x="24" y="228"/>
                  <a:pt x="26" y="226"/>
                  <a:pt x="27" y="221"/>
                </a:cubicBezTo>
                <a:cubicBezTo>
                  <a:pt x="55" y="120"/>
                  <a:pt x="120" y="55"/>
                  <a:pt x="221" y="27"/>
                </a:cubicBezTo>
                <a:cubicBezTo>
                  <a:pt x="226" y="26"/>
                  <a:pt x="228" y="24"/>
                  <a:pt x="228" y="18"/>
                </a:cubicBezTo>
                <a:cubicBezTo>
                  <a:pt x="227" y="11"/>
                  <a:pt x="226" y="5"/>
                  <a:pt x="233" y="0"/>
                </a:cubicBezTo>
                <a:cubicBezTo>
                  <a:pt x="267" y="0"/>
                  <a:pt x="301" y="0"/>
                  <a:pt x="335" y="0"/>
                </a:cubicBezTo>
                <a:cubicBezTo>
                  <a:pt x="342" y="5"/>
                  <a:pt x="342" y="11"/>
                  <a:pt x="341" y="18"/>
                </a:cubicBezTo>
                <a:cubicBezTo>
                  <a:pt x="340" y="24"/>
                  <a:pt x="342" y="26"/>
                  <a:pt x="348" y="27"/>
                </a:cubicBezTo>
                <a:cubicBezTo>
                  <a:pt x="448" y="55"/>
                  <a:pt x="513" y="120"/>
                  <a:pt x="541" y="221"/>
                </a:cubicBezTo>
                <a:cubicBezTo>
                  <a:pt x="543" y="226"/>
                  <a:pt x="545" y="228"/>
                  <a:pt x="550" y="228"/>
                </a:cubicBezTo>
                <a:cubicBezTo>
                  <a:pt x="557" y="227"/>
                  <a:pt x="564" y="226"/>
                  <a:pt x="568" y="233"/>
                </a:cubicBezTo>
                <a:close/>
                <a:moveTo>
                  <a:pt x="284" y="171"/>
                </a:moveTo>
                <a:cubicBezTo>
                  <a:pt x="220" y="171"/>
                  <a:pt x="171" y="220"/>
                  <a:pt x="171" y="285"/>
                </a:cubicBezTo>
                <a:cubicBezTo>
                  <a:pt x="171" y="348"/>
                  <a:pt x="220" y="398"/>
                  <a:pt x="284" y="398"/>
                </a:cubicBezTo>
                <a:cubicBezTo>
                  <a:pt x="348" y="398"/>
                  <a:pt x="398" y="348"/>
                  <a:pt x="398" y="284"/>
                </a:cubicBezTo>
                <a:cubicBezTo>
                  <a:pt x="398" y="220"/>
                  <a:pt x="348" y="171"/>
                  <a:pt x="284" y="171"/>
                </a:cubicBezTo>
                <a:close/>
                <a:moveTo>
                  <a:pt x="227" y="45"/>
                </a:moveTo>
                <a:cubicBezTo>
                  <a:pt x="179" y="57"/>
                  <a:pt x="138" y="80"/>
                  <a:pt x="105" y="115"/>
                </a:cubicBezTo>
                <a:cubicBezTo>
                  <a:pt x="75" y="147"/>
                  <a:pt x="55" y="184"/>
                  <a:pt x="45" y="227"/>
                </a:cubicBezTo>
                <a:cubicBezTo>
                  <a:pt x="47" y="227"/>
                  <a:pt x="47" y="227"/>
                  <a:pt x="48" y="227"/>
                </a:cubicBezTo>
                <a:cubicBezTo>
                  <a:pt x="86" y="227"/>
                  <a:pt x="123" y="227"/>
                  <a:pt x="161" y="228"/>
                </a:cubicBezTo>
                <a:cubicBezTo>
                  <a:pt x="165" y="228"/>
                  <a:pt x="166" y="226"/>
                  <a:pt x="167" y="223"/>
                </a:cubicBezTo>
                <a:cubicBezTo>
                  <a:pt x="180" y="199"/>
                  <a:pt x="199" y="180"/>
                  <a:pt x="223" y="168"/>
                </a:cubicBezTo>
                <a:cubicBezTo>
                  <a:pt x="226" y="166"/>
                  <a:pt x="228" y="163"/>
                  <a:pt x="228" y="159"/>
                </a:cubicBezTo>
                <a:cubicBezTo>
                  <a:pt x="227" y="131"/>
                  <a:pt x="227" y="103"/>
                  <a:pt x="227" y="76"/>
                </a:cubicBezTo>
                <a:cubicBezTo>
                  <a:pt x="227" y="66"/>
                  <a:pt x="227" y="55"/>
                  <a:pt x="227" y="45"/>
                </a:cubicBezTo>
                <a:close/>
                <a:moveTo>
                  <a:pt x="227" y="523"/>
                </a:moveTo>
                <a:cubicBezTo>
                  <a:pt x="227" y="522"/>
                  <a:pt x="227" y="522"/>
                  <a:pt x="227" y="521"/>
                </a:cubicBezTo>
                <a:cubicBezTo>
                  <a:pt x="227" y="483"/>
                  <a:pt x="227" y="445"/>
                  <a:pt x="227" y="407"/>
                </a:cubicBezTo>
                <a:cubicBezTo>
                  <a:pt x="227" y="405"/>
                  <a:pt x="225" y="403"/>
                  <a:pt x="223" y="402"/>
                </a:cubicBezTo>
                <a:cubicBezTo>
                  <a:pt x="199" y="388"/>
                  <a:pt x="180" y="370"/>
                  <a:pt x="167" y="345"/>
                </a:cubicBezTo>
                <a:cubicBezTo>
                  <a:pt x="166" y="342"/>
                  <a:pt x="164" y="341"/>
                  <a:pt x="160" y="341"/>
                </a:cubicBezTo>
                <a:cubicBezTo>
                  <a:pt x="124" y="341"/>
                  <a:pt x="87" y="341"/>
                  <a:pt x="51" y="341"/>
                </a:cubicBezTo>
                <a:cubicBezTo>
                  <a:pt x="49" y="341"/>
                  <a:pt x="47" y="341"/>
                  <a:pt x="45" y="341"/>
                </a:cubicBezTo>
                <a:cubicBezTo>
                  <a:pt x="63" y="428"/>
                  <a:pt x="136" y="504"/>
                  <a:pt x="227" y="523"/>
                </a:cubicBezTo>
                <a:close/>
                <a:moveTo>
                  <a:pt x="524" y="227"/>
                </a:moveTo>
                <a:cubicBezTo>
                  <a:pt x="512" y="181"/>
                  <a:pt x="490" y="141"/>
                  <a:pt x="457" y="108"/>
                </a:cubicBezTo>
                <a:cubicBezTo>
                  <a:pt x="424" y="76"/>
                  <a:pt x="386" y="56"/>
                  <a:pt x="341" y="45"/>
                </a:cubicBezTo>
                <a:cubicBezTo>
                  <a:pt x="341" y="47"/>
                  <a:pt x="341" y="47"/>
                  <a:pt x="341" y="48"/>
                </a:cubicBezTo>
                <a:cubicBezTo>
                  <a:pt x="341" y="86"/>
                  <a:pt x="341" y="123"/>
                  <a:pt x="341" y="161"/>
                </a:cubicBezTo>
                <a:cubicBezTo>
                  <a:pt x="341" y="165"/>
                  <a:pt x="343" y="166"/>
                  <a:pt x="346" y="167"/>
                </a:cubicBezTo>
                <a:cubicBezTo>
                  <a:pt x="370" y="180"/>
                  <a:pt x="388" y="199"/>
                  <a:pt x="401" y="223"/>
                </a:cubicBezTo>
                <a:cubicBezTo>
                  <a:pt x="403" y="227"/>
                  <a:pt x="405" y="228"/>
                  <a:pt x="409" y="228"/>
                </a:cubicBezTo>
                <a:cubicBezTo>
                  <a:pt x="444" y="227"/>
                  <a:pt x="480" y="227"/>
                  <a:pt x="515" y="227"/>
                </a:cubicBezTo>
                <a:cubicBezTo>
                  <a:pt x="518" y="227"/>
                  <a:pt x="520" y="227"/>
                  <a:pt x="524" y="227"/>
                </a:cubicBezTo>
                <a:close/>
                <a:moveTo>
                  <a:pt x="341" y="524"/>
                </a:moveTo>
                <a:cubicBezTo>
                  <a:pt x="390" y="512"/>
                  <a:pt x="432" y="488"/>
                  <a:pt x="465" y="451"/>
                </a:cubicBezTo>
                <a:cubicBezTo>
                  <a:pt x="494" y="420"/>
                  <a:pt x="514" y="383"/>
                  <a:pt x="524" y="341"/>
                </a:cubicBezTo>
                <a:cubicBezTo>
                  <a:pt x="522" y="341"/>
                  <a:pt x="521" y="341"/>
                  <a:pt x="520" y="341"/>
                </a:cubicBezTo>
                <a:cubicBezTo>
                  <a:pt x="483" y="341"/>
                  <a:pt x="445" y="341"/>
                  <a:pt x="407" y="341"/>
                </a:cubicBezTo>
                <a:cubicBezTo>
                  <a:pt x="405" y="341"/>
                  <a:pt x="403" y="343"/>
                  <a:pt x="401" y="345"/>
                </a:cubicBezTo>
                <a:cubicBezTo>
                  <a:pt x="388" y="369"/>
                  <a:pt x="370" y="388"/>
                  <a:pt x="346" y="401"/>
                </a:cubicBezTo>
                <a:cubicBezTo>
                  <a:pt x="342" y="403"/>
                  <a:pt x="341" y="405"/>
                  <a:pt x="341" y="409"/>
                </a:cubicBezTo>
                <a:cubicBezTo>
                  <a:pt x="341" y="445"/>
                  <a:pt x="341" y="481"/>
                  <a:pt x="341" y="517"/>
                </a:cubicBezTo>
                <a:cubicBezTo>
                  <a:pt x="341" y="519"/>
                  <a:pt x="341" y="521"/>
                  <a:pt x="341" y="524"/>
                </a:cubicBezTo>
                <a:close/>
                <a:moveTo>
                  <a:pt x="322" y="157"/>
                </a:moveTo>
                <a:cubicBezTo>
                  <a:pt x="322" y="111"/>
                  <a:pt x="322" y="65"/>
                  <a:pt x="322" y="20"/>
                </a:cubicBezTo>
                <a:cubicBezTo>
                  <a:pt x="296" y="20"/>
                  <a:pt x="272" y="20"/>
                  <a:pt x="247" y="20"/>
                </a:cubicBezTo>
                <a:cubicBezTo>
                  <a:pt x="247" y="66"/>
                  <a:pt x="247" y="111"/>
                  <a:pt x="247" y="157"/>
                </a:cubicBezTo>
                <a:cubicBezTo>
                  <a:pt x="272" y="150"/>
                  <a:pt x="297" y="150"/>
                  <a:pt x="322" y="157"/>
                </a:cubicBezTo>
                <a:close/>
                <a:moveTo>
                  <a:pt x="20" y="247"/>
                </a:moveTo>
                <a:cubicBezTo>
                  <a:pt x="20" y="272"/>
                  <a:pt x="20" y="297"/>
                  <a:pt x="20" y="322"/>
                </a:cubicBezTo>
                <a:cubicBezTo>
                  <a:pt x="66" y="322"/>
                  <a:pt x="111" y="322"/>
                  <a:pt x="156" y="322"/>
                </a:cubicBezTo>
                <a:cubicBezTo>
                  <a:pt x="154" y="309"/>
                  <a:pt x="152" y="296"/>
                  <a:pt x="152" y="284"/>
                </a:cubicBezTo>
                <a:cubicBezTo>
                  <a:pt x="152" y="272"/>
                  <a:pt x="155" y="259"/>
                  <a:pt x="156" y="247"/>
                </a:cubicBezTo>
                <a:cubicBezTo>
                  <a:pt x="111" y="247"/>
                  <a:pt x="66" y="247"/>
                  <a:pt x="20" y="247"/>
                </a:cubicBezTo>
                <a:close/>
                <a:moveTo>
                  <a:pt x="411" y="322"/>
                </a:moveTo>
                <a:cubicBezTo>
                  <a:pt x="458" y="322"/>
                  <a:pt x="503" y="322"/>
                  <a:pt x="549" y="322"/>
                </a:cubicBezTo>
                <a:cubicBezTo>
                  <a:pt x="549" y="296"/>
                  <a:pt x="549" y="272"/>
                  <a:pt x="549" y="247"/>
                </a:cubicBezTo>
                <a:cubicBezTo>
                  <a:pt x="503" y="247"/>
                  <a:pt x="457" y="247"/>
                  <a:pt x="411" y="247"/>
                </a:cubicBezTo>
                <a:cubicBezTo>
                  <a:pt x="419" y="272"/>
                  <a:pt x="419" y="297"/>
                  <a:pt x="411" y="322"/>
                </a:cubicBezTo>
                <a:close/>
                <a:moveTo>
                  <a:pt x="247" y="411"/>
                </a:moveTo>
                <a:cubicBezTo>
                  <a:pt x="247" y="458"/>
                  <a:pt x="247" y="503"/>
                  <a:pt x="247" y="549"/>
                </a:cubicBezTo>
                <a:cubicBezTo>
                  <a:pt x="272" y="549"/>
                  <a:pt x="297" y="549"/>
                  <a:pt x="322" y="549"/>
                </a:cubicBezTo>
                <a:cubicBezTo>
                  <a:pt x="322" y="503"/>
                  <a:pt x="322" y="457"/>
                  <a:pt x="322" y="411"/>
                </a:cubicBezTo>
                <a:cubicBezTo>
                  <a:pt x="297" y="419"/>
                  <a:pt x="272" y="419"/>
                  <a:pt x="247" y="411"/>
                </a:cubicBezTo>
                <a:close/>
              </a:path>
            </a:pathLst>
          </a:custGeom>
          <a:solidFill>
            <a:srgbClr val="299399"/>
          </a:solidFill>
          <a:ln w="6350">
            <a:solidFill>
              <a:srgbClr val="299399"/>
            </a:solidFill>
          </a:ln>
        </p:spPr>
        <p:txBody>
          <a:bodyPr vert="horz" wrap="square" lIns="91440" tIns="45720" rIns="91440" bIns="45720" numCol="1" anchor="t" anchorCtr="0" compatLnSpc="1">
            <a:prstTxWarp prst="textNoShape">
              <a:avLst/>
            </a:prstTxWarp>
          </a:bodyPr>
          <a:lstStyle/>
          <a:p>
            <a:endParaRPr lang="en-US" dirty="0"/>
          </a:p>
        </p:txBody>
      </p:sp>
      <p:sp>
        <p:nvSpPr>
          <p:cNvPr id="2" name="Text Placeholder 1"/>
          <p:cNvSpPr>
            <a:spLocks noGrp="1"/>
          </p:cNvSpPr>
          <p:nvPr>
            <p:ph type="body" sz="quarter" idx="13"/>
          </p:nvPr>
        </p:nvSpPr>
        <p:spPr>
          <a:xfrm>
            <a:off x="0" y="434949"/>
            <a:ext cx="12192000" cy="701731"/>
          </a:xfrm>
        </p:spPr>
        <p:txBody>
          <a:bodyPr/>
          <a:lstStyle/>
          <a:p>
            <a:r>
              <a:rPr lang="en-US" sz="4400" dirty="0"/>
              <a:t>TRUSTED BY 5,000+ </a:t>
            </a:r>
          </a:p>
        </p:txBody>
      </p:sp>
      <p:sp>
        <p:nvSpPr>
          <p:cNvPr id="3" name="Rectangle 2"/>
          <p:cNvSpPr/>
          <p:nvPr/>
        </p:nvSpPr>
        <p:spPr>
          <a:xfrm>
            <a:off x="1522861" y="1031441"/>
            <a:ext cx="9146286" cy="369332"/>
          </a:xfrm>
          <a:prstGeom prst="rect">
            <a:avLst/>
          </a:prstGeom>
        </p:spPr>
        <p:txBody>
          <a:bodyPr wrap="none">
            <a:spAutoFit/>
          </a:bodyPr>
          <a:lstStyle/>
          <a:p>
            <a:pPr lvl="0" algn="ctr">
              <a:lnSpc>
                <a:spcPct val="90000"/>
              </a:lnSpc>
              <a:buClr>
                <a:schemeClr val="dk1"/>
              </a:buClr>
              <a:buSzPct val="25000"/>
            </a:pPr>
            <a:r>
              <a:rPr lang="en-US" sz="2000" dirty="0">
                <a:solidFill>
                  <a:schemeClr val="accent6">
                    <a:lumMod val="50000"/>
                  </a:schemeClr>
                </a:solidFill>
                <a:latin typeface="Lato" panose="020F0502020204030203" pitchFamily="34" charset="0"/>
                <a:cs typeface="Lato" panose="020F0502020204030203" pitchFamily="34" charset="0"/>
              </a:rPr>
              <a:t>Municipalities, Law Enforcement Agencies, Commercial Organizations and more</a:t>
            </a:r>
            <a:endParaRPr lang="fr-FR" sz="2000" dirty="0">
              <a:solidFill>
                <a:schemeClr val="accent6">
                  <a:lumMod val="50000"/>
                </a:schemeClr>
              </a:solidFill>
              <a:latin typeface="Lato" panose="020F0502020204030203" pitchFamily="34" charset="0"/>
              <a:ea typeface="Montserrat"/>
              <a:cs typeface="Lato" panose="020F0502020204030203" pitchFamily="34" charset="0"/>
              <a:sym typeface="Montserrat"/>
            </a:endParaRPr>
          </a:p>
        </p:txBody>
      </p:sp>
      <p:sp>
        <p:nvSpPr>
          <p:cNvPr id="15" name="Rectangle 14"/>
          <p:cNvSpPr/>
          <p:nvPr/>
        </p:nvSpPr>
        <p:spPr>
          <a:xfrm>
            <a:off x="2130427" y="2099107"/>
            <a:ext cx="2340128" cy="430887"/>
          </a:xfrm>
          <a:prstGeom prst="rect">
            <a:avLst/>
          </a:prstGeom>
        </p:spPr>
        <p:txBody>
          <a:bodyPr wrap="none">
            <a:spAutoFit/>
          </a:bodyPr>
          <a:lstStyle/>
          <a:p>
            <a:r>
              <a:rPr lang="en-US" sz="2200" dirty="0">
                <a:solidFill>
                  <a:schemeClr val="tx1">
                    <a:lumMod val="85000"/>
                    <a:lumOff val="15000"/>
                  </a:schemeClr>
                </a:solidFill>
              </a:rPr>
              <a:t>Law Enforcement</a:t>
            </a:r>
          </a:p>
        </p:txBody>
      </p:sp>
      <p:sp>
        <p:nvSpPr>
          <p:cNvPr id="16" name="Rectangle 15"/>
          <p:cNvSpPr/>
          <p:nvPr/>
        </p:nvSpPr>
        <p:spPr>
          <a:xfrm>
            <a:off x="2130427" y="2860646"/>
            <a:ext cx="2089162" cy="430887"/>
          </a:xfrm>
          <a:prstGeom prst="rect">
            <a:avLst/>
          </a:prstGeom>
        </p:spPr>
        <p:txBody>
          <a:bodyPr wrap="none">
            <a:spAutoFit/>
          </a:bodyPr>
          <a:lstStyle/>
          <a:p>
            <a:r>
              <a:rPr lang="en-US" sz="2200" dirty="0">
                <a:solidFill>
                  <a:schemeClr val="tx1">
                    <a:lumMod val="85000"/>
                    <a:lumOff val="15000"/>
                  </a:schemeClr>
                </a:solidFill>
              </a:rPr>
              <a:t>Safety Planning</a:t>
            </a:r>
          </a:p>
        </p:txBody>
      </p:sp>
      <p:sp>
        <p:nvSpPr>
          <p:cNvPr id="17" name="Rectangle 16"/>
          <p:cNvSpPr/>
          <p:nvPr/>
        </p:nvSpPr>
        <p:spPr>
          <a:xfrm>
            <a:off x="2130427" y="3622185"/>
            <a:ext cx="3247171" cy="430887"/>
          </a:xfrm>
          <a:prstGeom prst="rect">
            <a:avLst/>
          </a:prstGeom>
        </p:spPr>
        <p:txBody>
          <a:bodyPr wrap="none">
            <a:spAutoFit/>
          </a:bodyPr>
          <a:lstStyle/>
          <a:p>
            <a:r>
              <a:rPr lang="en-US" sz="2200" dirty="0">
                <a:solidFill>
                  <a:schemeClr val="tx1">
                    <a:lumMod val="85000"/>
                    <a:lumOff val="15000"/>
                  </a:schemeClr>
                </a:solidFill>
              </a:rPr>
              <a:t>Emergency Management</a:t>
            </a:r>
          </a:p>
        </p:txBody>
      </p:sp>
      <p:sp>
        <p:nvSpPr>
          <p:cNvPr id="18" name="Rectangle 17"/>
          <p:cNvSpPr/>
          <p:nvPr/>
        </p:nvSpPr>
        <p:spPr>
          <a:xfrm>
            <a:off x="2130427" y="4383724"/>
            <a:ext cx="2688365" cy="430887"/>
          </a:xfrm>
          <a:prstGeom prst="rect">
            <a:avLst/>
          </a:prstGeom>
        </p:spPr>
        <p:txBody>
          <a:bodyPr wrap="none">
            <a:spAutoFit/>
          </a:bodyPr>
          <a:lstStyle/>
          <a:p>
            <a:r>
              <a:rPr lang="en-US" sz="2200" dirty="0">
                <a:solidFill>
                  <a:schemeClr val="tx1">
                    <a:lumMod val="85000"/>
                    <a:lumOff val="15000"/>
                  </a:schemeClr>
                </a:solidFill>
              </a:rPr>
              <a:t>Large Public Venues</a:t>
            </a:r>
          </a:p>
        </p:txBody>
      </p:sp>
      <p:sp>
        <p:nvSpPr>
          <p:cNvPr id="19" name="Rectangle 18"/>
          <p:cNvSpPr/>
          <p:nvPr/>
        </p:nvSpPr>
        <p:spPr>
          <a:xfrm>
            <a:off x="2130427" y="5145262"/>
            <a:ext cx="2492092" cy="430887"/>
          </a:xfrm>
          <a:prstGeom prst="rect">
            <a:avLst/>
          </a:prstGeom>
        </p:spPr>
        <p:txBody>
          <a:bodyPr wrap="none">
            <a:spAutoFit/>
          </a:bodyPr>
          <a:lstStyle/>
          <a:p>
            <a:r>
              <a:rPr lang="en-US" sz="2200" dirty="0">
                <a:solidFill>
                  <a:schemeClr val="tx1">
                    <a:lumMod val="85000"/>
                    <a:lumOff val="15000"/>
                  </a:schemeClr>
                </a:solidFill>
              </a:rPr>
              <a:t>Traffic Engineering</a:t>
            </a:r>
          </a:p>
        </p:txBody>
      </p:sp>
      <p:sp>
        <p:nvSpPr>
          <p:cNvPr id="20" name="Rectangle 19"/>
          <p:cNvSpPr/>
          <p:nvPr/>
        </p:nvSpPr>
        <p:spPr>
          <a:xfrm>
            <a:off x="7422653" y="2099107"/>
            <a:ext cx="1922386" cy="430887"/>
          </a:xfrm>
          <a:prstGeom prst="rect">
            <a:avLst/>
          </a:prstGeom>
        </p:spPr>
        <p:txBody>
          <a:bodyPr wrap="none">
            <a:spAutoFit/>
          </a:bodyPr>
          <a:lstStyle/>
          <a:p>
            <a:r>
              <a:rPr lang="en-US" sz="2200" dirty="0">
                <a:solidFill>
                  <a:schemeClr val="tx1">
                    <a:lumMod val="85000"/>
                    <a:lumOff val="15000"/>
                  </a:schemeClr>
                </a:solidFill>
              </a:rPr>
              <a:t>Facility Safety</a:t>
            </a:r>
          </a:p>
        </p:txBody>
      </p:sp>
      <p:sp>
        <p:nvSpPr>
          <p:cNvPr id="21" name="Rectangle 20"/>
          <p:cNvSpPr/>
          <p:nvPr/>
        </p:nvSpPr>
        <p:spPr>
          <a:xfrm>
            <a:off x="7422653" y="2860645"/>
            <a:ext cx="1900970" cy="430887"/>
          </a:xfrm>
          <a:prstGeom prst="rect">
            <a:avLst/>
          </a:prstGeom>
        </p:spPr>
        <p:txBody>
          <a:bodyPr wrap="none">
            <a:spAutoFit/>
          </a:bodyPr>
          <a:lstStyle/>
          <a:p>
            <a:r>
              <a:rPr lang="en-US" sz="2200" dirty="0">
                <a:solidFill>
                  <a:schemeClr val="tx1">
                    <a:lumMod val="85000"/>
                    <a:lumOff val="15000"/>
                  </a:schemeClr>
                </a:solidFill>
              </a:rPr>
              <a:t>Public Works </a:t>
            </a:r>
          </a:p>
        </p:txBody>
      </p:sp>
      <p:sp>
        <p:nvSpPr>
          <p:cNvPr id="22" name="Rectangle 21"/>
          <p:cNvSpPr/>
          <p:nvPr/>
        </p:nvSpPr>
        <p:spPr>
          <a:xfrm>
            <a:off x="7422653" y="3622184"/>
            <a:ext cx="3719864" cy="430887"/>
          </a:xfrm>
          <a:prstGeom prst="rect">
            <a:avLst/>
          </a:prstGeom>
        </p:spPr>
        <p:txBody>
          <a:bodyPr wrap="none">
            <a:spAutoFit/>
          </a:bodyPr>
          <a:lstStyle/>
          <a:p>
            <a:r>
              <a:rPr lang="en-US" sz="2200" dirty="0">
                <a:solidFill>
                  <a:schemeClr val="tx1">
                    <a:lumMod val="85000"/>
                    <a:lumOff val="15000"/>
                  </a:schemeClr>
                </a:solidFill>
              </a:rPr>
              <a:t>Transportation Departments</a:t>
            </a:r>
          </a:p>
        </p:txBody>
      </p:sp>
      <p:sp>
        <p:nvSpPr>
          <p:cNvPr id="23" name="Rectangle 22"/>
          <p:cNvSpPr/>
          <p:nvPr/>
        </p:nvSpPr>
        <p:spPr>
          <a:xfrm>
            <a:off x="7422653" y="4383723"/>
            <a:ext cx="2079159" cy="430887"/>
          </a:xfrm>
          <a:prstGeom prst="rect">
            <a:avLst/>
          </a:prstGeom>
        </p:spPr>
        <p:txBody>
          <a:bodyPr wrap="none">
            <a:spAutoFit/>
          </a:bodyPr>
          <a:lstStyle/>
          <a:p>
            <a:r>
              <a:rPr lang="en-US" sz="2200" dirty="0">
                <a:solidFill>
                  <a:schemeClr val="tx1">
                    <a:lumMod val="85000"/>
                    <a:lumOff val="15000"/>
                  </a:schemeClr>
                </a:solidFill>
              </a:rPr>
              <a:t>Urban Planning</a:t>
            </a:r>
          </a:p>
        </p:txBody>
      </p:sp>
      <p:sp>
        <p:nvSpPr>
          <p:cNvPr id="24" name="Rectangle 23"/>
          <p:cNvSpPr/>
          <p:nvPr/>
        </p:nvSpPr>
        <p:spPr>
          <a:xfrm>
            <a:off x="7422653" y="5145261"/>
            <a:ext cx="2781915" cy="430887"/>
          </a:xfrm>
          <a:prstGeom prst="rect">
            <a:avLst/>
          </a:prstGeom>
        </p:spPr>
        <p:txBody>
          <a:bodyPr wrap="none">
            <a:spAutoFit/>
          </a:bodyPr>
          <a:lstStyle/>
          <a:p>
            <a:r>
              <a:rPr lang="en-US" sz="2200" dirty="0">
                <a:solidFill>
                  <a:schemeClr val="tx1">
                    <a:lumMod val="85000"/>
                    <a:lumOff val="15000"/>
                  </a:schemeClr>
                </a:solidFill>
              </a:rPr>
              <a:t>Corporate Campuses</a:t>
            </a:r>
          </a:p>
        </p:txBody>
      </p:sp>
      <p:sp>
        <p:nvSpPr>
          <p:cNvPr id="25" name="Freeform 8"/>
          <p:cNvSpPr>
            <a:spLocks noEditPoints="1"/>
          </p:cNvSpPr>
          <p:nvPr/>
        </p:nvSpPr>
        <p:spPr bwMode="auto">
          <a:xfrm>
            <a:off x="1353021" y="2097450"/>
            <a:ext cx="407802" cy="407802"/>
          </a:xfrm>
          <a:custGeom>
            <a:avLst/>
            <a:gdLst>
              <a:gd name="T0" fmla="*/ 333 w 388"/>
              <a:gd name="T1" fmla="*/ 59 h 388"/>
              <a:gd name="T2" fmla="*/ 352 w 388"/>
              <a:gd name="T3" fmla="*/ 35 h 388"/>
              <a:gd name="T4" fmla="*/ 342 w 388"/>
              <a:gd name="T5" fmla="*/ 30 h 388"/>
              <a:gd name="T6" fmla="*/ 335 w 388"/>
              <a:gd name="T7" fmla="*/ 39 h 388"/>
              <a:gd name="T8" fmla="*/ 309 w 388"/>
              <a:gd name="T9" fmla="*/ 39 h 388"/>
              <a:gd name="T10" fmla="*/ 285 w 388"/>
              <a:gd name="T11" fmla="*/ 36 h 388"/>
              <a:gd name="T12" fmla="*/ 201 w 388"/>
              <a:gd name="T13" fmla="*/ 8 h 388"/>
              <a:gd name="T14" fmla="*/ 188 w 388"/>
              <a:gd name="T15" fmla="*/ 0 h 388"/>
              <a:gd name="T16" fmla="*/ 182 w 388"/>
              <a:gd name="T17" fmla="*/ 14 h 388"/>
              <a:gd name="T18" fmla="*/ 86 w 388"/>
              <a:gd name="T19" fmla="*/ 41 h 388"/>
              <a:gd name="T20" fmla="*/ 67 w 388"/>
              <a:gd name="T21" fmla="*/ 39 h 388"/>
              <a:gd name="T22" fmla="*/ 50 w 388"/>
              <a:gd name="T23" fmla="*/ 33 h 388"/>
              <a:gd name="T24" fmla="*/ 40 w 388"/>
              <a:gd name="T25" fmla="*/ 30 h 388"/>
              <a:gd name="T26" fmla="*/ 52 w 388"/>
              <a:gd name="T27" fmla="*/ 55 h 388"/>
              <a:gd name="T28" fmla="*/ 4 w 388"/>
              <a:gd name="T29" fmla="*/ 142 h 388"/>
              <a:gd name="T30" fmla="*/ 0 w 388"/>
              <a:gd name="T31" fmla="*/ 160 h 388"/>
              <a:gd name="T32" fmla="*/ 66 w 388"/>
              <a:gd name="T33" fmla="*/ 224 h 388"/>
              <a:gd name="T34" fmla="*/ 140 w 388"/>
              <a:gd name="T35" fmla="*/ 141 h 388"/>
              <a:gd name="T36" fmla="*/ 87 w 388"/>
              <a:gd name="T37" fmla="*/ 54 h 388"/>
              <a:gd name="T38" fmla="*/ 188 w 388"/>
              <a:gd name="T39" fmla="*/ 30 h 388"/>
              <a:gd name="T40" fmla="*/ 184 w 388"/>
              <a:gd name="T41" fmla="*/ 352 h 388"/>
              <a:gd name="T42" fmla="*/ 91 w 388"/>
              <a:gd name="T43" fmla="*/ 372 h 388"/>
              <a:gd name="T44" fmla="*/ 297 w 388"/>
              <a:gd name="T45" fmla="*/ 388 h 388"/>
              <a:gd name="T46" fmla="*/ 277 w 388"/>
              <a:gd name="T47" fmla="*/ 352 h 388"/>
              <a:gd name="T48" fmla="*/ 200 w 388"/>
              <a:gd name="T49" fmla="*/ 348 h 388"/>
              <a:gd name="T50" fmla="*/ 204 w 388"/>
              <a:gd name="T51" fmla="*/ 27 h 388"/>
              <a:gd name="T52" fmla="*/ 299 w 388"/>
              <a:gd name="T53" fmla="*/ 58 h 388"/>
              <a:gd name="T54" fmla="*/ 242 w 388"/>
              <a:gd name="T55" fmla="*/ 156 h 388"/>
              <a:gd name="T56" fmla="*/ 309 w 388"/>
              <a:gd name="T57" fmla="*/ 225 h 388"/>
              <a:gd name="T58" fmla="*/ 388 w 388"/>
              <a:gd name="T59" fmla="*/ 159 h 388"/>
              <a:gd name="T60" fmla="*/ 384 w 388"/>
              <a:gd name="T61" fmla="*/ 143 h 388"/>
              <a:gd name="T62" fmla="*/ 82 w 388"/>
              <a:gd name="T63" fmla="*/ 212 h 388"/>
              <a:gd name="T64" fmla="*/ 12 w 388"/>
              <a:gd name="T65" fmla="*/ 162 h 388"/>
              <a:gd name="T66" fmla="*/ 72 w 388"/>
              <a:gd name="T67" fmla="*/ 158 h 388"/>
              <a:gd name="T68" fmla="*/ 132 w 388"/>
              <a:gd name="T69" fmla="*/ 162 h 388"/>
              <a:gd name="T70" fmla="*/ 128 w 388"/>
              <a:gd name="T71" fmla="*/ 146 h 388"/>
              <a:gd name="T72" fmla="*/ 19 w 388"/>
              <a:gd name="T73" fmla="*/ 142 h 388"/>
              <a:gd name="T74" fmla="*/ 74 w 388"/>
              <a:gd name="T75" fmla="*/ 57 h 388"/>
              <a:gd name="T76" fmla="*/ 277 w 388"/>
              <a:gd name="T77" fmla="*/ 364 h 388"/>
              <a:gd name="T78" fmla="*/ 281 w 388"/>
              <a:gd name="T79" fmla="*/ 376 h 388"/>
              <a:gd name="T80" fmla="*/ 194 w 388"/>
              <a:gd name="T81" fmla="*/ 376 h 388"/>
              <a:gd name="T82" fmla="*/ 103 w 388"/>
              <a:gd name="T83" fmla="*/ 374 h 388"/>
              <a:gd name="T84" fmla="*/ 111 w 388"/>
              <a:gd name="T85" fmla="*/ 364 h 388"/>
              <a:gd name="T86" fmla="*/ 287 w 388"/>
              <a:gd name="T87" fmla="*/ 99 h 388"/>
              <a:gd name="T88" fmla="*/ 316 w 388"/>
              <a:gd name="T89" fmla="*/ 57 h 388"/>
              <a:gd name="T90" fmla="*/ 370 w 388"/>
              <a:gd name="T91" fmla="*/ 146 h 388"/>
              <a:gd name="T92" fmla="*/ 287 w 388"/>
              <a:gd name="T93" fmla="*/ 99 h 388"/>
              <a:gd name="T94" fmla="*/ 325 w 388"/>
              <a:gd name="T95" fmla="*/ 212 h 388"/>
              <a:gd name="T96" fmla="*/ 260 w 388"/>
              <a:gd name="T97" fmla="*/ 158 h 388"/>
              <a:gd name="T98" fmla="*/ 371 w 388"/>
              <a:gd name="T99" fmla="*/ 15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8" h="388">
                <a:moveTo>
                  <a:pt x="384" y="143"/>
                </a:moveTo>
                <a:cubicBezTo>
                  <a:pt x="367" y="115"/>
                  <a:pt x="350" y="87"/>
                  <a:pt x="333" y="59"/>
                </a:cubicBezTo>
                <a:cubicBezTo>
                  <a:pt x="331" y="56"/>
                  <a:pt x="331" y="56"/>
                  <a:pt x="335" y="55"/>
                </a:cubicBezTo>
                <a:cubicBezTo>
                  <a:pt x="345" y="51"/>
                  <a:pt x="350" y="44"/>
                  <a:pt x="352" y="35"/>
                </a:cubicBezTo>
                <a:cubicBezTo>
                  <a:pt x="353" y="31"/>
                  <a:pt x="352" y="30"/>
                  <a:pt x="348" y="30"/>
                </a:cubicBezTo>
                <a:cubicBezTo>
                  <a:pt x="346" y="30"/>
                  <a:pt x="344" y="30"/>
                  <a:pt x="342" y="30"/>
                </a:cubicBezTo>
                <a:cubicBezTo>
                  <a:pt x="340" y="30"/>
                  <a:pt x="338" y="31"/>
                  <a:pt x="338" y="33"/>
                </a:cubicBezTo>
                <a:cubicBezTo>
                  <a:pt x="337" y="35"/>
                  <a:pt x="336" y="37"/>
                  <a:pt x="335" y="39"/>
                </a:cubicBezTo>
                <a:cubicBezTo>
                  <a:pt x="330" y="43"/>
                  <a:pt x="324" y="43"/>
                  <a:pt x="320" y="38"/>
                </a:cubicBezTo>
                <a:cubicBezTo>
                  <a:pt x="317" y="35"/>
                  <a:pt x="313" y="35"/>
                  <a:pt x="309" y="39"/>
                </a:cubicBezTo>
                <a:cubicBezTo>
                  <a:pt x="307" y="42"/>
                  <a:pt x="305" y="42"/>
                  <a:pt x="302" y="41"/>
                </a:cubicBezTo>
                <a:cubicBezTo>
                  <a:pt x="296" y="40"/>
                  <a:pt x="290" y="38"/>
                  <a:pt x="285" y="36"/>
                </a:cubicBezTo>
                <a:cubicBezTo>
                  <a:pt x="258" y="29"/>
                  <a:pt x="232" y="22"/>
                  <a:pt x="206" y="14"/>
                </a:cubicBezTo>
                <a:cubicBezTo>
                  <a:pt x="201" y="13"/>
                  <a:pt x="201" y="13"/>
                  <a:pt x="201" y="8"/>
                </a:cubicBezTo>
                <a:cubicBezTo>
                  <a:pt x="201" y="5"/>
                  <a:pt x="201" y="3"/>
                  <a:pt x="200" y="0"/>
                </a:cubicBezTo>
                <a:cubicBezTo>
                  <a:pt x="196" y="0"/>
                  <a:pt x="192" y="0"/>
                  <a:pt x="188" y="0"/>
                </a:cubicBezTo>
                <a:cubicBezTo>
                  <a:pt x="186" y="3"/>
                  <a:pt x="187" y="6"/>
                  <a:pt x="187" y="8"/>
                </a:cubicBezTo>
                <a:cubicBezTo>
                  <a:pt x="187" y="12"/>
                  <a:pt x="185" y="13"/>
                  <a:pt x="182" y="14"/>
                </a:cubicBezTo>
                <a:cubicBezTo>
                  <a:pt x="158" y="21"/>
                  <a:pt x="135" y="27"/>
                  <a:pt x="111" y="34"/>
                </a:cubicBezTo>
                <a:cubicBezTo>
                  <a:pt x="102" y="37"/>
                  <a:pt x="94" y="39"/>
                  <a:pt x="86" y="41"/>
                </a:cubicBezTo>
                <a:cubicBezTo>
                  <a:pt x="83" y="42"/>
                  <a:pt x="81" y="42"/>
                  <a:pt x="79" y="39"/>
                </a:cubicBezTo>
                <a:cubicBezTo>
                  <a:pt x="75" y="35"/>
                  <a:pt x="70" y="35"/>
                  <a:pt x="67" y="39"/>
                </a:cubicBezTo>
                <a:cubicBezTo>
                  <a:pt x="65" y="41"/>
                  <a:pt x="63" y="42"/>
                  <a:pt x="61" y="42"/>
                </a:cubicBezTo>
                <a:cubicBezTo>
                  <a:pt x="55" y="42"/>
                  <a:pt x="51" y="39"/>
                  <a:pt x="50" y="33"/>
                </a:cubicBezTo>
                <a:cubicBezTo>
                  <a:pt x="49" y="31"/>
                  <a:pt x="47" y="29"/>
                  <a:pt x="44" y="30"/>
                </a:cubicBezTo>
                <a:cubicBezTo>
                  <a:pt x="43" y="30"/>
                  <a:pt x="41" y="30"/>
                  <a:pt x="40" y="30"/>
                </a:cubicBezTo>
                <a:cubicBezTo>
                  <a:pt x="36" y="30"/>
                  <a:pt x="35" y="31"/>
                  <a:pt x="35" y="35"/>
                </a:cubicBezTo>
                <a:cubicBezTo>
                  <a:pt x="38" y="44"/>
                  <a:pt x="43" y="51"/>
                  <a:pt x="52" y="55"/>
                </a:cubicBezTo>
                <a:cubicBezTo>
                  <a:pt x="56" y="56"/>
                  <a:pt x="56" y="56"/>
                  <a:pt x="54" y="60"/>
                </a:cubicBezTo>
                <a:cubicBezTo>
                  <a:pt x="37" y="87"/>
                  <a:pt x="21" y="114"/>
                  <a:pt x="4" y="142"/>
                </a:cubicBezTo>
                <a:cubicBezTo>
                  <a:pt x="2" y="144"/>
                  <a:pt x="0" y="147"/>
                  <a:pt x="0" y="150"/>
                </a:cubicBezTo>
                <a:cubicBezTo>
                  <a:pt x="0" y="154"/>
                  <a:pt x="0" y="157"/>
                  <a:pt x="0" y="160"/>
                </a:cubicBezTo>
                <a:cubicBezTo>
                  <a:pt x="1" y="161"/>
                  <a:pt x="0" y="162"/>
                  <a:pt x="0" y="163"/>
                </a:cubicBezTo>
                <a:cubicBezTo>
                  <a:pt x="6" y="196"/>
                  <a:pt x="33" y="222"/>
                  <a:pt x="66" y="224"/>
                </a:cubicBezTo>
                <a:cubicBezTo>
                  <a:pt x="104" y="228"/>
                  <a:pt x="138" y="201"/>
                  <a:pt x="144" y="164"/>
                </a:cubicBezTo>
                <a:cubicBezTo>
                  <a:pt x="146" y="156"/>
                  <a:pt x="145" y="149"/>
                  <a:pt x="140" y="141"/>
                </a:cubicBezTo>
                <a:cubicBezTo>
                  <a:pt x="123" y="114"/>
                  <a:pt x="106" y="86"/>
                  <a:pt x="89" y="58"/>
                </a:cubicBezTo>
                <a:cubicBezTo>
                  <a:pt x="88" y="57"/>
                  <a:pt x="87" y="56"/>
                  <a:pt x="87" y="54"/>
                </a:cubicBezTo>
                <a:cubicBezTo>
                  <a:pt x="120" y="45"/>
                  <a:pt x="154" y="36"/>
                  <a:pt x="188" y="26"/>
                </a:cubicBezTo>
                <a:cubicBezTo>
                  <a:pt x="188" y="28"/>
                  <a:pt x="188" y="29"/>
                  <a:pt x="188" y="30"/>
                </a:cubicBezTo>
                <a:cubicBezTo>
                  <a:pt x="188" y="136"/>
                  <a:pt x="188" y="242"/>
                  <a:pt x="188" y="348"/>
                </a:cubicBezTo>
                <a:cubicBezTo>
                  <a:pt x="188" y="352"/>
                  <a:pt x="187" y="352"/>
                  <a:pt x="184" y="352"/>
                </a:cubicBezTo>
                <a:cubicBezTo>
                  <a:pt x="159" y="352"/>
                  <a:pt x="135" y="352"/>
                  <a:pt x="111" y="352"/>
                </a:cubicBezTo>
                <a:cubicBezTo>
                  <a:pt x="98" y="352"/>
                  <a:pt x="91" y="360"/>
                  <a:pt x="91" y="372"/>
                </a:cubicBezTo>
                <a:cubicBezTo>
                  <a:pt x="91" y="378"/>
                  <a:pt x="91" y="383"/>
                  <a:pt x="91" y="388"/>
                </a:cubicBezTo>
                <a:cubicBezTo>
                  <a:pt x="159" y="388"/>
                  <a:pt x="228" y="388"/>
                  <a:pt x="297" y="388"/>
                </a:cubicBezTo>
                <a:cubicBezTo>
                  <a:pt x="297" y="383"/>
                  <a:pt x="297" y="377"/>
                  <a:pt x="297" y="372"/>
                </a:cubicBezTo>
                <a:cubicBezTo>
                  <a:pt x="297" y="359"/>
                  <a:pt x="289" y="352"/>
                  <a:pt x="277" y="352"/>
                </a:cubicBezTo>
                <a:cubicBezTo>
                  <a:pt x="252" y="352"/>
                  <a:pt x="228" y="352"/>
                  <a:pt x="204" y="352"/>
                </a:cubicBezTo>
                <a:cubicBezTo>
                  <a:pt x="200" y="352"/>
                  <a:pt x="200" y="351"/>
                  <a:pt x="200" y="348"/>
                </a:cubicBezTo>
                <a:cubicBezTo>
                  <a:pt x="200" y="242"/>
                  <a:pt x="200" y="136"/>
                  <a:pt x="200" y="31"/>
                </a:cubicBezTo>
                <a:cubicBezTo>
                  <a:pt x="200" y="27"/>
                  <a:pt x="201" y="26"/>
                  <a:pt x="204" y="27"/>
                </a:cubicBezTo>
                <a:cubicBezTo>
                  <a:pt x="235" y="36"/>
                  <a:pt x="266" y="45"/>
                  <a:pt x="297" y="53"/>
                </a:cubicBezTo>
                <a:cubicBezTo>
                  <a:pt x="300" y="54"/>
                  <a:pt x="301" y="55"/>
                  <a:pt x="299" y="58"/>
                </a:cubicBezTo>
                <a:cubicBezTo>
                  <a:pt x="281" y="88"/>
                  <a:pt x="263" y="117"/>
                  <a:pt x="245" y="146"/>
                </a:cubicBezTo>
                <a:cubicBezTo>
                  <a:pt x="243" y="149"/>
                  <a:pt x="242" y="153"/>
                  <a:pt x="242" y="156"/>
                </a:cubicBezTo>
                <a:cubicBezTo>
                  <a:pt x="243" y="159"/>
                  <a:pt x="243" y="162"/>
                  <a:pt x="244" y="165"/>
                </a:cubicBezTo>
                <a:cubicBezTo>
                  <a:pt x="249" y="197"/>
                  <a:pt x="277" y="223"/>
                  <a:pt x="309" y="225"/>
                </a:cubicBezTo>
                <a:cubicBezTo>
                  <a:pt x="344" y="227"/>
                  <a:pt x="374" y="206"/>
                  <a:pt x="384" y="173"/>
                </a:cubicBezTo>
                <a:cubicBezTo>
                  <a:pt x="386" y="169"/>
                  <a:pt x="387" y="164"/>
                  <a:pt x="388" y="159"/>
                </a:cubicBezTo>
                <a:cubicBezTo>
                  <a:pt x="388" y="156"/>
                  <a:pt x="388" y="153"/>
                  <a:pt x="388" y="150"/>
                </a:cubicBezTo>
                <a:cubicBezTo>
                  <a:pt x="387" y="147"/>
                  <a:pt x="386" y="145"/>
                  <a:pt x="384" y="143"/>
                </a:cubicBezTo>
                <a:close/>
                <a:moveTo>
                  <a:pt x="132" y="162"/>
                </a:moveTo>
                <a:cubicBezTo>
                  <a:pt x="128" y="187"/>
                  <a:pt x="107" y="208"/>
                  <a:pt x="82" y="212"/>
                </a:cubicBezTo>
                <a:cubicBezTo>
                  <a:pt x="49" y="217"/>
                  <a:pt x="20" y="196"/>
                  <a:pt x="13" y="164"/>
                </a:cubicBezTo>
                <a:cubicBezTo>
                  <a:pt x="13" y="163"/>
                  <a:pt x="13" y="162"/>
                  <a:pt x="12" y="162"/>
                </a:cubicBezTo>
                <a:cubicBezTo>
                  <a:pt x="12" y="159"/>
                  <a:pt x="13" y="158"/>
                  <a:pt x="16" y="158"/>
                </a:cubicBezTo>
                <a:cubicBezTo>
                  <a:pt x="35" y="158"/>
                  <a:pt x="53" y="158"/>
                  <a:pt x="72" y="158"/>
                </a:cubicBezTo>
                <a:cubicBezTo>
                  <a:pt x="91" y="158"/>
                  <a:pt x="110" y="158"/>
                  <a:pt x="128" y="158"/>
                </a:cubicBezTo>
                <a:cubicBezTo>
                  <a:pt x="132" y="158"/>
                  <a:pt x="133" y="159"/>
                  <a:pt x="132" y="162"/>
                </a:cubicBezTo>
                <a:close/>
                <a:moveTo>
                  <a:pt x="127" y="144"/>
                </a:moveTo>
                <a:cubicBezTo>
                  <a:pt x="127" y="144"/>
                  <a:pt x="127" y="145"/>
                  <a:pt x="128" y="146"/>
                </a:cubicBezTo>
                <a:cubicBezTo>
                  <a:pt x="91" y="146"/>
                  <a:pt x="54" y="146"/>
                  <a:pt x="17" y="146"/>
                </a:cubicBezTo>
                <a:cubicBezTo>
                  <a:pt x="17" y="144"/>
                  <a:pt x="18" y="143"/>
                  <a:pt x="19" y="142"/>
                </a:cubicBezTo>
                <a:cubicBezTo>
                  <a:pt x="36" y="114"/>
                  <a:pt x="53" y="86"/>
                  <a:pt x="70" y="58"/>
                </a:cubicBezTo>
                <a:cubicBezTo>
                  <a:pt x="71" y="56"/>
                  <a:pt x="72" y="53"/>
                  <a:pt x="74" y="57"/>
                </a:cubicBezTo>
                <a:cubicBezTo>
                  <a:pt x="92" y="86"/>
                  <a:pt x="109" y="115"/>
                  <a:pt x="127" y="144"/>
                </a:cubicBezTo>
                <a:close/>
                <a:moveTo>
                  <a:pt x="277" y="364"/>
                </a:moveTo>
                <a:cubicBezTo>
                  <a:pt x="283" y="364"/>
                  <a:pt x="286" y="369"/>
                  <a:pt x="285" y="375"/>
                </a:cubicBezTo>
                <a:cubicBezTo>
                  <a:pt x="284" y="377"/>
                  <a:pt x="282" y="376"/>
                  <a:pt x="281" y="376"/>
                </a:cubicBezTo>
                <a:cubicBezTo>
                  <a:pt x="264" y="376"/>
                  <a:pt x="246" y="376"/>
                  <a:pt x="229" y="376"/>
                </a:cubicBezTo>
                <a:cubicBezTo>
                  <a:pt x="217" y="376"/>
                  <a:pt x="205" y="376"/>
                  <a:pt x="194" y="376"/>
                </a:cubicBezTo>
                <a:cubicBezTo>
                  <a:pt x="165" y="376"/>
                  <a:pt x="137" y="376"/>
                  <a:pt x="108" y="376"/>
                </a:cubicBezTo>
                <a:cubicBezTo>
                  <a:pt x="106" y="376"/>
                  <a:pt x="103" y="378"/>
                  <a:pt x="103" y="374"/>
                </a:cubicBezTo>
                <a:cubicBezTo>
                  <a:pt x="102" y="368"/>
                  <a:pt x="104" y="365"/>
                  <a:pt x="108" y="364"/>
                </a:cubicBezTo>
                <a:cubicBezTo>
                  <a:pt x="109" y="364"/>
                  <a:pt x="110" y="364"/>
                  <a:pt x="111" y="364"/>
                </a:cubicBezTo>
                <a:cubicBezTo>
                  <a:pt x="166" y="364"/>
                  <a:pt x="221" y="364"/>
                  <a:pt x="277" y="364"/>
                </a:cubicBezTo>
                <a:close/>
                <a:moveTo>
                  <a:pt x="287" y="99"/>
                </a:moveTo>
                <a:cubicBezTo>
                  <a:pt x="296" y="85"/>
                  <a:pt x="305" y="71"/>
                  <a:pt x="313" y="57"/>
                </a:cubicBezTo>
                <a:cubicBezTo>
                  <a:pt x="314" y="55"/>
                  <a:pt x="315" y="54"/>
                  <a:pt x="316" y="57"/>
                </a:cubicBezTo>
                <a:cubicBezTo>
                  <a:pt x="334" y="86"/>
                  <a:pt x="352" y="115"/>
                  <a:pt x="370" y="144"/>
                </a:cubicBezTo>
                <a:cubicBezTo>
                  <a:pt x="370" y="144"/>
                  <a:pt x="370" y="145"/>
                  <a:pt x="370" y="146"/>
                </a:cubicBezTo>
                <a:cubicBezTo>
                  <a:pt x="333" y="146"/>
                  <a:pt x="296" y="146"/>
                  <a:pt x="259" y="146"/>
                </a:cubicBezTo>
                <a:cubicBezTo>
                  <a:pt x="269" y="130"/>
                  <a:pt x="278" y="115"/>
                  <a:pt x="287" y="99"/>
                </a:cubicBezTo>
                <a:close/>
                <a:moveTo>
                  <a:pt x="375" y="162"/>
                </a:moveTo>
                <a:cubicBezTo>
                  <a:pt x="371" y="187"/>
                  <a:pt x="349" y="208"/>
                  <a:pt x="325" y="212"/>
                </a:cubicBezTo>
                <a:cubicBezTo>
                  <a:pt x="292" y="216"/>
                  <a:pt x="262" y="196"/>
                  <a:pt x="255" y="164"/>
                </a:cubicBezTo>
                <a:cubicBezTo>
                  <a:pt x="254" y="158"/>
                  <a:pt x="254" y="158"/>
                  <a:pt x="260" y="158"/>
                </a:cubicBezTo>
                <a:cubicBezTo>
                  <a:pt x="278" y="158"/>
                  <a:pt x="297" y="158"/>
                  <a:pt x="315" y="158"/>
                </a:cubicBezTo>
                <a:cubicBezTo>
                  <a:pt x="334" y="158"/>
                  <a:pt x="352" y="158"/>
                  <a:pt x="371" y="158"/>
                </a:cubicBezTo>
                <a:cubicBezTo>
                  <a:pt x="374" y="158"/>
                  <a:pt x="375" y="159"/>
                  <a:pt x="375" y="162"/>
                </a:cubicBezTo>
                <a:close/>
              </a:path>
            </a:pathLst>
          </a:custGeom>
          <a:solidFill>
            <a:schemeClr val="accent1"/>
          </a:solidFill>
          <a:ln>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grpSp>
        <p:nvGrpSpPr>
          <p:cNvPr id="26" name="Group 54"/>
          <p:cNvGrpSpPr>
            <a:grpSpLocks noChangeAspect="1"/>
          </p:cNvGrpSpPr>
          <p:nvPr/>
        </p:nvGrpSpPr>
        <p:grpSpPr bwMode="auto">
          <a:xfrm>
            <a:off x="1353021" y="2836751"/>
            <a:ext cx="401344" cy="478674"/>
            <a:chOff x="4443" y="1293"/>
            <a:chExt cx="433" cy="604"/>
          </a:xfrm>
          <a:solidFill>
            <a:schemeClr val="accent5"/>
          </a:solidFill>
        </p:grpSpPr>
        <p:sp>
          <p:nvSpPr>
            <p:cNvPr id="27" name="Freeform 55"/>
            <p:cNvSpPr>
              <a:spLocks/>
            </p:cNvSpPr>
            <p:nvPr/>
          </p:nvSpPr>
          <p:spPr bwMode="auto">
            <a:xfrm>
              <a:off x="4443" y="1365"/>
              <a:ext cx="433" cy="532"/>
            </a:xfrm>
            <a:custGeom>
              <a:avLst/>
              <a:gdLst>
                <a:gd name="T0" fmla="*/ 304 w 304"/>
                <a:gd name="T1" fmla="*/ 187 h 375"/>
                <a:gd name="T2" fmla="*/ 304 w 304"/>
                <a:gd name="T3" fmla="*/ 336 h 375"/>
                <a:gd name="T4" fmla="*/ 266 w 304"/>
                <a:gd name="T5" fmla="*/ 375 h 375"/>
                <a:gd name="T6" fmla="*/ 37 w 304"/>
                <a:gd name="T7" fmla="*/ 375 h 375"/>
                <a:gd name="T8" fmla="*/ 0 w 304"/>
                <a:gd name="T9" fmla="*/ 338 h 375"/>
                <a:gd name="T10" fmla="*/ 0 w 304"/>
                <a:gd name="T11" fmla="*/ 40 h 375"/>
                <a:gd name="T12" fmla="*/ 24 w 304"/>
                <a:gd name="T13" fmla="*/ 2 h 375"/>
                <a:gd name="T14" fmla="*/ 37 w 304"/>
                <a:gd name="T15" fmla="*/ 0 h 375"/>
                <a:gd name="T16" fmla="*/ 93 w 304"/>
                <a:gd name="T17" fmla="*/ 0 h 375"/>
                <a:gd name="T18" fmla="*/ 96 w 304"/>
                <a:gd name="T19" fmla="*/ 3 h 375"/>
                <a:gd name="T20" fmla="*/ 85 w 304"/>
                <a:gd name="T21" fmla="*/ 15 h 375"/>
                <a:gd name="T22" fmla="*/ 38 w 304"/>
                <a:gd name="T23" fmla="*/ 15 h 375"/>
                <a:gd name="T24" fmla="*/ 15 w 304"/>
                <a:gd name="T25" fmla="*/ 38 h 375"/>
                <a:gd name="T26" fmla="*/ 15 w 304"/>
                <a:gd name="T27" fmla="*/ 335 h 375"/>
                <a:gd name="T28" fmla="*/ 39 w 304"/>
                <a:gd name="T29" fmla="*/ 360 h 375"/>
                <a:gd name="T30" fmla="*/ 265 w 304"/>
                <a:gd name="T31" fmla="*/ 360 h 375"/>
                <a:gd name="T32" fmla="*/ 289 w 304"/>
                <a:gd name="T33" fmla="*/ 336 h 375"/>
                <a:gd name="T34" fmla="*/ 289 w 304"/>
                <a:gd name="T35" fmla="*/ 39 h 375"/>
                <a:gd name="T36" fmla="*/ 265 w 304"/>
                <a:gd name="T37" fmla="*/ 15 h 375"/>
                <a:gd name="T38" fmla="*/ 211 w 304"/>
                <a:gd name="T39" fmla="*/ 15 h 375"/>
                <a:gd name="T40" fmla="*/ 208 w 304"/>
                <a:gd name="T41" fmla="*/ 11 h 375"/>
                <a:gd name="T42" fmla="*/ 219 w 304"/>
                <a:gd name="T43" fmla="*/ 0 h 375"/>
                <a:gd name="T44" fmla="*/ 266 w 304"/>
                <a:gd name="T45" fmla="*/ 0 h 375"/>
                <a:gd name="T46" fmla="*/ 304 w 304"/>
                <a:gd name="T47" fmla="*/ 38 h 375"/>
                <a:gd name="T48" fmla="*/ 304 w 304"/>
                <a:gd name="T49" fmla="*/ 187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4" h="375">
                  <a:moveTo>
                    <a:pt x="304" y="187"/>
                  </a:moveTo>
                  <a:cubicBezTo>
                    <a:pt x="304" y="237"/>
                    <a:pt x="304" y="287"/>
                    <a:pt x="304" y="336"/>
                  </a:cubicBezTo>
                  <a:cubicBezTo>
                    <a:pt x="304" y="359"/>
                    <a:pt x="288" y="375"/>
                    <a:pt x="266" y="375"/>
                  </a:cubicBezTo>
                  <a:cubicBezTo>
                    <a:pt x="189" y="375"/>
                    <a:pt x="113" y="375"/>
                    <a:pt x="37" y="375"/>
                  </a:cubicBezTo>
                  <a:cubicBezTo>
                    <a:pt x="16" y="375"/>
                    <a:pt x="0" y="358"/>
                    <a:pt x="0" y="338"/>
                  </a:cubicBezTo>
                  <a:cubicBezTo>
                    <a:pt x="0" y="238"/>
                    <a:pt x="0" y="139"/>
                    <a:pt x="0" y="40"/>
                  </a:cubicBezTo>
                  <a:cubicBezTo>
                    <a:pt x="0" y="22"/>
                    <a:pt x="8" y="8"/>
                    <a:pt x="24" y="2"/>
                  </a:cubicBezTo>
                  <a:cubicBezTo>
                    <a:pt x="28" y="1"/>
                    <a:pt x="32" y="0"/>
                    <a:pt x="37" y="0"/>
                  </a:cubicBezTo>
                  <a:cubicBezTo>
                    <a:pt x="55" y="0"/>
                    <a:pt x="74" y="0"/>
                    <a:pt x="93" y="0"/>
                  </a:cubicBezTo>
                  <a:cubicBezTo>
                    <a:pt x="96" y="0"/>
                    <a:pt x="96" y="0"/>
                    <a:pt x="96" y="3"/>
                  </a:cubicBezTo>
                  <a:cubicBezTo>
                    <a:pt x="96" y="15"/>
                    <a:pt x="96" y="15"/>
                    <a:pt x="85" y="15"/>
                  </a:cubicBezTo>
                  <a:cubicBezTo>
                    <a:pt x="70" y="15"/>
                    <a:pt x="54" y="15"/>
                    <a:pt x="38" y="15"/>
                  </a:cubicBezTo>
                  <a:cubicBezTo>
                    <a:pt x="24" y="15"/>
                    <a:pt x="15" y="24"/>
                    <a:pt x="15" y="38"/>
                  </a:cubicBezTo>
                  <a:cubicBezTo>
                    <a:pt x="15" y="137"/>
                    <a:pt x="15" y="236"/>
                    <a:pt x="15" y="335"/>
                  </a:cubicBezTo>
                  <a:cubicBezTo>
                    <a:pt x="15" y="351"/>
                    <a:pt x="23" y="360"/>
                    <a:pt x="39" y="360"/>
                  </a:cubicBezTo>
                  <a:cubicBezTo>
                    <a:pt x="115" y="360"/>
                    <a:pt x="190" y="360"/>
                    <a:pt x="265" y="360"/>
                  </a:cubicBezTo>
                  <a:cubicBezTo>
                    <a:pt x="280" y="360"/>
                    <a:pt x="289" y="351"/>
                    <a:pt x="289" y="336"/>
                  </a:cubicBezTo>
                  <a:cubicBezTo>
                    <a:pt x="289" y="237"/>
                    <a:pt x="289" y="138"/>
                    <a:pt x="289" y="39"/>
                  </a:cubicBezTo>
                  <a:cubicBezTo>
                    <a:pt x="289" y="24"/>
                    <a:pt x="280" y="15"/>
                    <a:pt x="265" y="15"/>
                  </a:cubicBezTo>
                  <a:cubicBezTo>
                    <a:pt x="247" y="15"/>
                    <a:pt x="229" y="15"/>
                    <a:pt x="211" y="15"/>
                  </a:cubicBezTo>
                  <a:cubicBezTo>
                    <a:pt x="209" y="15"/>
                    <a:pt x="208" y="14"/>
                    <a:pt x="208" y="11"/>
                  </a:cubicBezTo>
                  <a:cubicBezTo>
                    <a:pt x="208" y="0"/>
                    <a:pt x="207" y="0"/>
                    <a:pt x="219" y="0"/>
                  </a:cubicBezTo>
                  <a:cubicBezTo>
                    <a:pt x="234" y="0"/>
                    <a:pt x="250" y="0"/>
                    <a:pt x="266" y="0"/>
                  </a:cubicBezTo>
                  <a:cubicBezTo>
                    <a:pt x="288" y="0"/>
                    <a:pt x="304" y="16"/>
                    <a:pt x="304" y="38"/>
                  </a:cubicBezTo>
                  <a:cubicBezTo>
                    <a:pt x="304" y="88"/>
                    <a:pt x="304" y="138"/>
                    <a:pt x="304" y="187"/>
                  </a:cubicBezTo>
                  <a:close/>
                </a:path>
              </a:pathLst>
            </a:custGeom>
            <a:grpFill/>
            <a:ln w="6350">
              <a:no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28" name="Freeform 56"/>
            <p:cNvSpPr>
              <a:spLocks/>
            </p:cNvSpPr>
            <p:nvPr/>
          </p:nvSpPr>
          <p:spPr bwMode="auto">
            <a:xfrm>
              <a:off x="4591" y="1293"/>
              <a:ext cx="137" cy="115"/>
            </a:xfrm>
            <a:custGeom>
              <a:avLst/>
              <a:gdLst>
                <a:gd name="T0" fmla="*/ 48 w 96"/>
                <a:gd name="T1" fmla="*/ 81 h 81"/>
                <a:gd name="T2" fmla="*/ 16 w 96"/>
                <a:gd name="T3" fmla="*/ 81 h 81"/>
                <a:gd name="T4" fmla="*/ 0 w 96"/>
                <a:gd name="T5" fmla="*/ 65 h 81"/>
                <a:gd name="T6" fmla="*/ 0 w 96"/>
                <a:gd name="T7" fmla="*/ 45 h 81"/>
                <a:gd name="T8" fmla="*/ 15 w 96"/>
                <a:gd name="T9" fmla="*/ 29 h 81"/>
                <a:gd name="T10" fmla="*/ 20 w 96"/>
                <a:gd name="T11" fmla="*/ 25 h 81"/>
                <a:gd name="T12" fmla="*/ 48 w 96"/>
                <a:gd name="T13" fmla="*/ 0 h 81"/>
                <a:gd name="T14" fmla="*/ 76 w 96"/>
                <a:gd name="T15" fmla="*/ 25 h 81"/>
                <a:gd name="T16" fmla="*/ 81 w 96"/>
                <a:gd name="T17" fmla="*/ 29 h 81"/>
                <a:gd name="T18" fmla="*/ 96 w 96"/>
                <a:gd name="T19" fmla="*/ 44 h 81"/>
                <a:gd name="T20" fmla="*/ 96 w 96"/>
                <a:gd name="T21" fmla="*/ 65 h 81"/>
                <a:gd name="T22" fmla="*/ 81 w 96"/>
                <a:gd name="T23" fmla="*/ 81 h 81"/>
                <a:gd name="T24" fmla="*/ 48 w 96"/>
                <a:gd name="T25" fmla="*/ 81 h 81"/>
                <a:gd name="T26" fmla="*/ 48 w 96"/>
                <a:gd name="T2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81">
                  <a:moveTo>
                    <a:pt x="48" y="81"/>
                  </a:moveTo>
                  <a:cubicBezTo>
                    <a:pt x="37" y="81"/>
                    <a:pt x="26" y="81"/>
                    <a:pt x="16" y="81"/>
                  </a:cubicBezTo>
                  <a:cubicBezTo>
                    <a:pt x="6" y="81"/>
                    <a:pt x="0" y="74"/>
                    <a:pt x="0" y="65"/>
                  </a:cubicBezTo>
                  <a:cubicBezTo>
                    <a:pt x="0" y="58"/>
                    <a:pt x="0" y="51"/>
                    <a:pt x="0" y="45"/>
                  </a:cubicBezTo>
                  <a:cubicBezTo>
                    <a:pt x="0" y="35"/>
                    <a:pt x="6" y="29"/>
                    <a:pt x="15" y="29"/>
                  </a:cubicBezTo>
                  <a:cubicBezTo>
                    <a:pt x="18" y="29"/>
                    <a:pt x="19" y="28"/>
                    <a:pt x="20" y="25"/>
                  </a:cubicBezTo>
                  <a:cubicBezTo>
                    <a:pt x="22" y="10"/>
                    <a:pt x="34" y="0"/>
                    <a:pt x="48" y="0"/>
                  </a:cubicBezTo>
                  <a:cubicBezTo>
                    <a:pt x="62" y="0"/>
                    <a:pt x="74" y="10"/>
                    <a:pt x="76" y="25"/>
                  </a:cubicBezTo>
                  <a:cubicBezTo>
                    <a:pt x="77" y="28"/>
                    <a:pt x="78" y="29"/>
                    <a:pt x="81" y="29"/>
                  </a:cubicBezTo>
                  <a:cubicBezTo>
                    <a:pt x="90" y="29"/>
                    <a:pt x="96" y="35"/>
                    <a:pt x="96" y="44"/>
                  </a:cubicBezTo>
                  <a:cubicBezTo>
                    <a:pt x="96" y="51"/>
                    <a:pt x="96" y="58"/>
                    <a:pt x="96" y="65"/>
                  </a:cubicBezTo>
                  <a:cubicBezTo>
                    <a:pt x="96" y="74"/>
                    <a:pt x="90" y="80"/>
                    <a:pt x="81" y="81"/>
                  </a:cubicBezTo>
                  <a:cubicBezTo>
                    <a:pt x="70" y="81"/>
                    <a:pt x="59" y="81"/>
                    <a:pt x="48" y="81"/>
                  </a:cubicBezTo>
                  <a:cubicBezTo>
                    <a:pt x="48" y="81"/>
                    <a:pt x="48" y="81"/>
                    <a:pt x="48" y="81"/>
                  </a:cubicBezTo>
                  <a:close/>
                </a:path>
              </a:pathLst>
            </a:custGeom>
            <a:grpFill/>
            <a:ln w="6350">
              <a:no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30" name="Freeform 57"/>
            <p:cNvSpPr>
              <a:spLocks/>
            </p:cNvSpPr>
            <p:nvPr/>
          </p:nvSpPr>
          <p:spPr bwMode="auto">
            <a:xfrm>
              <a:off x="4520" y="1551"/>
              <a:ext cx="238" cy="213"/>
            </a:xfrm>
            <a:custGeom>
              <a:avLst/>
              <a:gdLst>
                <a:gd name="T0" fmla="*/ 135 w 167"/>
                <a:gd name="T1" fmla="*/ 20 h 150"/>
                <a:gd name="T2" fmla="*/ 130 w 167"/>
                <a:gd name="T3" fmla="*/ 62 h 150"/>
                <a:gd name="T4" fmla="*/ 68 w 167"/>
                <a:gd name="T5" fmla="*/ 134 h 150"/>
                <a:gd name="T6" fmla="*/ 8 w 167"/>
                <a:gd name="T7" fmla="*/ 150 h 150"/>
                <a:gd name="T8" fmla="*/ 5 w 167"/>
                <a:gd name="T9" fmla="*/ 150 h 150"/>
                <a:gd name="T10" fmla="*/ 0 w 167"/>
                <a:gd name="T11" fmla="*/ 146 h 150"/>
                <a:gd name="T12" fmla="*/ 5 w 167"/>
                <a:gd name="T13" fmla="*/ 142 h 150"/>
                <a:gd name="T14" fmla="*/ 23 w 167"/>
                <a:gd name="T15" fmla="*/ 140 h 150"/>
                <a:gd name="T16" fmla="*/ 97 w 167"/>
                <a:gd name="T17" fmla="*/ 105 h 150"/>
                <a:gd name="T18" fmla="*/ 126 w 167"/>
                <a:gd name="T19" fmla="*/ 43 h 150"/>
                <a:gd name="T20" fmla="*/ 127 w 167"/>
                <a:gd name="T21" fmla="*/ 18 h 150"/>
                <a:gd name="T22" fmla="*/ 125 w 167"/>
                <a:gd name="T23" fmla="*/ 15 h 150"/>
                <a:gd name="T24" fmla="*/ 108 w 167"/>
                <a:gd name="T25" fmla="*/ 37 h 150"/>
                <a:gd name="T26" fmla="*/ 97 w 167"/>
                <a:gd name="T27" fmla="*/ 52 h 150"/>
                <a:gd name="T28" fmla="*/ 91 w 167"/>
                <a:gd name="T29" fmla="*/ 54 h 150"/>
                <a:gd name="T30" fmla="*/ 91 w 167"/>
                <a:gd name="T31" fmla="*/ 47 h 150"/>
                <a:gd name="T32" fmla="*/ 126 w 167"/>
                <a:gd name="T33" fmla="*/ 4 h 150"/>
                <a:gd name="T34" fmla="*/ 133 w 167"/>
                <a:gd name="T35" fmla="*/ 4 h 150"/>
                <a:gd name="T36" fmla="*/ 164 w 167"/>
                <a:gd name="T37" fmla="*/ 49 h 150"/>
                <a:gd name="T38" fmla="*/ 163 w 167"/>
                <a:gd name="T39" fmla="*/ 56 h 150"/>
                <a:gd name="T40" fmla="*/ 157 w 167"/>
                <a:gd name="T41" fmla="*/ 54 h 150"/>
                <a:gd name="T42" fmla="*/ 135 w 167"/>
                <a:gd name="T43" fmla="*/ 2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7" h="150">
                  <a:moveTo>
                    <a:pt x="135" y="20"/>
                  </a:moveTo>
                  <a:cubicBezTo>
                    <a:pt x="135" y="34"/>
                    <a:pt x="134" y="48"/>
                    <a:pt x="130" y="62"/>
                  </a:cubicBezTo>
                  <a:cubicBezTo>
                    <a:pt x="121" y="96"/>
                    <a:pt x="99" y="119"/>
                    <a:pt x="68" y="134"/>
                  </a:cubicBezTo>
                  <a:cubicBezTo>
                    <a:pt x="49" y="143"/>
                    <a:pt x="29" y="148"/>
                    <a:pt x="8" y="150"/>
                  </a:cubicBezTo>
                  <a:cubicBezTo>
                    <a:pt x="7" y="150"/>
                    <a:pt x="6" y="150"/>
                    <a:pt x="5" y="150"/>
                  </a:cubicBezTo>
                  <a:cubicBezTo>
                    <a:pt x="2" y="150"/>
                    <a:pt x="0" y="149"/>
                    <a:pt x="0" y="146"/>
                  </a:cubicBezTo>
                  <a:cubicBezTo>
                    <a:pt x="0" y="143"/>
                    <a:pt x="2" y="142"/>
                    <a:pt x="5" y="142"/>
                  </a:cubicBezTo>
                  <a:cubicBezTo>
                    <a:pt x="11" y="142"/>
                    <a:pt x="17" y="141"/>
                    <a:pt x="23" y="140"/>
                  </a:cubicBezTo>
                  <a:cubicBezTo>
                    <a:pt x="51" y="135"/>
                    <a:pt x="77" y="125"/>
                    <a:pt x="97" y="105"/>
                  </a:cubicBezTo>
                  <a:cubicBezTo>
                    <a:pt x="115" y="88"/>
                    <a:pt x="123" y="67"/>
                    <a:pt x="126" y="43"/>
                  </a:cubicBezTo>
                  <a:cubicBezTo>
                    <a:pt x="127" y="35"/>
                    <a:pt x="127" y="27"/>
                    <a:pt x="127" y="18"/>
                  </a:cubicBezTo>
                  <a:cubicBezTo>
                    <a:pt x="127" y="17"/>
                    <a:pt x="127" y="16"/>
                    <a:pt x="125" y="15"/>
                  </a:cubicBezTo>
                  <a:cubicBezTo>
                    <a:pt x="120" y="22"/>
                    <a:pt x="114" y="30"/>
                    <a:pt x="108" y="37"/>
                  </a:cubicBezTo>
                  <a:cubicBezTo>
                    <a:pt x="105" y="42"/>
                    <a:pt x="101" y="47"/>
                    <a:pt x="97" y="52"/>
                  </a:cubicBezTo>
                  <a:cubicBezTo>
                    <a:pt x="95" y="54"/>
                    <a:pt x="94" y="56"/>
                    <a:pt x="91" y="54"/>
                  </a:cubicBezTo>
                  <a:cubicBezTo>
                    <a:pt x="88" y="52"/>
                    <a:pt x="89" y="49"/>
                    <a:pt x="91" y="47"/>
                  </a:cubicBezTo>
                  <a:cubicBezTo>
                    <a:pt x="103" y="33"/>
                    <a:pt x="114" y="18"/>
                    <a:pt x="126" y="4"/>
                  </a:cubicBezTo>
                  <a:cubicBezTo>
                    <a:pt x="129" y="0"/>
                    <a:pt x="131" y="0"/>
                    <a:pt x="133" y="4"/>
                  </a:cubicBezTo>
                  <a:cubicBezTo>
                    <a:pt x="143" y="19"/>
                    <a:pt x="154" y="34"/>
                    <a:pt x="164" y="49"/>
                  </a:cubicBezTo>
                  <a:cubicBezTo>
                    <a:pt x="165" y="52"/>
                    <a:pt x="167" y="54"/>
                    <a:pt x="163" y="56"/>
                  </a:cubicBezTo>
                  <a:cubicBezTo>
                    <a:pt x="160" y="58"/>
                    <a:pt x="159" y="56"/>
                    <a:pt x="157" y="54"/>
                  </a:cubicBezTo>
                  <a:cubicBezTo>
                    <a:pt x="150" y="42"/>
                    <a:pt x="142" y="31"/>
                    <a:pt x="135" y="20"/>
                  </a:cubicBezTo>
                  <a:close/>
                </a:path>
              </a:pathLst>
            </a:custGeom>
            <a:grpFill/>
            <a:ln w="6350">
              <a:no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31" name="Freeform 58"/>
            <p:cNvSpPr>
              <a:spLocks/>
            </p:cNvSpPr>
            <p:nvPr/>
          </p:nvSpPr>
          <p:spPr bwMode="auto">
            <a:xfrm>
              <a:off x="4671" y="1447"/>
              <a:ext cx="68" cy="68"/>
            </a:xfrm>
            <a:custGeom>
              <a:avLst/>
              <a:gdLst>
                <a:gd name="T0" fmla="*/ 0 w 57"/>
                <a:gd name="T1" fmla="*/ 29 h 57"/>
                <a:gd name="T2" fmla="*/ 29 w 57"/>
                <a:gd name="T3" fmla="*/ 0 h 57"/>
                <a:gd name="T4" fmla="*/ 57 w 57"/>
                <a:gd name="T5" fmla="*/ 29 h 57"/>
                <a:gd name="T6" fmla="*/ 28 w 57"/>
                <a:gd name="T7" fmla="*/ 57 h 57"/>
                <a:gd name="T8" fmla="*/ 0 w 57"/>
                <a:gd name="T9" fmla="*/ 29 h 57"/>
              </a:gdLst>
              <a:ahLst/>
              <a:cxnLst>
                <a:cxn ang="0">
                  <a:pos x="T0" y="T1"/>
                </a:cxn>
                <a:cxn ang="0">
                  <a:pos x="T2" y="T3"/>
                </a:cxn>
                <a:cxn ang="0">
                  <a:pos x="T4" y="T5"/>
                </a:cxn>
                <a:cxn ang="0">
                  <a:pos x="T6" y="T7"/>
                </a:cxn>
                <a:cxn ang="0">
                  <a:pos x="T8" y="T9"/>
                </a:cxn>
              </a:cxnLst>
              <a:rect l="0" t="0" r="r" b="b"/>
              <a:pathLst>
                <a:path w="57" h="57">
                  <a:moveTo>
                    <a:pt x="0" y="29"/>
                  </a:moveTo>
                  <a:cubicBezTo>
                    <a:pt x="0" y="13"/>
                    <a:pt x="13" y="0"/>
                    <a:pt x="29" y="0"/>
                  </a:cubicBezTo>
                  <a:cubicBezTo>
                    <a:pt x="44" y="0"/>
                    <a:pt x="57" y="13"/>
                    <a:pt x="57" y="29"/>
                  </a:cubicBezTo>
                  <a:cubicBezTo>
                    <a:pt x="57" y="44"/>
                    <a:pt x="44" y="57"/>
                    <a:pt x="28" y="57"/>
                  </a:cubicBezTo>
                  <a:cubicBezTo>
                    <a:pt x="12" y="57"/>
                    <a:pt x="0" y="44"/>
                    <a:pt x="0" y="29"/>
                  </a:cubicBezTo>
                  <a:close/>
                </a:path>
              </a:pathLst>
            </a:custGeom>
            <a:grpFill/>
            <a:ln w="6350">
              <a:no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32" name="Freeform 59"/>
            <p:cNvSpPr>
              <a:spLocks/>
            </p:cNvSpPr>
            <p:nvPr/>
          </p:nvSpPr>
          <p:spPr bwMode="auto">
            <a:xfrm>
              <a:off x="4527" y="1579"/>
              <a:ext cx="63" cy="64"/>
            </a:xfrm>
            <a:custGeom>
              <a:avLst/>
              <a:gdLst>
                <a:gd name="T0" fmla="*/ 4 w 44"/>
                <a:gd name="T1" fmla="*/ 44 h 45"/>
                <a:gd name="T2" fmla="*/ 1 w 44"/>
                <a:gd name="T3" fmla="*/ 41 h 45"/>
                <a:gd name="T4" fmla="*/ 2 w 44"/>
                <a:gd name="T5" fmla="*/ 37 h 45"/>
                <a:gd name="T6" fmla="*/ 14 w 44"/>
                <a:gd name="T7" fmla="*/ 25 h 45"/>
                <a:gd name="T8" fmla="*/ 14 w 44"/>
                <a:gd name="T9" fmla="*/ 20 h 45"/>
                <a:gd name="T10" fmla="*/ 2 w 44"/>
                <a:gd name="T11" fmla="*/ 9 h 45"/>
                <a:gd name="T12" fmla="*/ 2 w 44"/>
                <a:gd name="T13" fmla="*/ 3 h 45"/>
                <a:gd name="T14" fmla="*/ 8 w 44"/>
                <a:gd name="T15" fmla="*/ 3 h 45"/>
                <a:gd name="T16" fmla="*/ 19 w 44"/>
                <a:gd name="T17" fmla="*/ 15 h 45"/>
                <a:gd name="T18" fmla="*/ 24 w 44"/>
                <a:gd name="T19" fmla="*/ 15 h 45"/>
                <a:gd name="T20" fmla="*/ 35 w 44"/>
                <a:gd name="T21" fmla="*/ 4 h 45"/>
                <a:gd name="T22" fmla="*/ 42 w 44"/>
                <a:gd name="T23" fmla="*/ 3 h 45"/>
                <a:gd name="T24" fmla="*/ 41 w 44"/>
                <a:gd name="T25" fmla="*/ 9 h 45"/>
                <a:gd name="T26" fmla="*/ 30 w 44"/>
                <a:gd name="T27" fmla="*/ 20 h 45"/>
                <a:gd name="T28" fmla="*/ 30 w 44"/>
                <a:gd name="T29" fmla="*/ 26 h 45"/>
                <a:gd name="T30" fmla="*/ 41 w 44"/>
                <a:gd name="T31" fmla="*/ 36 h 45"/>
                <a:gd name="T32" fmla="*/ 42 w 44"/>
                <a:gd name="T33" fmla="*/ 42 h 45"/>
                <a:gd name="T34" fmla="*/ 35 w 44"/>
                <a:gd name="T35" fmla="*/ 42 h 45"/>
                <a:gd name="T36" fmla="*/ 24 w 44"/>
                <a:gd name="T37" fmla="*/ 30 h 45"/>
                <a:gd name="T38" fmla="*/ 19 w 44"/>
                <a:gd name="T39" fmla="*/ 30 h 45"/>
                <a:gd name="T40" fmla="*/ 8 w 44"/>
                <a:gd name="T41" fmla="*/ 41 h 45"/>
                <a:gd name="T42" fmla="*/ 4 w 44"/>
                <a:gd name="T43"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45">
                  <a:moveTo>
                    <a:pt x="4" y="44"/>
                  </a:moveTo>
                  <a:cubicBezTo>
                    <a:pt x="3" y="43"/>
                    <a:pt x="2" y="43"/>
                    <a:pt x="1" y="41"/>
                  </a:cubicBezTo>
                  <a:cubicBezTo>
                    <a:pt x="0" y="40"/>
                    <a:pt x="1" y="38"/>
                    <a:pt x="2" y="37"/>
                  </a:cubicBezTo>
                  <a:cubicBezTo>
                    <a:pt x="6" y="33"/>
                    <a:pt x="10" y="29"/>
                    <a:pt x="14" y="25"/>
                  </a:cubicBezTo>
                  <a:cubicBezTo>
                    <a:pt x="16" y="23"/>
                    <a:pt x="16" y="22"/>
                    <a:pt x="14" y="20"/>
                  </a:cubicBezTo>
                  <a:cubicBezTo>
                    <a:pt x="10" y="16"/>
                    <a:pt x="6" y="12"/>
                    <a:pt x="2" y="9"/>
                  </a:cubicBezTo>
                  <a:cubicBezTo>
                    <a:pt x="1" y="7"/>
                    <a:pt x="0" y="5"/>
                    <a:pt x="2" y="3"/>
                  </a:cubicBezTo>
                  <a:cubicBezTo>
                    <a:pt x="4" y="0"/>
                    <a:pt x="6" y="2"/>
                    <a:pt x="8" y="3"/>
                  </a:cubicBezTo>
                  <a:cubicBezTo>
                    <a:pt x="11" y="7"/>
                    <a:pt x="15" y="11"/>
                    <a:pt x="19" y="15"/>
                  </a:cubicBezTo>
                  <a:cubicBezTo>
                    <a:pt x="21" y="17"/>
                    <a:pt x="22" y="17"/>
                    <a:pt x="24" y="15"/>
                  </a:cubicBezTo>
                  <a:cubicBezTo>
                    <a:pt x="28" y="11"/>
                    <a:pt x="32" y="7"/>
                    <a:pt x="35" y="4"/>
                  </a:cubicBezTo>
                  <a:cubicBezTo>
                    <a:pt x="37" y="2"/>
                    <a:pt x="39" y="0"/>
                    <a:pt x="42" y="3"/>
                  </a:cubicBezTo>
                  <a:cubicBezTo>
                    <a:pt x="44" y="5"/>
                    <a:pt x="43" y="7"/>
                    <a:pt x="41" y="9"/>
                  </a:cubicBezTo>
                  <a:cubicBezTo>
                    <a:pt x="37" y="12"/>
                    <a:pt x="34" y="16"/>
                    <a:pt x="30" y="20"/>
                  </a:cubicBezTo>
                  <a:cubicBezTo>
                    <a:pt x="27" y="22"/>
                    <a:pt x="27" y="23"/>
                    <a:pt x="30" y="26"/>
                  </a:cubicBezTo>
                  <a:cubicBezTo>
                    <a:pt x="34" y="29"/>
                    <a:pt x="37" y="33"/>
                    <a:pt x="41" y="36"/>
                  </a:cubicBezTo>
                  <a:cubicBezTo>
                    <a:pt x="42" y="38"/>
                    <a:pt x="44" y="40"/>
                    <a:pt x="42" y="42"/>
                  </a:cubicBezTo>
                  <a:cubicBezTo>
                    <a:pt x="39" y="45"/>
                    <a:pt x="37" y="43"/>
                    <a:pt x="35" y="42"/>
                  </a:cubicBezTo>
                  <a:cubicBezTo>
                    <a:pt x="32" y="38"/>
                    <a:pt x="28" y="34"/>
                    <a:pt x="24" y="30"/>
                  </a:cubicBezTo>
                  <a:cubicBezTo>
                    <a:pt x="22" y="28"/>
                    <a:pt x="21" y="28"/>
                    <a:pt x="19" y="30"/>
                  </a:cubicBezTo>
                  <a:cubicBezTo>
                    <a:pt x="15" y="34"/>
                    <a:pt x="12" y="38"/>
                    <a:pt x="8" y="41"/>
                  </a:cubicBezTo>
                  <a:cubicBezTo>
                    <a:pt x="7" y="42"/>
                    <a:pt x="6" y="44"/>
                    <a:pt x="4" y="44"/>
                  </a:cubicBezTo>
                  <a:close/>
                </a:path>
              </a:pathLst>
            </a:custGeom>
            <a:grpFill/>
            <a:ln w="6350">
              <a:no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33" name="Freeform 60"/>
            <p:cNvSpPr>
              <a:spLocks/>
            </p:cNvSpPr>
            <p:nvPr/>
          </p:nvSpPr>
          <p:spPr bwMode="auto">
            <a:xfrm>
              <a:off x="4732" y="1707"/>
              <a:ext cx="64" cy="64"/>
            </a:xfrm>
            <a:custGeom>
              <a:avLst/>
              <a:gdLst>
                <a:gd name="T0" fmla="*/ 45 w 45"/>
                <a:gd name="T1" fmla="*/ 40 h 45"/>
                <a:gd name="T2" fmla="*/ 42 w 45"/>
                <a:gd name="T3" fmla="*/ 43 h 45"/>
                <a:gd name="T4" fmla="*/ 38 w 45"/>
                <a:gd name="T5" fmla="*/ 42 h 45"/>
                <a:gd name="T6" fmla="*/ 26 w 45"/>
                <a:gd name="T7" fmla="*/ 31 h 45"/>
                <a:gd name="T8" fmla="*/ 20 w 45"/>
                <a:gd name="T9" fmla="*/ 31 h 45"/>
                <a:gd name="T10" fmla="*/ 10 w 45"/>
                <a:gd name="T11" fmla="*/ 42 h 45"/>
                <a:gd name="T12" fmla="*/ 4 w 45"/>
                <a:gd name="T13" fmla="*/ 43 h 45"/>
                <a:gd name="T14" fmla="*/ 4 w 45"/>
                <a:gd name="T15" fmla="*/ 37 h 45"/>
                <a:gd name="T16" fmla="*/ 15 w 45"/>
                <a:gd name="T17" fmla="*/ 26 h 45"/>
                <a:gd name="T18" fmla="*/ 15 w 45"/>
                <a:gd name="T19" fmla="*/ 20 h 45"/>
                <a:gd name="T20" fmla="*/ 4 w 45"/>
                <a:gd name="T21" fmla="*/ 10 h 45"/>
                <a:gd name="T22" fmla="*/ 3 w 45"/>
                <a:gd name="T23" fmla="*/ 3 h 45"/>
                <a:gd name="T24" fmla="*/ 9 w 45"/>
                <a:gd name="T25" fmla="*/ 4 h 45"/>
                <a:gd name="T26" fmla="*/ 20 w 45"/>
                <a:gd name="T27" fmla="*/ 15 h 45"/>
                <a:gd name="T28" fmla="*/ 26 w 45"/>
                <a:gd name="T29" fmla="*/ 15 h 45"/>
                <a:gd name="T30" fmla="*/ 36 w 45"/>
                <a:gd name="T31" fmla="*/ 4 h 45"/>
                <a:gd name="T32" fmla="*/ 43 w 45"/>
                <a:gd name="T33" fmla="*/ 2 h 45"/>
                <a:gd name="T34" fmla="*/ 42 w 45"/>
                <a:gd name="T35" fmla="*/ 9 h 45"/>
                <a:gd name="T36" fmla="*/ 31 w 45"/>
                <a:gd name="T37" fmla="*/ 20 h 45"/>
                <a:gd name="T38" fmla="*/ 31 w 45"/>
                <a:gd name="T39" fmla="*/ 25 h 45"/>
                <a:gd name="T40" fmla="*/ 42 w 45"/>
                <a:gd name="T41" fmla="*/ 36 h 45"/>
                <a:gd name="T42" fmla="*/ 45 w 45"/>
                <a:gd name="T43" fmla="*/ 4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45">
                  <a:moveTo>
                    <a:pt x="45" y="40"/>
                  </a:moveTo>
                  <a:cubicBezTo>
                    <a:pt x="45" y="42"/>
                    <a:pt x="44" y="43"/>
                    <a:pt x="42" y="43"/>
                  </a:cubicBezTo>
                  <a:cubicBezTo>
                    <a:pt x="41" y="44"/>
                    <a:pt x="39" y="43"/>
                    <a:pt x="38" y="42"/>
                  </a:cubicBezTo>
                  <a:cubicBezTo>
                    <a:pt x="34" y="38"/>
                    <a:pt x="30" y="35"/>
                    <a:pt x="26" y="31"/>
                  </a:cubicBezTo>
                  <a:cubicBezTo>
                    <a:pt x="24" y="28"/>
                    <a:pt x="22" y="28"/>
                    <a:pt x="20" y="31"/>
                  </a:cubicBezTo>
                  <a:cubicBezTo>
                    <a:pt x="17" y="35"/>
                    <a:pt x="13" y="38"/>
                    <a:pt x="10" y="42"/>
                  </a:cubicBezTo>
                  <a:cubicBezTo>
                    <a:pt x="8" y="44"/>
                    <a:pt x="6" y="45"/>
                    <a:pt x="4" y="43"/>
                  </a:cubicBezTo>
                  <a:cubicBezTo>
                    <a:pt x="2" y="41"/>
                    <a:pt x="3" y="39"/>
                    <a:pt x="4" y="37"/>
                  </a:cubicBezTo>
                  <a:cubicBezTo>
                    <a:pt x="8" y="33"/>
                    <a:pt x="12" y="29"/>
                    <a:pt x="15" y="26"/>
                  </a:cubicBezTo>
                  <a:cubicBezTo>
                    <a:pt x="18" y="23"/>
                    <a:pt x="17" y="22"/>
                    <a:pt x="15" y="20"/>
                  </a:cubicBezTo>
                  <a:cubicBezTo>
                    <a:pt x="11" y="17"/>
                    <a:pt x="8" y="13"/>
                    <a:pt x="4" y="10"/>
                  </a:cubicBezTo>
                  <a:cubicBezTo>
                    <a:pt x="2" y="8"/>
                    <a:pt x="0" y="6"/>
                    <a:pt x="3" y="3"/>
                  </a:cubicBezTo>
                  <a:cubicBezTo>
                    <a:pt x="5" y="1"/>
                    <a:pt x="7" y="2"/>
                    <a:pt x="9" y="4"/>
                  </a:cubicBezTo>
                  <a:cubicBezTo>
                    <a:pt x="13" y="8"/>
                    <a:pt x="17" y="11"/>
                    <a:pt x="20" y="15"/>
                  </a:cubicBezTo>
                  <a:cubicBezTo>
                    <a:pt x="23" y="17"/>
                    <a:pt x="24" y="17"/>
                    <a:pt x="26" y="15"/>
                  </a:cubicBezTo>
                  <a:cubicBezTo>
                    <a:pt x="29" y="11"/>
                    <a:pt x="33" y="7"/>
                    <a:pt x="36" y="4"/>
                  </a:cubicBezTo>
                  <a:cubicBezTo>
                    <a:pt x="38" y="2"/>
                    <a:pt x="40" y="0"/>
                    <a:pt x="43" y="2"/>
                  </a:cubicBezTo>
                  <a:cubicBezTo>
                    <a:pt x="45" y="5"/>
                    <a:pt x="43" y="7"/>
                    <a:pt x="42" y="9"/>
                  </a:cubicBezTo>
                  <a:cubicBezTo>
                    <a:pt x="38" y="13"/>
                    <a:pt x="35" y="17"/>
                    <a:pt x="31" y="20"/>
                  </a:cubicBezTo>
                  <a:cubicBezTo>
                    <a:pt x="29" y="22"/>
                    <a:pt x="29" y="24"/>
                    <a:pt x="31" y="25"/>
                  </a:cubicBezTo>
                  <a:cubicBezTo>
                    <a:pt x="35" y="29"/>
                    <a:pt x="39" y="32"/>
                    <a:pt x="42" y="36"/>
                  </a:cubicBezTo>
                  <a:cubicBezTo>
                    <a:pt x="43" y="37"/>
                    <a:pt x="45" y="38"/>
                    <a:pt x="45" y="40"/>
                  </a:cubicBezTo>
                  <a:close/>
                </a:path>
              </a:pathLst>
            </a:custGeom>
            <a:grpFill/>
            <a:ln w="6350">
              <a:no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34" name="Freeform 61"/>
            <p:cNvSpPr>
              <a:spLocks/>
            </p:cNvSpPr>
            <p:nvPr/>
          </p:nvSpPr>
          <p:spPr bwMode="auto">
            <a:xfrm>
              <a:off x="4601" y="1771"/>
              <a:ext cx="74" cy="73"/>
            </a:xfrm>
            <a:custGeom>
              <a:avLst/>
              <a:gdLst>
                <a:gd name="T0" fmla="*/ 40 w 52"/>
                <a:gd name="T1" fmla="*/ 6 h 52"/>
                <a:gd name="T2" fmla="*/ 35 w 52"/>
                <a:gd name="T3" fmla="*/ 17 h 52"/>
                <a:gd name="T4" fmla="*/ 38 w 52"/>
                <a:gd name="T5" fmla="*/ 28 h 52"/>
                <a:gd name="T6" fmla="*/ 47 w 52"/>
                <a:gd name="T7" fmla="*/ 33 h 52"/>
                <a:gd name="T8" fmla="*/ 51 w 52"/>
                <a:gd name="T9" fmla="*/ 39 h 52"/>
                <a:gd name="T10" fmla="*/ 44 w 52"/>
                <a:gd name="T11" fmla="*/ 39 h 52"/>
                <a:gd name="T12" fmla="*/ 30 w 52"/>
                <a:gd name="T13" fmla="*/ 32 h 52"/>
                <a:gd name="T14" fmla="*/ 26 w 52"/>
                <a:gd name="T15" fmla="*/ 33 h 52"/>
                <a:gd name="T16" fmla="*/ 19 w 52"/>
                <a:gd name="T17" fmla="*/ 47 h 52"/>
                <a:gd name="T18" fmla="*/ 13 w 52"/>
                <a:gd name="T19" fmla="*/ 51 h 52"/>
                <a:gd name="T20" fmla="*/ 13 w 52"/>
                <a:gd name="T21" fmla="*/ 45 h 52"/>
                <a:gd name="T22" fmla="*/ 20 w 52"/>
                <a:gd name="T23" fmla="*/ 31 h 52"/>
                <a:gd name="T24" fmla="*/ 18 w 52"/>
                <a:gd name="T25" fmla="*/ 26 h 52"/>
                <a:gd name="T26" fmla="*/ 5 w 52"/>
                <a:gd name="T27" fmla="*/ 20 h 52"/>
                <a:gd name="T28" fmla="*/ 1 w 52"/>
                <a:gd name="T29" fmla="*/ 14 h 52"/>
                <a:gd name="T30" fmla="*/ 9 w 52"/>
                <a:gd name="T31" fmla="*/ 13 h 52"/>
                <a:gd name="T32" fmla="*/ 21 w 52"/>
                <a:gd name="T33" fmla="*/ 20 h 52"/>
                <a:gd name="T34" fmla="*/ 26 w 52"/>
                <a:gd name="T35" fmla="*/ 18 h 52"/>
                <a:gd name="T36" fmla="*/ 34 w 52"/>
                <a:gd name="T37" fmla="*/ 3 h 52"/>
                <a:gd name="T38" fmla="*/ 38 w 52"/>
                <a:gd name="T39" fmla="*/ 1 h 52"/>
                <a:gd name="T40" fmla="*/ 40 w 52"/>
                <a:gd name="T41"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52">
                  <a:moveTo>
                    <a:pt x="40" y="6"/>
                  </a:moveTo>
                  <a:cubicBezTo>
                    <a:pt x="39" y="9"/>
                    <a:pt x="37" y="13"/>
                    <a:pt x="35" y="17"/>
                  </a:cubicBezTo>
                  <a:cubicBezTo>
                    <a:pt x="31" y="25"/>
                    <a:pt x="31" y="25"/>
                    <a:pt x="38" y="28"/>
                  </a:cubicBezTo>
                  <a:cubicBezTo>
                    <a:pt x="41" y="30"/>
                    <a:pt x="44" y="31"/>
                    <a:pt x="47" y="33"/>
                  </a:cubicBezTo>
                  <a:cubicBezTo>
                    <a:pt x="50" y="34"/>
                    <a:pt x="52" y="36"/>
                    <a:pt x="51" y="39"/>
                  </a:cubicBezTo>
                  <a:cubicBezTo>
                    <a:pt x="49" y="42"/>
                    <a:pt x="46" y="40"/>
                    <a:pt x="44" y="39"/>
                  </a:cubicBezTo>
                  <a:cubicBezTo>
                    <a:pt x="39" y="37"/>
                    <a:pt x="34" y="35"/>
                    <a:pt x="30" y="32"/>
                  </a:cubicBezTo>
                  <a:cubicBezTo>
                    <a:pt x="28" y="31"/>
                    <a:pt x="27" y="31"/>
                    <a:pt x="26" y="33"/>
                  </a:cubicBezTo>
                  <a:cubicBezTo>
                    <a:pt x="24" y="38"/>
                    <a:pt x="21" y="43"/>
                    <a:pt x="19" y="47"/>
                  </a:cubicBezTo>
                  <a:cubicBezTo>
                    <a:pt x="18" y="50"/>
                    <a:pt x="16" y="52"/>
                    <a:pt x="13" y="51"/>
                  </a:cubicBezTo>
                  <a:cubicBezTo>
                    <a:pt x="9" y="49"/>
                    <a:pt x="12" y="47"/>
                    <a:pt x="13" y="45"/>
                  </a:cubicBezTo>
                  <a:cubicBezTo>
                    <a:pt x="15" y="40"/>
                    <a:pt x="17" y="36"/>
                    <a:pt x="20" y="31"/>
                  </a:cubicBezTo>
                  <a:cubicBezTo>
                    <a:pt x="21" y="28"/>
                    <a:pt x="21" y="27"/>
                    <a:pt x="18" y="26"/>
                  </a:cubicBezTo>
                  <a:cubicBezTo>
                    <a:pt x="14" y="24"/>
                    <a:pt x="10" y="22"/>
                    <a:pt x="5" y="20"/>
                  </a:cubicBezTo>
                  <a:cubicBezTo>
                    <a:pt x="3" y="18"/>
                    <a:pt x="0" y="17"/>
                    <a:pt x="1" y="14"/>
                  </a:cubicBezTo>
                  <a:cubicBezTo>
                    <a:pt x="3" y="10"/>
                    <a:pt x="6" y="12"/>
                    <a:pt x="9" y="13"/>
                  </a:cubicBezTo>
                  <a:cubicBezTo>
                    <a:pt x="13" y="15"/>
                    <a:pt x="17" y="17"/>
                    <a:pt x="21" y="20"/>
                  </a:cubicBezTo>
                  <a:cubicBezTo>
                    <a:pt x="24" y="21"/>
                    <a:pt x="25" y="21"/>
                    <a:pt x="26" y="18"/>
                  </a:cubicBezTo>
                  <a:cubicBezTo>
                    <a:pt x="29" y="13"/>
                    <a:pt x="31" y="8"/>
                    <a:pt x="34" y="3"/>
                  </a:cubicBezTo>
                  <a:cubicBezTo>
                    <a:pt x="35" y="1"/>
                    <a:pt x="36" y="0"/>
                    <a:pt x="38" y="1"/>
                  </a:cubicBezTo>
                  <a:cubicBezTo>
                    <a:pt x="40" y="2"/>
                    <a:pt x="40" y="3"/>
                    <a:pt x="40" y="6"/>
                  </a:cubicBezTo>
                  <a:close/>
                </a:path>
              </a:pathLst>
            </a:custGeom>
            <a:grpFill/>
            <a:ln w="6350">
              <a:no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35" name="Freeform 62"/>
            <p:cNvSpPr>
              <a:spLocks/>
            </p:cNvSpPr>
            <p:nvPr/>
          </p:nvSpPr>
          <p:spPr bwMode="auto">
            <a:xfrm>
              <a:off x="4611" y="1354"/>
              <a:ext cx="97" cy="32"/>
            </a:xfrm>
            <a:custGeom>
              <a:avLst/>
              <a:gdLst>
                <a:gd name="T0" fmla="*/ 34 w 68"/>
                <a:gd name="T1" fmla="*/ 0 h 23"/>
                <a:gd name="T2" fmla="*/ 64 w 68"/>
                <a:gd name="T3" fmla="*/ 0 h 23"/>
                <a:gd name="T4" fmla="*/ 67 w 68"/>
                <a:gd name="T5" fmla="*/ 4 h 23"/>
                <a:gd name="T6" fmla="*/ 67 w 68"/>
                <a:gd name="T7" fmla="*/ 20 h 23"/>
                <a:gd name="T8" fmla="*/ 65 w 68"/>
                <a:gd name="T9" fmla="*/ 23 h 23"/>
                <a:gd name="T10" fmla="*/ 3 w 68"/>
                <a:gd name="T11" fmla="*/ 23 h 23"/>
                <a:gd name="T12" fmla="*/ 0 w 68"/>
                <a:gd name="T13" fmla="*/ 20 h 23"/>
                <a:gd name="T14" fmla="*/ 0 w 68"/>
                <a:gd name="T15" fmla="*/ 4 h 23"/>
                <a:gd name="T16" fmla="*/ 4 w 68"/>
                <a:gd name="T17" fmla="*/ 0 h 23"/>
                <a:gd name="T18" fmla="*/ 34 w 68"/>
                <a:gd name="T19" fmla="*/ 0 h 23"/>
                <a:gd name="T20" fmla="*/ 34 w 68"/>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23">
                  <a:moveTo>
                    <a:pt x="34" y="0"/>
                  </a:moveTo>
                  <a:cubicBezTo>
                    <a:pt x="44" y="0"/>
                    <a:pt x="54" y="1"/>
                    <a:pt x="64" y="0"/>
                  </a:cubicBezTo>
                  <a:cubicBezTo>
                    <a:pt x="67" y="0"/>
                    <a:pt x="68" y="1"/>
                    <a:pt x="67" y="4"/>
                  </a:cubicBezTo>
                  <a:cubicBezTo>
                    <a:pt x="67" y="9"/>
                    <a:pt x="67" y="15"/>
                    <a:pt x="67" y="20"/>
                  </a:cubicBezTo>
                  <a:cubicBezTo>
                    <a:pt x="67" y="22"/>
                    <a:pt x="67" y="23"/>
                    <a:pt x="65" y="23"/>
                  </a:cubicBezTo>
                  <a:cubicBezTo>
                    <a:pt x="44" y="23"/>
                    <a:pt x="24" y="23"/>
                    <a:pt x="3" y="23"/>
                  </a:cubicBezTo>
                  <a:cubicBezTo>
                    <a:pt x="1" y="23"/>
                    <a:pt x="0" y="22"/>
                    <a:pt x="0" y="20"/>
                  </a:cubicBezTo>
                  <a:cubicBezTo>
                    <a:pt x="1" y="15"/>
                    <a:pt x="1" y="9"/>
                    <a:pt x="0" y="4"/>
                  </a:cubicBezTo>
                  <a:cubicBezTo>
                    <a:pt x="0" y="1"/>
                    <a:pt x="1" y="0"/>
                    <a:pt x="4" y="0"/>
                  </a:cubicBezTo>
                  <a:cubicBezTo>
                    <a:pt x="14" y="1"/>
                    <a:pt x="24" y="0"/>
                    <a:pt x="34" y="0"/>
                  </a:cubicBezTo>
                  <a:cubicBezTo>
                    <a:pt x="34" y="0"/>
                    <a:pt x="34" y="0"/>
                    <a:pt x="34" y="0"/>
                  </a:cubicBezTo>
                  <a:close/>
                </a:path>
              </a:pathLst>
            </a:custGeom>
            <a:grpFill/>
            <a:ln w="6350">
              <a:no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36" name="Freeform 63"/>
            <p:cNvSpPr>
              <a:spLocks/>
            </p:cNvSpPr>
            <p:nvPr/>
          </p:nvSpPr>
          <p:spPr bwMode="auto">
            <a:xfrm>
              <a:off x="4640" y="1314"/>
              <a:ext cx="39" cy="20"/>
            </a:xfrm>
            <a:custGeom>
              <a:avLst/>
              <a:gdLst>
                <a:gd name="T0" fmla="*/ 14 w 28"/>
                <a:gd name="T1" fmla="*/ 14 h 14"/>
                <a:gd name="T2" fmla="*/ 3 w 28"/>
                <a:gd name="T3" fmla="*/ 14 h 14"/>
                <a:gd name="T4" fmla="*/ 1 w 28"/>
                <a:gd name="T5" fmla="*/ 10 h 14"/>
                <a:gd name="T6" fmla="*/ 15 w 28"/>
                <a:gd name="T7" fmla="*/ 0 h 14"/>
                <a:gd name="T8" fmla="*/ 27 w 28"/>
                <a:gd name="T9" fmla="*/ 11 h 14"/>
                <a:gd name="T10" fmla="*/ 25 w 28"/>
                <a:gd name="T11" fmla="*/ 14 h 14"/>
                <a:gd name="T12" fmla="*/ 14 w 28"/>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28" h="14">
                  <a:moveTo>
                    <a:pt x="14" y="14"/>
                  </a:moveTo>
                  <a:cubicBezTo>
                    <a:pt x="10" y="14"/>
                    <a:pt x="7" y="13"/>
                    <a:pt x="3" y="14"/>
                  </a:cubicBezTo>
                  <a:cubicBezTo>
                    <a:pt x="0" y="14"/>
                    <a:pt x="0" y="12"/>
                    <a:pt x="1" y="10"/>
                  </a:cubicBezTo>
                  <a:cubicBezTo>
                    <a:pt x="3" y="4"/>
                    <a:pt x="8" y="0"/>
                    <a:pt x="15" y="0"/>
                  </a:cubicBezTo>
                  <a:cubicBezTo>
                    <a:pt x="21" y="0"/>
                    <a:pt x="26" y="5"/>
                    <a:pt x="27" y="11"/>
                  </a:cubicBezTo>
                  <a:cubicBezTo>
                    <a:pt x="28" y="13"/>
                    <a:pt x="28" y="14"/>
                    <a:pt x="25" y="14"/>
                  </a:cubicBezTo>
                  <a:cubicBezTo>
                    <a:pt x="21" y="14"/>
                    <a:pt x="18" y="14"/>
                    <a:pt x="14" y="14"/>
                  </a:cubicBezTo>
                  <a:close/>
                </a:path>
              </a:pathLst>
            </a:custGeom>
            <a:grpFill/>
            <a:ln w="6350">
              <a:noFill/>
              <a:round/>
              <a:headEnd/>
              <a:tailEnd/>
            </a:ln>
            <a:extLst/>
          </p:spPr>
          <p:txBody>
            <a:bodyPr vert="horz" wrap="square" lIns="91440" tIns="45720" rIns="91440" bIns="45720" numCol="1" anchor="t" anchorCtr="0" compatLnSpc="1">
              <a:prstTxWarp prst="textNoShape">
                <a:avLst/>
              </a:prstTxWarp>
            </a:bodyPr>
            <a:lstStyle/>
            <a:p>
              <a:endParaRPr lang="en-US" dirty="0"/>
            </a:p>
          </p:txBody>
        </p:sp>
      </p:grpSp>
      <p:sp>
        <p:nvSpPr>
          <p:cNvPr id="38" name="Freeform 68"/>
          <p:cNvSpPr>
            <a:spLocks noEditPoints="1"/>
          </p:cNvSpPr>
          <p:nvPr/>
        </p:nvSpPr>
        <p:spPr bwMode="auto">
          <a:xfrm>
            <a:off x="1296099" y="4277539"/>
            <a:ext cx="502204" cy="502204"/>
          </a:xfrm>
          <a:custGeom>
            <a:avLst/>
            <a:gdLst>
              <a:gd name="T0" fmla="*/ 124 w 384"/>
              <a:gd name="T1" fmla="*/ 315 h 389"/>
              <a:gd name="T2" fmla="*/ 161 w 384"/>
              <a:gd name="T3" fmla="*/ 303 h 389"/>
              <a:gd name="T4" fmla="*/ 137 w 384"/>
              <a:gd name="T5" fmla="*/ 290 h 389"/>
              <a:gd name="T6" fmla="*/ 161 w 384"/>
              <a:gd name="T7" fmla="*/ 253 h 389"/>
              <a:gd name="T8" fmla="*/ 137 w 384"/>
              <a:gd name="T9" fmla="*/ 241 h 389"/>
              <a:gd name="T10" fmla="*/ 372 w 384"/>
              <a:gd name="T11" fmla="*/ 204 h 389"/>
              <a:gd name="T12" fmla="*/ 348 w 384"/>
              <a:gd name="T13" fmla="*/ 240 h 389"/>
              <a:gd name="T14" fmla="*/ 372 w 384"/>
              <a:gd name="T15" fmla="*/ 253 h 389"/>
              <a:gd name="T16" fmla="*/ 348 w 384"/>
              <a:gd name="T17" fmla="*/ 290 h 389"/>
              <a:gd name="T18" fmla="*/ 384 w 384"/>
              <a:gd name="T19" fmla="*/ 302 h 389"/>
              <a:gd name="T20" fmla="*/ 348 w 384"/>
              <a:gd name="T21" fmla="*/ 315 h 389"/>
              <a:gd name="T22" fmla="*/ 384 w 384"/>
              <a:gd name="T23" fmla="*/ 377 h 389"/>
              <a:gd name="T24" fmla="*/ 0 w 384"/>
              <a:gd name="T25" fmla="*/ 389 h 389"/>
              <a:gd name="T26" fmla="*/ 12 w 384"/>
              <a:gd name="T27" fmla="*/ 377 h 389"/>
              <a:gd name="T28" fmla="*/ 31 w 384"/>
              <a:gd name="T29" fmla="*/ 340 h 389"/>
              <a:gd name="T30" fmla="*/ 44 w 384"/>
              <a:gd name="T31" fmla="*/ 166 h 389"/>
              <a:gd name="T32" fmla="*/ 44 w 384"/>
              <a:gd name="T33" fmla="*/ 52 h 389"/>
              <a:gd name="T34" fmla="*/ 136 w 384"/>
              <a:gd name="T35" fmla="*/ 44 h 389"/>
              <a:gd name="T36" fmla="*/ 174 w 384"/>
              <a:gd name="T37" fmla="*/ 98 h 389"/>
              <a:gd name="T38" fmla="*/ 142 w 384"/>
              <a:gd name="T39" fmla="*/ 112 h 389"/>
              <a:gd name="T40" fmla="*/ 111 w 384"/>
              <a:gd name="T41" fmla="*/ 98 h 389"/>
              <a:gd name="T42" fmla="*/ 96 w 384"/>
              <a:gd name="T43" fmla="*/ 66 h 389"/>
              <a:gd name="T44" fmla="*/ 98 w 384"/>
              <a:gd name="T45" fmla="*/ 18 h 389"/>
              <a:gd name="T46" fmla="*/ 56 w 384"/>
              <a:gd name="T47" fmla="*/ 164 h 389"/>
              <a:gd name="T48" fmla="*/ 68 w 384"/>
              <a:gd name="T49" fmla="*/ 166 h 389"/>
              <a:gd name="T50" fmla="*/ 87 w 384"/>
              <a:gd name="T51" fmla="*/ 340 h 389"/>
              <a:gd name="T52" fmla="*/ 161 w 384"/>
              <a:gd name="T53" fmla="*/ 377 h 389"/>
              <a:gd name="T54" fmla="*/ 199 w 384"/>
              <a:gd name="T55" fmla="*/ 334 h 389"/>
              <a:gd name="T56" fmla="*/ 310 w 384"/>
              <a:gd name="T57" fmla="*/ 377 h 389"/>
              <a:gd name="T58" fmla="*/ 199 w 384"/>
              <a:gd name="T59" fmla="*/ 334 h 389"/>
              <a:gd name="T60" fmla="*/ 149 w 384"/>
              <a:gd name="T61" fmla="*/ 216 h 389"/>
              <a:gd name="T62" fmla="*/ 360 w 384"/>
              <a:gd name="T63" fmla="*/ 228 h 389"/>
              <a:gd name="T64" fmla="*/ 360 w 384"/>
              <a:gd name="T65" fmla="*/ 266 h 389"/>
              <a:gd name="T66" fmla="*/ 149 w 384"/>
              <a:gd name="T67" fmla="*/ 278 h 389"/>
              <a:gd name="T68" fmla="*/ 360 w 384"/>
              <a:gd name="T69" fmla="*/ 266 h 389"/>
              <a:gd name="T70" fmla="*/ 323 w 384"/>
              <a:gd name="T71" fmla="*/ 322 h 389"/>
              <a:gd name="T72" fmla="*/ 335 w 384"/>
              <a:gd name="T73" fmla="*/ 377 h 389"/>
              <a:gd name="T74" fmla="*/ 174 w 384"/>
              <a:gd name="T75" fmla="*/ 315 h 389"/>
              <a:gd name="T76" fmla="*/ 186 w 384"/>
              <a:gd name="T77" fmla="*/ 377 h 389"/>
              <a:gd name="T78" fmla="*/ 56 w 384"/>
              <a:gd name="T79" fmla="*/ 179 h 389"/>
              <a:gd name="T80" fmla="*/ 44 w 384"/>
              <a:gd name="T81" fmla="*/ 340 h 389"/>
              <a:gd name="T82" fmla="*/ 56 w 384"/>
              <a:gd name="T83" fmla="*/ 179 h 389"/>
              <a:gd name="T84" fmla="*/ 199 w 384"/>
              <a:gd name="T85" fmla="*/ 241 h 389"/>
              <a:gd name="T86" fmla="*/ 310 w 384"/>
              <a:gd name="T87" fmla="*/ 253 h 389"/>
              <a:gd name="T88" fmla="*/ 199 w 384"/>
              <a:gd name="T89" fmla="*/ 302 h 389"/>
              <a:gd name="T90" fmla="*/ 310 w 384"/>
              <a:gd name="T91" fmla="*/ 290 h 389"/>
              <a:gd name="T92" fmla="*/ 199 w 384"/>
              <a:gd name="T93" fmla="*/ 302 h 389"/>
              <a:gd name="T94" fmla="*/ 25 w 384"/>
              <a:gd name="T95" fmla="*/ 377 h 389"/>
              <a:gd name="T96" fmla="*/ 74 w 384"/>
              <a:gd name="T97" fmla="*/ 352 h 389"/>
              <a:gd name="T98" fmla="*/ 100 w 384"/>
              <a:gd name="T99" fmla="*/ 85 h 389"/>
              <a:gd name="T100" fmla="*/ 130 w 384"/>
              <a:gd name="T101" fmla="*/ 61 h 389"/>
              <a:gd name="T102" fmla="*/ 174 w 384"/>
              <a:gd name="T103" fmla="*/ 253 h 389"/>
              <a:gd name="T104" fmla="*/ 186 w 384"/>
              <a:gd name="T105" fmla="*/ 241 h 389"/>
              <a:gd name="T106" fmla="*/ 174 w 384"/>
              <a:gd name="T107" fmla="*/ 253 h 389"/>
              <a:gd name="T108" fmla="*/ 323 w 384"/>
              <a:gd name="T109" fmla="*/ 241 h 389"/>
              <a:gd name="T110" fmla="*/ 335 w 384"/>
              <a:gd name="T111" fmla="*/ 253 h 389"/>
              <a:gd name="T112" fmla="*/ 174 w 384"/>
              <a:gd name="T113" fmla="*/ 290 h 389"/>
              <a:gd name="T114" fmla="*/ 186 w 384"/>
              <a:gd name="T115" fmla="*/ 302 h 389"/>
              <a:gd name="T116" fmla="*/ 174 w 384"/>
              <a:gd name="T117" fmla="*/ 290 h 389"/>
              <a:gd name="T118" fmla="*/ 323 w 384"/>
              <a:gd name="T119" fmla="*/ 290 h 389"/>
              <a:gd name="T120" fmla="*/ 335 w 384"/>
              <a:gd name="T121" fmla="*/ 302 h 389"/>
              <a:gd name="T122" fmla="*/ 124 w 384"/>
              <a:gd name="T123" fmla="*/ 98 h 389"/>
              <a:gd name="T124" fmla="*/ 136 w 384"/>
              <a:gd name="T125" fmla="*/ 98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4" h="389">
                <a:moveTo>
                  <a:pt x="161" y="315"/>
                </a:moveTo>
                <a:cubicBezTo>
                  <a:pt x="149" y="315"/>
                  <a:pt x="137" y="315"/>
                  <a:pt x="124" y="315"/>
                </a:cubicBezTo>
                <a:cubicBezTo>
                  <a:pt x="124" y="311"/>
                  <a:pt x="124" y="307"/>
                  <a:pt x="124" y="303"/>
                </a:cubicBezTo>
                <a:cubicBezTo>
                  <a:pt x="137" y="303"/>
                  <a:pt x="149" y="303"/>
                  <a:pt x="161" y="303"/>
                </a:cubicBezTo>
                <a:cubicBezTo>
                  <a:pt x="161" y="299"/>
                  <a:pt x="161" y="295"/>
                  <a:pt x="161" y="290"/>
                </a:cubicBezTo>
                <a:cubicBezTo>
                  <a:pt x="153" y="290"/>
                  <a:pt x="145" y="290"/>
                  <a:pt x="137" y="290"/>
                </a:cubicBezTo>
                <a:cubicBezTo>
                  <a:pt x="137" y="278"/>
                  <a:pt x="137" y="266"/>
                  <a:pt x="137" y="253"/>
                </a:cubicBezTo>
                <a:cubicBezTo>
                  <a:pt x="145" y="253"/>
                  <a:pt x="153" y="253"/>
                  <a:pt x="161" y="253"/>
                </a:cubicBezTo>
                <a:cubicBezTo>
                  <a:pt x="161" y="249"/>
                  <a:pt x="161" y="245"/>
                  <a:pt x="161" y="241"/>
                </a:cubicBezTo>
                <a:cubicBezTo>
                  <a:pt x="153" y="241"/>
                  <a:pt x="145" y="241"/>
                  <a:pt x="137" y="241"/>
                </a:cubicBezTo>
                <a:cubicBezTo>
                  <a:pt x="137" y="228"/>
                  <a:pt x="137" y="216"/>
                  <a:pt x="137" y="204"/>
                </a:cubicBezTo>
                <a:cubicBezTo>
                  <a:pt x="215" y="204"/>
                  <a:pt x="293" y="204"/>
                  <a:pt x="372" y="204"/>
                </a:cubicBezTo>
                <a:cubicBezTo>
                  <a:pt x="372" y="216"/>
                  <a:pt x="372" y="228"/>
                  <a:pt x="372" y="240"/>
                </a:cubicBezTo>
                <a:cubicBezTo>
                  <a:pt x="364" y="240"/>
                  <a:pt x="356" y="240"/>
                  <a:pt x="348" y="240"/>
                </a:cubicBezTo>
                <a:cubicBezTo>
                  <a:pt x="348" y="245"/>
                  <a:pt x="348" y="249"/>
                  <a:pt x="348" y="253"/>
                </a:cubicBezTo>
                <a:cubicBezTo>
                  <a:pt x="356" y="253"/>
                  <a:pt x="364" y="253"/>
                  <a:pt x="372" y="253"/>
                </a:cubicBezTo>
                <a:cubicBezTo>
                  <a:pt x="372" y="265"/>
                  <a:pt x="372" y="277"/>
                  <a:pt x="372" y="290"/>
                </a:cubicBezTo>
                <a:cubicBezTo>
                  <a:pt x="364" y="290"/>
                  <a:pt x="356" y="290"/>
                  <a:pt x="348" y="290"/>
                </a:cubicBezTo>
                <a:cubicBezTo>
                  <a:pt x="348" y="294"/>
                  <a:pt x="348" y="298"/>
                  <a:pt x="348" y="302"/>
                </a:cubicBezTo>
                <a:cubicBezTo>
                  <a:pt x="360" y="302"/>
                  <a:pt x="372" y="302"/>
                  <a:pt x="384" y="302"/>
                </a:cubicBezTo>
                <a:cubicBezTo>
                  <a:pt x="384" y="307"/>
                  <a:pt x="384" y="311"/>
                  <a:pt x="384" y="315"/>
                </a:cubicBezTo>
                <a:cubicBezTo>
                  <a:pt x="372" y="315"/>
                  <a:pt x="360" y="315"/>
                  <a:pt x="348" y="315"/>
                </a:cubicBezTo>
                <a:cubicBezTo>
                  <a:pt x="348" y="336"/>
                  <a:pt x="348" y="356"/>
                  <a:pt x="348" y="377"/>
                </a:cubicBezTo>
                <a:cubicBezTo>
                  <a:pt x="360" y="377"/>
                  <a:pt x="372" y="377"/>
                  <a:pt x="384" y="377"/>
                </a:cubicBezTo>
                <a:cubicBezTo>
                  <a:pt x="384" y="381"/>
                  <a:pt x="384" y="385"/>
                  <a:pt x="384" y="389"/>
                </a:cubicBezTo>
                <a:cubicBezTo>
                  <a:pt x="256" y="389"/>
                  <a:pt x="129" y="389"/>
                  <a:pt x="0" y="389"/>
                </a:cubicBezTo>
                <a:cubicBezTo>
                  <a:pt x="0" y="385"/>
                  <a:pt x="0" y="381"/>
                  <a:pt x="0" y="377"/>
                </a:cubicBezTo>
                <a:cubicBezTo>
                  <a:pt x="4" y="377"/>
                  <a:pt x="8" y="377"/>
                  <a:pt x="12" y="377"/>
                </a:cubicBezTo>
                <a:cubicBezTo>
                  <a:pt x="12" y="365"/>
                  <a:pt x="12" y="353"/>
                  <a:pt x="12" y="340"/>
                </a:cubicBezTo>
                <a:cubicBezTo>
                  <a:pt x="19" y="340"/>
                  <a:pt x="25" y="340"/>
                  <a:pt x="31" y="340"/>
                </a:cubicBezTo>
                <a:cubicBezTo>
                  <a:pt x="31" y="282"/>
                  <a:pt x="31" y="224"/>
                  <a:pt x="31" y="166"/>
                </a:cubicBezTo>
                <a:cubicBezTo>
                  <a:pt x="35" y="166"/>
                  <a:pt x="39" y="166"/>
                  <a:pt x="44" y="166"/>
                </a:cubicBezTo>
                <a:cubicBezTo>
                  <a:pt x="44" y="164"/>
                  <a:pt x="44" y="163"/>
                  <a:pt x="44" y="161"/>
                </a:cubicBezTo>
                <a:cubicBezTo>
                  <a:pt x="44" y="125"/>
                  <a:pt x="44" y="89"/>
                  <a:pt x="44" y="52"/>
                </a:cubicBezTo>
                <a:cubicBezTo>
                  <a:pt x="44" y="30"/>
                  <a:pt x="58" y="11"/>
                  <a:pt x="80" y="6"/>
                </a:cubicBezTo>
                <a:cubicBezTo>
                  <a:pt x="105" y="0"/>
                  <a:pt x="132" y="18"/>
                  <a:pt x="136" y="44"/>
                </a:cubicBezTo>
                <a:cubicBezTo>
                  <a:pt x="136" y="47"/>
                  <a:pt x="137" y="49"/>
                  <a:pt x="140" y="50"/>
                </a:cubicBezTo>
                <a:cubicBezTo>
                  <a:pt x="162" y="55"/>
                  <a:pt x="175" y="73"/>
                  <a:pt x="174" y="98"/>
                </a:cubicBezTo>
                <a:cubicBezTo>
                  <a:pt x="165" y="98"/>
                  <a:pt x="157" y="98"/>
                  <a:pt x="149" y="98"/>
                </a:cubicBezTo>
                <a:cubicBezTo>
                  <a:pt x="148" y="104"/>
                  <a:pt x="147" y="109"/>
                  <a:pt x="142" y="112"/>
                </a:cubicBezTo>
                <a:cubicBezTo>
                  <a:pt x="138" y="115"/>
                  <a:pt x="134" y="116"/>
                  <a:pt x="130" y="116"/>
                </a:cubicBezTo>
                <a:cubicBezTo>
                  <a:pt x="120" y="116"/>
                  <a:pt x="114" y="110"/>
                  <a:pt x="111" y="98"/>
                </a:cubicBezTo>
                <a:cubicBezTo>
                  <a:pt x="104" y="98"/>
                  <a:pt x="96" y="98"/>
                  <a:pt x="87" y="98"/>
                </a:cubicBezTo>
                <a:cubicBezTo>
                  <a:pt x="86" y="86"/>
                  <a:pt x="89" y="75"/>
                  <a:pt x="96" y="66"/>
                </a:cubicBezTo>
                <a:cubicBezTo>
                  <a:pt x="103" y="56"/>
                  <a:pt x="112" y="51"/>
                  <a:pt x="124" y="49"/>
                </a:cubicBezTo>
                <a:cubicBezTo>
                  <a:pt x="124" y="36"/>
                  <a:pt x="112" y="22"/>
                  <a:pt x="98" y="18"/>
                </a:cubicBezTo>
                <a:cubicBezTo>
                  <a:pt x="77" y="13"/>
                  <a:pt x="56" y="29"/>
                  <a:pt x="56" y="50"/>
                </a:cubicBezTo>
                <a:cubicBezTo>
                  <a:pt x="56" y="88"/>
                  <a:pt x="56" y="126"/>
                  <a:pt x="56" y="164"/>
                </a:cubicBezTo>
                <a:cubicBezTo>
                  <a:pt x="56" y="164"/>
                  <a:pt x="56" y="165"/>
                  <a:pt x="56" y="166"/>
                </a:cubicBezTo>
                <a:cubicBezTo>
                  <a:pt x="60" y="166"/>
                  <a:pt x="64" y="166"/>
                  <a:pt x="68" y="166"/>
                </a:cubicBezTo>
                <a:cubicBezTo>
                  <a:pt x="68" y="224"/>
                  <a:pt x="68" y="282"/>
                  <a:pt x="68" y="340"/>
                </a:cubicBezTo>
                <a:cubicBezTo>
                  <a:pt x="75" y="340"/>
                  <a:pt x="80" y="340"/>
                  <a:pt x="87" y="340"/>
                </a:cubicBezTo>
                <a:cubicBezTo>
                  <a:pt x="87" y="352"/>
                  <a:pt x="87" y="364"/>
                  <a:pt x="87" y="377"/>
                </a:cubicBezTo>
                <a:cubicBezTo>
                  <a:pt x="112" y="377"/>
                  <a:pt x="136" y="377"/>
                  <a:pt x="161" y="377"/>
                </a:cubicBezTo>
                <a:cubicBezTo>
                  <a:pt x="161" y="356"/>
                  <a:pt x="161" y="336"/>
                  <a:pt x="161" y="315"/>
                </a:cubicBezTo>
                <a:close/>
                <a:moveTo>
                  <a:pt x="199" y="334"/>
                </a:moveTo>
                <a:cubicBezTo>
                  <a:pt x="199" y="348"/>
                  <a:pt x="199" y="363"/>
                  <a:pt x="199" y="377"/>
                </a:cubicBezTo>
                <a:cubicBezTo>
                  <a:pt x="236" y="377"/>
                  <a:pt x="273" y="377"/>
                  <a:pt x="310" y="377"/>
                </a:cubicBezTo>
                <a:cubicBezTo>
                  <a:pt x="310" y="362"/>
                  <a:pt x="310" y="348"/>
                  <a:pt x="310" y="334"/>
                </a:cubicBezTo>
                <a:cubicBezTo>
                  <a:pt x="273" y="334"/>
                  <a:pt x="236" y="334"/>
                  <a:pt x="199" y="334"/>
                </a:cubicBezTo>
                <a:close/>
                <a:moveTo>
                  <a:pt x="360" y="216"/>
                </a:moveTo>
                <a:cubicBezTo>
                  <a:pt x="289" y="216"/>
                  <a:pt x="219" y="216"/>
                  <a:pt x="149" y="216"/>
                </a:cubicBezTo>
                <a:cubicBezTo>
                  <a:pt x="149" y="220"/>
                  <a:pt x="149" y="224"/>
                  <a:pt x="149" y="228"/>
                </a:cubicBezTo>
                <a:cubicBezTo>
                  <a:pt x="220" y="228"/>
                  <a:pt x="290" y="228"/>
                  <a:pt x="360" y="228"/>
                </a:cubicBezTo>
                <a:cubicBezTo>
                  <a:pt x="360" y="224"/>
                  <a:pt x="360" y="220"/>
                  <a:pt x="360" y="216"/>
                </a:cubicBezTo>
                <a:close/>
                <a:moveTo>
                  <a:pt x="360" y="266"/>
                </a:moveTo>
                <a:cubicBezTo>
                  <a:pt x="289" y="266"/>
                  <a:pt x="219" y="266"/>
                  <a:pt x="149" y="266"/>
                </a:cubicBezTo>
                <a:cubicBezTo>
                  <a:pt x="149" y="270"/>
                  <a:pt x="149" y="274"/>
                  <a:pt x="149" y="278"/>
                </a:cubicBezTo>
                <a:cubicBezTo>
                  <a:pt x="220" y="278"/>
                  <a:pt x="290" y="278"/>
                  <a:pt x="360" y="278"/>
                </a:cubicBezTo>
                <a:cubicBezTo>
                  <a:pt x="360" y="273"/>
                  <a:pt x="360" y="270"/>
                  <a:pt x="360" y="266"/>
                </a:cubicBezTo>
                <a:close/>
                <a:moveTo>
                  <a:pt x="186" y="322"/>
                </a:moveTo>
                <a:cubicBezTo>
                  <a:pt x="232" y="322"/>
                  <a:pt x="277" y="322"/>
                  <a:pt x="323" y="322"/>
                </a:cubicBezTo>
                <a:cubicBezTo>
                  <a:pt x="323" y="340"/>
                  <a:pt x="323" y="359"/>
                  <a:pt x="323" y="377"/>
                </a:cubicBezTo>
                <a:cubicBezTo>
                  <a:pt x="327" y="377"/>
                  <a:pt x="331" y="377"/>
                  <a:pt x="335" y="377"/>
                </a:cubicBezTo>
                <a:cubicBezTo>
                  <a:pt x="335" y="356"/>
                  <a:pt x="335" y="336"/>
                  <a:pt x="335" y="315"/>
                </a:cubicBezTo>
                <a:cubicBezTo>
                  <a:pt x="281" y="315"/>
                  <a:pt x="228" y="315"/>
                  <a:pt x="174" y="315"/>
                </a:cubicBezTo>
                <a:cubicBezTo>
                  <a:pt x="174" y="336"/>
                  <a:pt x="174" y="356"/>
                  <a:pt x="174" y="377"/>
                </a:cubicBezTo>
                <a:cubicBezTo>
                  <a:pt x="178" y="377"/>
                  <a:pt x="182" y="377"/>
                  <a:pt x="186" y="377"/>
                </a:cubicBezTo>
                <a:cubicBezTo>
                  <a:pt x="186" y="358"/>
                  <a:pt x="186" y="340"/>
                  <a:pt x="186" y="322"/>
                </a:cubicBezTo>
                <a:close/>
                <a:moveTo>
                  <a:pt x="56" y="179"/>
                </a:moveTo>
                <a:cubicBezTo>
                  <a:pt x="52" y="179"/>
                  <a:pt x="48" y="179"/>
                  <a:pt x="44" y="179"/>
                </a:cubicBezTo>
                <a:cubicBezTo>
                  <a:pt x="44" y="233"/>
                  <a:pt x="44" y="286"/>
                  <a:pt x="44" y="340"/>
                </a:cubicBezTo>
                <a:cubicBezTo>
                  <a:pt x="48" y="340"/>
                  <a:pt x="52" y="340"/>
                  <a:pt x="56" y="340"/>
                </a:cubicBezTo>
                <a:cubicBezTo>
                  <a:pt x="56" y="286"/>
                  <a:pt x="56" y="232"/>
                  <a:pt x="56" y="179"/>
                </a:cubicBezTo>
                <a:close/>
                <a:moveTo>
                  <a:pt x="310" y="241"/>
                </a:moveTo>
                <a:cubicBezTo>
                  <a:pt x="273" y="241"/>
                  <a:pt x="236" y="241"/>
                  <a:pt x="199" y="241"/>
                </a:cubicBezTo>
                <a:cubicBezTo>
                  <a:pt x="199" y="245"/>
                  <a:pt x="199" y="249"/>
                  <a:pt x="199" y="253"/>
                </a:cubicBezTo>
                <a:cubicBezTo>
                  <a:pt x="236" y="253"/>
                  <a:pt x="273" y="253"/>
                  <a:pt x="310" y="253"/>
                </a:cubicBezTo>
                <a:cubicBezTo>
                  <a:pt x="310" y="249"/>
                  <a:pt x="310" y="245"/>
                  <a:pt x="310" y="241"/>
                </a:cubicBezTo>
                <a:close/>
                <a:moveTo>
                  <a:pt x="199" y="302"/>
                </a:moveTo>
                <a:cubicBezTo>
                  <a:pt x="236" y="302"/>
                  <a:pt x="273" y="302"/>
                  <a:pt x="310" y="302"/>
                </a:cubicBezTo>
                <a:cubicBezTo>
                  <a:pt x="310" y="298"/>
                  <a:pt x="310" y="294"/>
                  <a:pt x="310" y="290"/>
                </a:cubicBezTo>
                <a:cubicBezTo>
                  <a:pt x="273" y="290"/>
                  <a:pt x="236" y="290"/>
                  <a:pt x="199" y="290"/>
                </a:cubicBezTo>
                <a:cubicBezTo>
                  <a:pt x="199" y="294"/>
                  <a:pt x="199" y="298"/>
                  <a:pt x="199" y="302"/>
                </a:cubicBezTo>
                <a:close/>
                <a:moveTo>
                  <a:pt x="25" y="352"/>
                </a:moveTo>
                <a:cubicBezTo>
                  <a:pt x="25" y="361"/>
                  <a:pt x="25" y="369"/>
                  <a:pt x="25" y="377"/>
                </a:cubicBezTo>
                <a:cubicBezTo>
                  <a:pt x="42" y="377"/>
                  <a:pt x="58" y="377"/>
                  <a:pt x="74" y="377"/>
                </a:cubicBezTo>
                <a:cubicBezTo>
                  <a:pt x="74" y="368"/>
                  <a:pt x="74" y="360"/>
                  <a:pt x="74" y="352"/>
                </a:cubicBezTo>
                <a:cubicBezTo>
                  <a:pt x="58" y="352"/>
                  <a:pt x="41" y="352"/>
                  <a:pt x="25" y="352"/>
                </a:cubicBezTo>
                <a:close/>
                <a:moveTo>
                  <a:pt x="100" y="85"/>
                </a:moveTo>
                <a:cubicBezTo>
                  <a:pt x="120" y="85"/>
                  <a:pt x="140" y="85"/>
                  <a:pt x="160" y="85"/>
                </a:cubicBezTo>
                <a:cubicBezTo>
                  <a:pt x="159" y="72"/>
                  <a:pt x="145" y="61"/>
                  <a:pt x="130" y="61"/>
                </a:cubicBezTo>
                <a:cubicBezTo>
                  <a:pt x="116" y="61"/>
                  <a:pt x="102" y="72"/>
                  <a:pt x="100" y="85"/>
                </a:cubicBezTo>
                <a:close/>
                <a:moveTo>
                  <a:pt x="174" y="253"/>
                </a:moveTo>
                <a:cubicBezTo>
                  <a:pt x="178" y="253"/>
                  <a:pt x="182" y="253"/>
                  <a:pt x="186" y="253"/>
                </a:cubicBezTo>
                <a:cubicBezTo>
                  <a:pt x="186" y="248"/>
                  <a:pt x="186" y="245"/>
                  <a:pt x="186" y="241"/>
                </a:cubicBezTo>
                <a:cubicBezTo>
                  <a:pt x="182" y="241"/>
                  <a:pt x="178" y="241"/>
                  <a:pt x="174" y="241"/>
                </a:cubicBezTo>
                <a:cubicBezTo>
                  <a:pt x="174" y="245"/>
                  <a:pt x="174" y="249"/>
                  <a:pt x="174" y="253"/>
                </a:cubicBezTo>
                <a:close/>
                <a:moveTo>
                  <a:pt x="335" y="241"/>
                </a:moveTo>
                <a:cubicBezTo>
                  <a:pt x="331" y="241"/>
                  <a:pt x="327" y="241"/>
                  <a:pt x="323" y="241"/>
                </a:cubicBezTo>
                <a:cubicBezTo>
                  <a:pt x="323" y="245"/>
                  <a:pt x="323" y="249"/>
                  <a:pt x="323" y="253"/>
                </a:cubicBezTo>
                <a:cubicBezTo>
                  <a:pt x="327" y="253"/>
                  <a:pt x="331" y="253"/>
                  <a:pt x="335" y="253"/>
                </a:cubicBezTo>
                <a:cubicBezTo>
                  <a:pt x="335" y="249"/>
                  <a:pt x="335" y="245"/>
                  <a:pt x="335" y="241"/>
                </a:cubicBezTo>
                <a:close/>
                <a:moveTo>
                  <a:pt x="174" y="290"/>
                </a:moveTo>
                <a:cubicBezTo>
                  <a:pt x="174" y="295"/>
                  <a:pt x="174" y="299"/>
                  <a:pt x="174" y="302"/>
                </a:cubicBezTo>
                <a:cubicBezTo>
                  <a:pt x="178" y="302"/>
                  <a:pt x="182" y="302"/>
                  <a:pt x="186" y="302"/>
                </a:cubicBezTo>
                <a:cubicBezTo>
                  <a:pt x="186" y="298"/>
                  <a:pt x="186" y="294"/>
                  <a:pt x="186" y="290"/>
                </a:cubicBezTo>
                <a:cubicBezTo>
                  <a:pt x="182" y="290"/>
                  <a:pt x="178" y="290"/>
                  <a:pt x="174" y="290"/>
                </a:cubicBezTo>
                <a:close/>
                <a:moveTo>
                  <a:pt x="335" y="290"/>
                </a:moveTo>
                <a:cubicBezTo>
                  <a:pt x="331" y="290"/>
                  <a:pt x="327" y="290"/>
                  <a:pt x="323" y="290"/>
                </a:cubicBezTo>
                <a:cubicBezTo>
                  <a:pt x="323" y="295"/>
                  <a:pt x="323" y="299"/>
                  <a:pt x="323" y="302"/>
                </a:cubicBezTo>
                <a:cubicBezTo>
                  <a:pt x="327" y="302"/>
                  <a:pt x="331" y="302"/>
                  <a:pt x="335" y="302"/>
                </a:cubicBezTo>
                <a:cubicBezTo>
                  <a:pt x="335" y="298"/>
                  <a:pt x="335" y="294"/>
                  <a:pt x="335" y="290"/>
                </a:cubicBezTo>
                <a:close/>
                <a:moveTo>
                  <a:pt x="124" y="98"/>
                </a:moveTo>
                <a:cubicBezTo>
                  <a:pt x="125" y="103"/>
                  <a:pt x="127" y="104"/>
                  <a:pt x="131" y="104"/>
                </a:cubicBezTo>
                <a:cubicBezTo>
                  <a:pt x="134" y="104"/>
                  <a:pt x="136" y="102"/>
                  <a:pt x="136" y="98"/>
                </a:cubicBezTo>
                <a:cubicBezTo>
                  <a:pt x="132" y="98"/>
                  <a:pt x="128" y="98"/>
                  <a:pt x="124" y="98"/>
                </a:cubicBezTo>
                <a:close/>
              </a:path>
            </a:pathLst>
          </a:custGeom>
          <a:solidFill>
            <a:schemeClr val="accent2">
              <a:lumMod val="75000"/>
              <a:lumOff val="25000"/>
            </a:schemeClr>
          </a:solidFill>
          <a:ln w="6350">
            <a:noFill/>
          </a:ln>
        </p:spPr>
        <p:txBody>
          <a:bodyPr vert="horz" wrap="square" lIns="91440" tIns="45720" rIns="91440" bIns="45720" numCol="1" anchor="t" anchorCtr="0" compatLnSpc="1">
            <a:prstTxWarp prst="textNoShape">
              <a:avLst/>
            </a:prstTxWarp>
          </a:bodyPr>
          <a:lstStyle/>
          <a:p>
            <a:endParaRPr lang="en-US" dirty="0"/>
          </a:p>
        </p:txBody>
      </p:sp>
      <p:grpSp>
        <p:nvGrpSpPr>
          <p:cNvPr id="39" name="Group 41"/>
          <p:cNvGrpSpPr>
            <a:grpSpLocks noChangeAspect="1"/>
          </p:cNvGrpSpPr>
          <p:nvPr/>
        </p:nvGrpSpPr>
        <p:grpSpPr bwMode="auto">
          <a:xfrm>
            <a:off x="1391327" y="5163233"/>
            <a:ext cx="331190" cy="455902"/>
            <a:chOff x="4478" y="1943"/>
            <a:chExt cx="563" cy="775"/>
          </a:xfrm>
          <a:solidFill>
            <a:schemeClr val="tx2">
              <a:lumMod val="60000"/>
              <a:lumOff val="40000"/>
            </a:schemeClr>
          </a:solidFill>
        </p:grpSpPr>
        <p:sp>
          <p:nvSpPr>
            <p:cNvPr id="40" name="Freeform 42"/>
            <p:cNvSpPr>
              <a:spLocks noEditPoints="1"/>
            </p:cNvSpPr>
            <p:nvPr/>
          </p:nvSpPr>
          <p:spPr bwMode="auto">
            <a:xfrm>
              <a:off x="4478" y="1943"/>
              <a:ext cx="563" cy="775"/>
            </a:xfrm>
            <a:custGeom>
              <a:avLst/>
              <a:gdLst>
                <a:gd name="T0" fmla="*/ 62 w 278"/>
                <a:gd name="T1" fmla="*/ 113 h 384"/>
                <a:gd name="T2" fmla="*/ 5 w 278"/>
                <a:gd name="T3" fmla="*/ 46 h 384"/>
                <a:gd name="T4" fmla="*/ 2 w 278"/>
                <a:gd name="T5" fmla="*/ 36 h 384"/>
                <a:gd name="T6" fmla="*/ 54 w 278"/>
                <a:gd name="T7" fmla="*/ 31 h 384"/>
                <a:gd name="T8" fmla="*/ 62 w 278"/>
                <a:gd name="T9" fmla="*/ 10 h 384"/>
                <a:gd name="T10" fmla="*/ 205 w 278"/>
                <a:gd name="T11" fmla="*/ 0 h 384"/>
                <a:gd name="T12" fmla="*/ 216 w 278"/>
                <a:gd name="T13" fmla="*/ 31 h 384"/>
                <a:gd name="T14" fmla="*/ 267 w 278"/>
                <a:gd name="T15" fmla="*/ 31 h 384"/>
                <a:gd name="T16" fmla="*/ 274 w 278"/>
                <a:gd name="T17" fmla="*/ 45 h 384"/>
                <a:gd name="T18" fmla="*/ 215 w 278"/>
                <a:gd name="T19" fmla="*/ 116 h 384"/>
                <a:gd name="T20" fmla="*/ 221 w 278"/>
                <a:gd name="T21" fmla="*/ 131 h 384"/>
                <a:gd name="T22" fmla="*/ 276 w 278"/>
                <a:gd name="T23" fmla="*/ 135 h 384"/>
                <a:gd name="T24" fmla="*/ 219 w 278"/>
                <a:gd name="T25" fmla="*/ 206 h 384"/>
                <a:gd name="T26" fmla="*/ 216 w 278"/>
                <a:gd name="T27" fmla="*/ 230 h 384"/>
                <a:gd name="T28" fmla="*/ 267 w 278"/>
                <a:gd name="T29" fmla="*/ 230 h 384"/>
                <a:gd name="T30" fmla="*/ 273 w 278"/>
                <a:gd name="T31" fmla="*/ 245 h 384"/>
                <a:gd name="T32" fmla="*/ 216 w 278"/>
                <a:gd name="T33" fmla="*/ 314 h 384"/>
                <a:gd name="T34" fmla="*/ 206 w 278"/>
                <a:gd name="T35" fmla="*/ 353 h 384"/>
                <a:gd name="T36" fmla="*/ 162 w 278"/>
                <a:gd name="T37" fmla="*/ 375 h 384"/>
                <a:gd name="T38" fmla="*/ 147 w 278"/>
                <a:gd name="T39" fmla="*/ 375 h 384"/>
                <a:gd name="T40" fmla="*/ 131 w 278"/>
                <a:gd name="T41" fmla="*/ 353 h 384"/>
                <a:gd name="T42" fmla="*/ 125 w 278"/>
                <a:gd name="T43" fmla="*/ 383 h 384"/>
                <a:gd name="T44" fmla="*/ 116 w 278"/>
                <a:gd name="T45" fmla="*/ 353 h 384"/>
                <a:gd name="T46" fmla="*/ 71 w 278"/>
                <a:gd name="T47" fmla="*/ 353 h 384"/>
                <a:gd name="T48" fmla="*/ 62 w 278"/>
                <a:gd name="T49" fmla="*/ 314 h 384"/>
                <a:gd name="T50" fmla="*/ 5 w 278"/>
                <a:gd name="T51" fmla="*/ 245 h 384"/>
                <a:gd name="T52" fmla="*/ 12 w 278"/>
                <a:gd name="T53" fmla="*/ 230 h 384"/>
                <a:gd name="T54" fmla="*/ 62 w 278"/>
                <a:gd name="T55" fmla="*/ 211 h 384"/>
                <a:gd name="T56" fmla="*/ 5 w 278"/>
                <a:gd name="T57" fmla="*/ 146 h 384"/>
                <a:gd name="T58" fmla="*/ 12 w 278"/>
                <a:gd name="T59" fmla="*/ 131 h 384"/>
                <a:gd name="T60" fmla="*/ 62 w 278"/>
                <a:gd name="T61" fmla="*/ 131 h 384"/>
                <a:gd name="T62" fmla="*/ 200 w 278"/>
                <a:gd name="T63" fmla="*/ 337 h 384"/>
                <a:gd name="T64" fmla="*/ 78 w 278"/>
                <a:gd name="T65" fmla="*/ 16 h 384"/>
                <a:gd name="T66" fmla="*/ 62 w 278"/>
                <a:gd name="T67" fmla="*/ 87 h 384"/>
                <a:gd name="T68" fmla="*/ 26 w 278"/>
                <a:gd name="T69" fmla="*/ 47 h 384"/>
                <a:gd name="T70" fmla="*/ 216 w 278"/>
                <a:gd name="T71" fmla="*/ 87 h 384"/>
                <a:gd name="T72" fmla="*/ 216 w 278"/>
                <a:gd name="T73" fmla="*/ 47 h 384"/>
                <a:gd name="T74" fmla="*/ 26 w 278"/>
                <a:gd name="T75" fmla="*/ 146 h 384"/>
                <a:gd name="T76" fmla="*/ 62 w 278"/>
                <a:gd name="T77" fmla="*/ 146 h 384"/>
                <a:gd name="T78" fmla="*/ 216 w 278"/>
                <a:gd name="T79" fmla="*/ 187 h 384"/>
                <a:gd name="T80" fmla="*/ 216 w 278"/>
                <a:gd name="T81" fmla="*/ 146 h 384"/>
                <a:gd name="T82" fmla="*/ 26 w 278"/>
                <a:gd name="T83" fmla="*/ 246 h 384"/>
                <a:gd name="T84" fmla="*/ 62 w 278"/>
                <a:gd name="T85" fmla="*/ 246 h 384"/>
                <a:gd name="T86" fmla="*/ 216 w 278"/>
                <a:gd name="T87" fmla="*/ 246 h 384"/>
                <a:gd name="T88" fmla="*/ 252 w 278"/>
                <a:gd name="T89" fmla="*/ 246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8" h="384">
                  <a:moveTo>
                    <a:pt x="62" y="131"/>
                  </a:moveTo>
                  <a:cubicBezTo>
                    <a:pt x="62" y="124"/>
                    <a:pt x="63" y="118"/>
                    <a:pt x="62" y="113"/>
                  </a:cubicBezTo>
                  <a:cubicBezTo>
                    <a:pt x="62" y="111"/>
                    <a:pt x="61" y="109"/>
                    <a:pt x="60" y="108"/>
                  </a:cubicBezTo>
                  <a:cubicBezTo>
                    <a:pt x="42" y="87"/>
                    <a:pt x="23" y="67"/>
                    <a:pt x="5" y="46"/>
                  </a:cubicBezTo>
                  <a:cubicBezTo>
                    <a:pt x="5" y="45"/>
                    <a:pt x="4" y="45"/>
                    <a:pt x="3" y="44"/>
                  </a:cubicBezTo>
                  <a:cubicBezTo>
                    <a:pt x="3" y="41"/>
                    <a:pt x="1" y="38"/>
                    <a:pt x="2" y="36"/>
                  </a:cubicBezTo>
                  <a:cubicBezTo>
                    <a:pt x="3" y="34"/>
                    <a:pt x="7" y="31"/>
                    <a:pt x="10" y="31"/>
                  </a:cubicBezTo>
                  <a:cubicBezTo>
                    <a:pt x="24" y="31"/>
                    <a:pt x="39" y="31"/>
                    <a:pt x="54" y="31"/>
                  </a:cubicBezTo>
                  <a:cubicBezTo>
                    <a:pt x="56" y="31"/>
                    <a:pt x="59" y="31"/>
                    <a:pt x="62" y="31"/>
                  </a:cubicBezTo>
                  <a:cubicBezTo>
                    <a:pt x="62" y="24"/>
                    <a:pt x="62" y="17"/>
                    <a:pt x="62" y="10"/>
                  </a:cubicBezTo>
                  <a:cubicBezTo>
                    <a:pt x="62" y="3"/>
                    <a:pt x="65" y="0"/>
                    <a:pt x="72" y="0"/>
                  </a:cubicBezTo>
                  <a:cubicBezTo>
                    <a:pt x="116" y="0"/>
                    <a:pt x="161" y="0"/>
                    <a:pt x="205" y="0"/>
                  </a:cubicBezTo>
                  <a:cubicBezTo>
                    <a:pt x="213" y="0"/>
                    <a:pt x="216" y="3"/>
                    <a:pt x="216" y="11"/>
                  </a:cubicBezTo>
                  <a:cubicBezTo>
                    <a:pt x="216" y="18"/>
                    <a:pt x="216" y="24"/>
                    <a:pt x="216" y="31"/>
                  </a:cubicBezTo>
                  <a:cubicBezTo>
                    <a:pt x="223" y="31"/>
                    <a:pt x="229" y="31"/>
                    <a:pt x="236" y="31"/>
                  </a:cubicBezTo>
                  <a:cubicBezTo>
                    <a:pt x="246" y="31"/>
                    <a:pt x="257" y="31"/>
                    <a:pt x="267" y="31"/>
                  </a:cubicBezTo>
                  <a:cubicBezTo>
                    <a:pt x="271" y="31"/>
                    <a:pt x="274" y="32"/>
                    <a:pt x="276" y="36"/>
                  </a:cubicBezTo>
                  <a:cubicBezTo>
                    <a:pt x="278" y="40"/>
                    <a:pt x="276" y="42"/>
                    <a:pt x="274" y="45"/>
                  </a:cubicBezTo>
                  <a:cubicBezTo>
                    <a:pt x="255" y="66"/>
                    <a:pt x="237" y="86"/>
                    <a:pt x="219" y="106"/>
                  </a:cubicBezTo>
                  <a:cubicBezTo>
                    <a:pt x="217" y="109"/>
                    <a:pt x="215" y="112"/>
                    <a:pt x="215" y="116"/>
                  </a:cubicBezTo>
                  <a:cubicBezTo>
                    <a:pt x="216" y="120"/>
                    <a:pt x="216" y="125"/>
                    <a:pt x="216" y="131"/>
                  </a:cubicBezTo>
                  <a:cubicBezTo>
                    <a:pt x="217" y="131"/>
                    <a:pt x="219" y="131"/>
                    <a:pt x="221" y="131"/>
                  </a:cubicBezTo>
                  <a:cubicBezTo>
                    <a:pt x="236" y="131"/>
                    <a:pt x="251" y="131"/>
                    <a:pt x="266" y="131"/>
                  </a:cubicBezTo>
                  <a:cubicBezTo>
                    <a:pt x="270" y="131"/>
                    <a:pt x="274" y="131"/>
                    <a:pt x="276" y="135"/>
                  </a:cubicBezTo>
                  <a:cubicBezTo>
                    <a:pt x="278" y="139"/>
                    <a:pt x="276" y="142"/>
                    <a:pt x="273" y="145"/>
                  </a:cubicBezTo>
                  <a:cubicBezTo>
                    <a:pt x="255" y="166"/>
                    <a:pt x="237" y="186"/>
                    <a:pt x="219" y="206"/>
                  </a:cubicBezTo>
                  <a:cubicBezTo>
                    <a:pt x="216" y="209"/>
                    <a:pt x="215" y="212"/>
                    <a:pt x="215" y="215"/>
                  </a:cubicBezTo>
                  <a:cubicBezTo>
                    <a:pt x="216" y="220"/>
                    <a:pt x="216" y="225"/>
                    <a:pt x="216" y="230"/>
                  </a:cubicBezTo>
                  <a:cubicBezTo>
                    <a:pt x="222" y="230"/>
                    <a:pt x="228" y="230"/>
                    <a:pt x="234" y="230"/>
                  </a:cubicBezTo>
                  <a:cubicBezTo>
                    <a:pt x="245" y="230"/>
                    <a:pt x="256" y="230"/>
                    <a:pt x="267" y="230"/>
                  </a:cubicBezTo>
                  <a:cubicBezTo>
                    <a:pt x="271" y="230"/>
                    <a:pt x="274" y="231"/>
                    <a:pt x="276" y="235"/>
                  </a:cubicBezTo>
                  <a:cubicBezTo>
                    <a:pt x="278" y="239"/>
                    <a:pt x="276" y="242"/>
                    <a:pt x="273" y="245"/>
                  </a:cubicBezTo>
                  <a:cubicBezTo>
                    <a:pt x="255" y="265"/>
                    <a:pt x="237" y="286"/>
                    <a:pt x="219" y="306"/>
                  </a:cubicBezTo>
                  <a:cubicBezTo>
                    <a:pt x="217" y="308"/>
                    <a:pt x="216" y="311"/>
                    <a:pt x="216" y="314"/>
                  </a:cubicBezTo>
                  <a:cubicBezTo>
                    <a:pt x="215" y="323"/>
                    <a:pt x="216" y="333"/>
                    <a:pt x="216" y="343"/>
                  </a:cubicBezTo>
                  <a:cubicBezTo>
                    <a:pt x="215" y="350"/>
                    <a:pt x="213" y="353"/>
                    <a:pt x="206" y="353"/>
                  </a:cubicBezTo>
                  <a:cubicBezTo>
                    <a:pt x="191" y="353"/>
                    <a:pt x="177" y="353"/>
                    <a:pt x="162" y="353"/>
                  </a:cubicBezTo>
                  <a:cubicBezTo>
                    <a:pt x="162" y="360"/>
                    <a:pt x="162" y="368"/>
                    <a:pt x="162" y="375"/>
                  </a:cubicBezTo>
                  <a:cubicBezTo>
                    <a:pt x="162" y="380"/>
                    <a:pt x="159" y="383"/>
                    <a:pt x="155" y="383"/>
                  </a:cubicBezTo>
                  <a:cubicBezTo>
                    <a:pt x="150" y="384"/>
                    <a:pt x="147" y="380"/>
                    <a:pt x="147" y="375"/>
                  </a:cubicBezTo>
                  <a:cubicBezTo>
                    <a:pt x="147" y="368"/>
                    <a:pt x="147" y="361"/>
                    <a:pt x="147" y="353"/>
                  </a:cubicBezTo>
                  <a:cubicBezTo>
                    <a:pt x="142" y="353"/>
                    <a:pt x="137" y="353"/>
                    <a:pt x="131" y="353"/>
                  </a:cubicBezTo>
                  <a:cubicBezTo>
                    <a:pt x="131" y="360"/>
                    <a:pt x="131" y="367"/>
                    <a:pt x="131" y="375"/>
                  </a:cubicBezTo>
                  <a:cubicBezTo>
                    <a:pt x="131" y="380"/>
                    <a:pt x="129" y="383"/>
                    <a:pt x="125" y="383"/>
                  </a:cubicBezTo>
                  <a:cubicBezTo>
                    <a:pt x="120" y="384"/>
                    <a:pt x="116" y="380"/>
                    <a:pt x="116" y="375"/>
                  </a:cubicBezTo>
                  <a:cubicBezTo>
                    <a:pt x="116" y="368"/>
                    <a:pt x="116" y="361"/>
                    <a:pt x="116" y="353"/>
                  </a:cubicBezTo>
                  <a:cubicBezTo>
                    <a:pt x="111" y="353"/>
                    <a:pt x="106" y="353"/>
                    <a:pt x="101" y="353"/>
                  </a:cubicBezTo>
                  <a:cubicBezTo>
                    <a:pt x="91" y="353"/>
                    <a:pt x="81" y="353"/>
                    <a:pt x="71" y="353"/>
                  </a:cubicBezTo>
                  <a:cubicBezTo>
                    <a:pt x="65" y="353"/>
                    <a:pt x="62" y="350"/>
                    <a:pt x="62" y="344"/>
                  </a:cubicBezTo>
                  <a:cubicBezTo>
                    <a:pt x="62" y="334"/>
                    <a:pt x="63" y="324"/>
                    <a:pt x="62" y="314"/>
                  </a:cubicBezTo>
                  <a:cubicBezTo>
                    <a:pt x="62" y="311"/>
                    <a:pt x="61" y="308"/>
                    <a:pt x="60" y="307"/>
                  </a:cubicBezTo>
                  <a:cubicBezTo>
                    <a:pt x="41" y="286"/>
                    <a:pt x="23" y="265"/>
                    <a:pt x="5" y="245"/>
                  </a:cubicBezTo>
                  <a:cubicBezTo>
                    <a:pt x="2" y="242"/>
                    <a:pt x="0" y="239"/>
                    <a:pt x="2" y="235"/>
                  </a:cubicBezTo>
                  <a:cubicBezTo>
                    <a:pt x="4" y="231"/>
                    <a:pt x="8" y="230"/>
                    <a:pt x="12" y="230"/>
                  </a:cubicBezTo>
                  <a:cubicBezTo>
                    <a:pt x="28" y="230"/>
                    <a:pt x="45" y="230"/>
                    <a:pt x="62" y="230"/>
                  </a:cubicBezTo>
                  <a:cubicBezTo>
                    <a:pt x="62" y="224"/>
                    <a:pt x="62" y="217"/>
                    <a:pt x="62" y="211"/>
                  </a:cubicBezTo>
                  <a:cubicBezTo>
                    <a:pt x="62" y="210"/>
                    <a:pt x="61" y="209"/>
                    <a:pt x="60" y="207"/>
                  </a:cubicBezTo>
                  <a:cubicBezTo>
                    <a:pt x="42" y="187"/>
                    <a:pt x="23" y="166"/>
                    <a:pt x="5" y="146"/>
                  </a:cubicBezTo>
                  <a:cubicBezTo>
                    <a:pt x="2" y="143"/>
                    <a:pt x="0" y="140"/>
                    <a:pt x="2" y="135"/>
                  </a:cubicBezTo>
                  <a:cubicBezTo>
                    <a:pt x="4" y="131"/>
                    <a:pt x="8" y="131"/>
                    <a:pt x="12" y="131"/>
                  </a:cubicBezTo>
                  <a:cubicBezTo>
                    <a:pt x="27" y="131"/>
                    <a:pt x="42" y="131"/>
                    <a:pt x="57" y="131"/>
                  </a:cubicBezTo>
                  <a:cubicBezTo>
                    <a:pt x="59" y="131"/>
                    <a:pt x="60" y="131"/>
                    <a:pt x="62" y="131"/>
                  </a:cubicBezTo>
                  <a:close/>
                  <a:moveTo>
                    <a:pt x="78" y="337"/>
                  </a:moveTo>
                  <a:cubicBezTo>
                    <a:pt x="119" y="337"/>
                    <a:pt x="159" y="337"/>
                    <a:pt x="200" y="337"/>
                  </a:cubicBezTo>
                  <a:cubicBezTo>
                    <a:pt x="200" y="230"/>
                    <a:pt x="200" y="123"/>
                    <a:pt x="200" y="16"/>
                  </a:cubicBezTo>
                  <a:cubicBezTo>
                    <a:pt x="159" y="16"/>
                    <a:pt x="119" y="16"/>
                    <a:pt x="78" y="16"/>
                  </a:cubicBezTo>
                  <a:cubicBezTo>
                    <a:pt x="78" y="123"/>
                    <a:pt x="78" y="230"/>
                    <a:pt x="78" y="337"/>
                  </a:cubicBezTo>
                  <a:close/>
                  <a:moveTo>
                    <a:pt x="62" y="87"/>
                  </a:moveTo>
                  <a:cubicBezTo>
                    <a:pt x="62" y="73"/>
                    <a:pt x="62" y="60"/>
                    <a:pt x="62" y="47"/>
                  </a:cubicBezTo>
                  <a:cubicBezTo>
                    <a:pt x="50" y="47"/>
                    <a:pt x="38" y="47"/>
                    <a:pt x="26" y="47"/>
                  </a:cubicBezTo>
                  <a:cubicBezTo>
                    <a:pt x="38" y="60"/>
                    <a:pt x="50" y="73"/>
                    <a:pt x="62" y="87"/>
                  </a:cubicBezTo>
                  <a:close/>
                  <a:moveTo>
                    <a:pt x="216" y="87"/>
                  </a:moveTo>
                  <a:cubicBezTo>
                    <a:pt x="228" y="73"/>
                    <a:pt x="240" y="60"/>
                    <a:pt x="252" y="47"/>
                  </a:cubicBezTo>
                  <a:cubicBezTo>
                    <a:pt x="239" y="47"/>
                    <a:pt x="228" y="47"/>
                    <a:pt x="216" y="47"/>
                  </a:cubicBezTo>
                  <a:cubicBezTo>
                    <a:pt x="216" y="60"/>
                    <a:pt x="216" y="73"/>
                    <a:pt x="216" y="87"/>
                  </a:cubicBezTo>
                  <a:close/>
                  <a:moveTo>
                    <a:pt x="26" y="146"/>
                  </a:moveTo>
                  <a:cubicBezTo>
                    <a:pt x="38" y="160"/>
                    <a:pt x="50" y="173"/>
                    <a:pt x="62" y="187"/>
                  </a:cubicBezTo>
                  <a:cubicBezTo>
                    <a:pt x="62" y="172"/>
                    <a:pt x="62" y="159"/>
                    <a:pt x="62" y="146"/>
                  </a:cubicBezTo>
                  <a:cubicBezTo>
                    <a:pt x="50" y="146"/>
                    <a:pt x="39" y="146"/>
                    <a:pt x="26" y="146"/>
                  </a:cubicBezTo>
                  <a:close/>
                  <a:moveTo>
                    <a:pt x="216" y="187"/>
                  </a:moveTo>
                  <a:cubicBezTo>
                    <a:pt x="228" y="173"/>
                    <a:pt x="240" y="160"/>
                    <a:pt x="252" y="146"/>
                  </a:cubicBezTo>
                  <a:cubicBezTo>
                    <a:pt x="239" y="146"/>
                    <a:pt x="228" y="146"/>
                    <a:pt x="216" y="146"/>
                  </a:cubicBezTo>
                  <a:cubicBezTo>
                    <a:pt x="216" y="159"/>
                    <a:pt x="216" y="173"/>
                    <a:pt x="216" y="187"/>
                  </a:cubicBezTo>
                  <a:close/>
                  <a:moveTo>
                    <a:pt x="26" y="246"/>
                  </a:moveTo>
                  <a:cubicBezTo>
                    <a:pt x="38" y="260"/>
                    <a:pt x="50" y="273"/>
                    <a:pt x="62" y="286"/>
                  </a:cubicBezTo>
                  <a:cubicBezTo>
                    <a:pt x="62" y="272"/>
                    <a:pt x="62" y="259"/>
                    <a:pt x="62" y="246"/>
                  </a:cubicBezTo>
                  <a:cubicBezTo>
                    <a:pt x="50" y="246"/>
                    <a:pt x="38" y="246"/>
                    <a:pt x="26" y="246"/>
                  </a:cubicBezTo>
                  <a:close/>
                  <a:moveTo>
                    <a:pt x="216" y="246"/>
                  </a:moveTo>
                  <a:cubicBezTo>
                    <a:pt x="216" y="259"/>
                    <a:pt x="216" y="272"/>
                    <a:pt x="216" y="286"/>
                  </a:cubicBezTo>
                  <a:cubicBezTo>
                    <a:pt x="228" y="273"/>
                    <a:pt x="240" y="259"/>
                    <a:pt x="252" y="246"/>
                  </a:cubicBezTo>
                  <a:cubicBezTo>
                    <a:pt x="239" y="246"/>
                    <a:pt x="228" y="246"/>
                    <a:pt x="216" y="2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43"/>
            <p:cNvSpPr>
              <a:spLocks noEditPoints="1"/>
            </p:cNvSpPr>
            <p:nvPr/>
          </p:nvSpPr>
          <p:spPr bwMode="auto">
            <a:xfrm>
              <a:off x="4666" y="2207"/>
              <a:ext cx="187" cy="184"/>
            </a:xfrm>
            <a:custGeom>
              <a:avLst/>
              <a:gdLst>
                <a:gd name="T0" fmla="*/ 46 w 92"/>
                <a:gd name="T1" fmla="*/ 91 h 91"/>
                <a:gd name="T2" fmla="*/ 0 w 92"/>
                <a:gd name="T3" fmla="*/ 46 h 91"/>
                <a:gd name="T4" fmla="*/ 46 w 92"/>
                <a:gd name="T5" fmla="*/ 0 h 91"/>
                <a:gd name="T6" fmla="*/ 92 w 92"/>
                <a:gd name="T7" fmla="*/ 45 h 91"/>
                <a:gd name="T8" fmla="*/ 46 w 92"/>
                <a:gd name="T9" fmla="*/ 91 h 91"/>
                <a:gd name="T10" fmla="*/ 46 w 92"/>
                <a:gd name="T11" fmla="*/ 76 h 91"/>
                <a:gd name="T12" fmla="*/ 77 w 92"/>
                <a:gd name="T13" fmla="*/ 46 h 91"/>
                <a:gd name="T14" fmla="*/ 46 w 92"/>
                <a:gd name="T15" fmla="*/ 15 h 91"/>
                <a:gd name="T16" fmla="*/ 15 w 92"/>
                <a:gd name="T17" fmla="*/ 46 h 91"/>
                <a:gd name="T18" fmla="*/ 46 w 92"/>
                <a:gd name="T19" fmla="*/ 7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1">
                  <a:moveTo>
                    <a:pt x="46" y="91"/>
                  </a:moveTo>
                  <a:cubicBezTo>
                    <a:pt x="21" y="91"/>
                    <a:pt x="0" y="71"/>
                    <a:pt x="0" y="46"/>
                  </a:cubicBezTo>
                  <a:cubicBezTo>
                    <a:pt x="0" y="20"/>
                    <a:pt x="20" y="0"/>
                    <a:pt x="46" y="0"/>
                  </a:cubicBezTo>
                  <a:cubicBezTo>
                    <a:pt x="71" y="0"/>
                    <a:pt x="92" y="20"/>
                    <a:pt x="92" y="45"/>
                  </a:cubicBezTo>
                  <a:cubicBezTo>
                    <a:pt x="92" y="71"/>
                    <a:pt x="71" y="91"/>
                    <a:pt x="46" y="91"/>
                  </a:cubicBezTo>
                  <a:close/>
                  <a:moveTo>
                    <a:pt x="46" y="76"/>
                  </a:moveTo>
                  <a:cubicBezTo>
                    <a:pt x="63" y="76"/>
                    <a:pt x="77" y="63"/>
                    <a:pt x="77" y="46"/>
                  </a:cubicBezTo>
                  <a:cubicBezTo>
                    <a:pt x="77" y="29"/>
                    <a:pt x="63" y="15"/>
                    <a:pt x="46" y="15"/>
                  </a:cubicBezTo>
                  <a:cubicBezTo>
                    <a:pt x="29" y="15"/>
                    <a:pt x="15" y="28"/>
                    <a:pt x="15" y="46"/>
                  </a:cubicBezTo>
                  <a:cubicBezTo>
                    <a:pt x="15" y="63"/>
                    <a:pt x="29" y="76"/>
                    <a:pt x="46" y="7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44"/>
            <p:cNvSpPr>
              <a:spLocks noEditPoints="1"/>
            </p:cNvSpPr>
            <p:nvPr/>
          </p:nvSpPr>
          <p:spPr bwMode="auto">
            <a:xfrm>
              <a:off x="4666" y="2407"/>
              <a:ext cx="187" cy="186"/>
            </a:xfrm>
            <a:custGeom>
              <a:avLst/>
              <a:gdLst>
                <a:gd name="T0" fmla="*/ 46 w 92"/>
                <a:gd name="T1" fmla="*/ 92 h 92"/>
                <a:gd name="T2" fmla="*/ 0 w 92"/>
                <a:gd name="T3" fmla="*/ 46 h 92"/>
                <a:gd name="T4" fmla="*/ 46 w 92"/>
                <a:gd name="T5" fmla="*/ 0 h 92"/>
                <a:gd name="T6" fmla="*/ 92 w 92"/>
                <a:gd name="T7" fmla="*/ 46 h 92"/>
                <a:gd name="T8" fmla="*/ 46 w 92"/>
                <a:gd name="T9" fmla="*/ 92 h 92"/>
                <a:gd name="T10" fmla="*/ 46 w 92"/>
                <a:gd name="T11" fmla="*/ 77 h 92"/>
                <a:gd name="T12" fmla="*/ 77 w 92"/>
                <a:gd name="T13" fmla="*/ 46 h 92"/>
                <a:gd name="T14" fmla="*/ 46 w 92"/>
                <a:gd name="T15" fmla="*/ 15 h 92"/>
                <a:gd name="T16" fmla="*/ 15 w 92"/>
                <a:gd name="T17" fmla="*/ 46 h 92"/>
                <a:gd name="T18" fmla="*/ 46 w 92"/>
                <a:gd name="T19" fmla="*/ 7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46" y="92"/>
                  </a:moveTo>
                  <a:cubicBezTo>
                    <a:pt x="20" y="92"/>
                    <a:pt x="0" y="72"/>
                    <a:pt x="0" y="46"/>
                  </a:cubicBezTo>
                  <a:cubicBezTo>
                    <a:pt x="0" y="21"/>
                    <a:pt x="20" y="0"/>
                    <a:pt x="46" y="0"/>
                  </a:cubicBezTo>
                  <a:cubicBezTo>
                    <a:pt x="71" y="0"/>
                    <a:pt x="92" y="21"/>
                    <a:pt x="92" y="46"/>
                  </a:cubicBezTo>
                  <a:cubicBezTo>
                    <a:pt x="92" y="72"/>
                    <a:pt x="71" y="92"/>
                    <a:pt x="46" y="92"/>
                  </a:cubicBezTo>
                  <a:close/>
                  <a:moveTo>
                    <a:pt x="46" y="77"/>
                  </a:moveTo>
                  <a:cubicBezTo>
                    <a:pt x="63" y="77"/>
                    <a:pt x="77" y="63"/>
                    <a:pt x="77" y="46"/>
                  </a:cubicBezTo>
                  <a:cubicBezTo>
                    <a:pt x="77" y="29"/>
                    <a:pt x="63" y="15"/>
                    <a:pt x="46" y="15"/>
                  </a:cubicBezTo>
                  <a:cubicBezTo>
                    <a:pt x="29" y="15"/>
                    <a:pt x="15" y="29"/>
                    <a:pt x="15" y="46"/>
                  </a:cubicBezTo>
                  <a:cubicBezTo>
                    <a:pt x="15" y="63"/>
                    <a:pt x="29" y="77"/>
                    <a:pt x="46" y="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45"/>
            <p:cNvSpPr>
              <a:spLocks noEditPoints="1"/>
            </p:cNvSpPr>
            <p:nvPr/>
          </p:nvSpPr>
          <p:spPr bwMode="auto">
            <a:xfrm>
              <a:off x="4666" y="2006"/>
              <a:ext cx="187" cy="185"/>
            </a:xfrm>
            <a:custGeom>
              <a:avLst/>
              <a:gdLst>
                <a:gd name="T0" fmla="*/ 46 w 92"/>
                <a:gd name="T1" fmla="*/ 92 h 92"/>
                <a:gd name="T2" fmla="*/ 0 w 92"/>
                <a:gd name="T3" fmla="*/ 46 h 92"/>
                <a:gd name="T4" fmla="*/ 47 w 92"/>
                <a:gd name="T5" fmla="*/ 0 h 92"/>
                <a:gd name="T6" fmla="*/ 92 w 92"/>
                <a:gd name="T7" fmla="*/ 46 h 92"/>
                <a:gd name="T8" fmla="*/ 46 w 92"/>
                <a:gd name="T9" fmla="*/ 92 h 92"/>
                <a:gd name="T10" fmla="*/ 46 w 92"/>
                <a:gd name="T11" fmla="*/ 77 h 92"/>
                <a:gd name="T12" fmla="*/ 77 w 92"/>
                <a:gd name="T13" fmla="*/ 47 h 92"/>
                <a:gd name="T14" fmla="*/ 47 w 92"/>
                <a:gd name="T15" fmla="*/ 15 h 92"/>
                <a:gd name="T16" fmla="*/ 15 w 92"/>
                <a:gd name="T17" fmla="*/ 45 h 92"/>
                <a:gd name="T18" fmla="*/ 46 w 92"/>
                <a:gd name="T19" fmla="*/ 7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46" y="92"/>
                  </a:moveTo>
                  <a:cubicBezTo>
                    <a:pt x="20" y="92"/>
                    <a:pt x="0" y="71"/>
                    <a:pt x="0" y="46"/>
                  </a:cubicBezTo>
                  <a:cubicBezTo>
                    <a:pt x="0" y="20"/>
                    <a:pt x="21" y="0"/>
                    <a:pt x="47" y="0"/>
                  </a:cubicBezTo>
                  <a:cubicBezTo>
                    <a:pt x="72" y="0"/>
                    <a:pt x="92" y="21"/>
                    <a:pt x="92" y="46"/>
                  </a:cubicBezTo>
                  <a:cubicBezTo>
                    <a:pt x="92" y="72"/>
                    <a:pt x="71" y="92"/>
                    <a:pt x="46" y="92"/>
                  </a:cubicBezTo>
                  <a:close/>
                  <a:moveTo>
                    <a:pt x="46" y="77"/>
                  </a:moveTo>
                  <a:cubicBezTo>
                    <a:pt x="63" y="77"/>
                    <a:pt x="76" y="63"/>
                    <a:pt x="77" y="47"/>
                  </a:cubicBezTo>
                  <a:cubicBezTo>
                    <a:pt x="77" y="29"/>
                    <a:pt x="64" y="15"/>
                    <a:pt x="47" y="15"/>
                  </a:cubicBezTo>
                  <a:cubicBezTo>
                    <a:pt x="29" y="15"/>
                    <a:pt x="15" y="28"/>
                    <a:pt x="15" y="45"/>
                  </a:cubicBezTo>
                  <a:cubicBezTo>
                    <a:pt x="15" y="63"/>
                    <a:pt x="29" y="77"/>
                    <a:pt x="46" y="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4" name="Group 11"/>
          <p:cNvGrpSpPr>
            <a:grpSpLocks noChangeAspect="1"/>
          </p:cNvGrpSpPr>
          <p:nvPr/>
        </p:nvGrpSpPr>
        <p:grpSpPr bwMode="auto">
          <a:xfrm>
            <a:off x="1226994" y="3586760"/>
            <a:ext cx="615588" cy="428998"/>
            <a:chOff x="4552" y="1675"/>
            <a:chExt cx="353" cy="246"/>
          </a:xfrm>
          <a:solidFill>
            <a:schemeClr val="accent6">
              <a:lumMod val="50000"/>
            </a:schemeClr>
          </a:solidFill>
        </p:grpSpPr>
        <p:sp>
          <p:nvSpPr>
            <p:cNvPr id="45" name="Freeform 13"/>
            <p:cNvSpPr>
              <a:spLocks/>
            </p:cNvSpPr>
            <p:nvPr/>
          </p:nvSpPr>
          <p:spPr bwMode="auto">
            <a:xfrm>
              <a:off x="4552" y="1775"/>
              <a:ext cx="79" cy="13"/>
            </a:xfrm>
            <a:custGeom>
              <a:avLst/>
              <a:gdLst>
                <a:gd name="T0" fmla="*/ 57 w 115"/>
                <a:gd name="T1" fmla="*/ 18 h 18"/>
                <a:gd name="T2" fmla="*/ 10 w 115"/>
                <a:gd name="T3" fmla="*/ 18 h 18"/>
                <a:gd name="T4" fmla="*/ 0 w 115"/>
                <a:gd name="T5" fmla="*/ 9 h 18"/>
                <a:gd name="T6" fmla="*/ 10 w 115"/>
                <a:gd name="T7" fmla="*/ 0 h 18"/>
                <a:gd name="T8" fmla="*/ 104 w 115"/>
                <a:gd name="T9" fmla="*/ 0 h 18"/>
                <a:gd name="T10" fmla="*/ 115 w 115"/>
                <a:gd name="T11" fmla="*/ 9 h 18"/>
                <a:gd name="T12" fmla="*/ 104 w 115"/>
                <a:gd name="T13" fmla="*/ 18 h 18"/>
                <a:gd name="T14" fmla="*/ 57 w 11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8">
                  <a:moveTo>
                    <a:pt x="57" y="18"/>
                  </a:moveTo>
                  <a:cubicBezTo>
                    <a:pt x="42" y="18"/>
                    <a:pt x="26" y="18"/>
                    <a:pt x="10" y="18"/>
                  </a:cubicBezTo>
                  <a:cubicBezTo>
                    <a:pt x="3" y="18"/>
                    <a:pt x="0" y="15"/>
                    <a:pt x="0" y="9"/>
                  </a:cubicBezTo>
                  <a:cubicBezTo>
                    <a:pt x="0" y="4"/>
                    <a:pt x="3" y="0"/>
                    <a:pt x="10" y="0"/>
                  </a:cubicBezTo>
                  <a:cubicBezTo>
                    <a:pt x="41" y="0"/>
                    <a:pt x="73" y="0"/>
                    <a:pt x="104" y="0"/>
                  </a:cubicBezTo>
                  <a:cubicBezTo>
                    <a:pt x="111" y="0"/>
                    <a:pt x="115" y="4"/>
                    <a:pt x="115" y="9"/>
                  </a:cubicBezTo>
                  <a:cubicBezTo>
                    <a:pt x="115" y="15"/>
                    <a:pt x="111" y="18"/>
                    <a:pt x="104" y="18"/>
                  </a:cubicBezTo>
                  <a:cubicBezTo>
                    <a:pt x="88" y="18"/>
                    <a:pt x="73" y="18"/>
                    <a:pt x="57" y="18"/>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14"/>
            <p:cNvSpPr>
              <a:spLocks/>
            </p:cNvSpPr>
            <p:nvPr/>
          </p:nvSpPr>
          <p:spPr bwMode="auto">
            <a:xfrm>
              <a:off x="4825" y="1775"/>
              <a:ext cx="80" cy="13"/>
            </a:xfrm>
            <a:custGeom>
              <a:avLst/>
              <a:gdLst>
                <a:gd name="T0" fmla="*/ 59 w 116"/>
                <a:gd name="T1" fmla="*/ 18 h 18"/>
                <a:gd name="T2" fmla="*/ 10 w 116"/>
                <a:gd name="T3" fmla="*/ 18 h 18"/>
                <a:gd name="T4" fmla="*/ 2 w 116"/>
                <a:gd name="T5" fmla="*/ 12 h 18"/>
                <a:gd name="T6" fmla="*/ 4 w 116"/>
                <a:gd name="T7" fmla="*/ 2 h 18"/>
                <a:gd name="T8" fmla="*/ 11 w 116"/>
                <a:gd name="T9" fmla="*/ 0 h 18"/>
                <a:gd name="T10" fmla="*/ 107 w 116"/>
                <a:gd name="T11" fmla="*/ 0 h 18"/>
                <a:gd name="T12" fmla="*/ 116 w 116"/>
                <a:gd name="T13" fmla="*/ 9 h 18"/>
                <a:gd name="T14" fmla="*/ 106 w 116"/>
                <a:gd name="T15" fmla="*/ 18 h 18"/>
                <a:gd name="T16" fmla="*/ 59 w 116"/>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8">
                  <a:moveTo>
                    <a:pt x="59" y="18"/>
                  </a:moveTo>
                  <a:cubicBezTo>
                    <a:pt x="43" y="18"/>
                    <a:pt x="27" y="18"/>
                    <a:pt x="10" y="18"/>
                  </a:cubicBezTo>
                  <a:cubicBezTo>
                    <a:pt x="6" y="18"/>
                    <a:pt x="3" y="16"/>
                    <a:pt x="2" y="12"/>
                  </a:cubicBezTo>
                  <a:cubicBezTo>
                    <a:pt x="0" y="8"/>
                    <a:pt x="1" y="5"/>
                    <a:pt x="4" y="2"/>
                  </a:cubicBezTo>
                  <a:cubicBezTo>
                    <a:pt x="6" y="1"/>
                    <a:pt x="8" y="0"/>
                    <a:pt x="11" y="0"/>
                  </a:cubicBezTo>
                  <a:cubicBezTo>
                    <a:pt x="43" y="0"/>
                    <a:pt x="75" y="0"/>
                    <a:pt x="107" y="0"/>
                  </a:cubicBezTo>
                  <a:cubicBezTo>
                    <a:pt x="113" y="0"/>
                    <a:pt x="116" y="4"/>
                    <a:pt x="116" y="9"/>
                  </a:cubicBezTo>
                  <a:cubicBezTo>
                    <a:pt x="116" y="14"/>
                    <a:pt x="113" y="18"/>
                    <a:pt x="106" y="18"/>
                  </a:cubicBezTo>
                  <a:cubicBezTo>
                    <a:pt x="90" y="18"/>
                    <a:pt x="75" y="18"/>
                    <a:pt x="59" y="18"/>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Freeform 15"/>
            <p:cNvSpPr>
              <a:spLocks/>
            </p:cNvSpPr>
            <p:nvPr/>
          </p:nvSpPr>
          <p:spPr bwMode="auto">
            <a:xfrm>
              <a:off x="4805" y="1675"/>
              <a:ext cx="52" cy="52"/>
            </a:xfrm>
            <a:custGeom>
              <a:avLst/>
              <a:gdLst>
                <a:gd name="T0" fmla="*/ 10 w 75"/>
                <a:gd name="T1" fmla="*/ 75 h 75"/>
                <a:gd name="T2" fmla="*/ 1 w 75"/>
                <a:gd name="T3" fmla="*/ 71 h 75"/>
                <a:gd name="T4" fmla="*/ 2 w 75"/>
                <a:gd name="T5" fmla="*/ 62 h 75"/>
                <a:gd name="T6" fmla="*/ 5 w 75"/>
                <a:gd name="T7" fmla="*/ 58 h 75"/>
                <a:gd name="T8" fmla="*/ 57 w 75"/>
                <a:gd name="T9" fmla="*/ 6 h 75"/>
                <a:gd name="T10" fmla="*/ 60 w 75"/>
                <a:gd name="T11" fmla="*/ 3 h 75"/>
                <a:gd name="T12" fmla="*/ 72 w 75"/>
                <a:gd name="T13" fmla="*/ 4 h 75"/>
                <a:gd name="T14" fmla="*/ 72 w 75"/>
                <a:gd name="T15" fmla="*/ 16 h 75"/>
                <a:gd name="T16" fmla="*/ 70 w 75"/>
                <a:gd name="T17" fmla="*/ 18 h 75"/>
                <a:gd name="T18" fmla="*/ 17 w 75"/>
                <a:gd name="T19" fmla="*/ 71 h 75"/>
                <a:gd name="T20" fmla="*/ 10 w 75"/>
                <a:gd name="T2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75">
                  <a:moveTo>
                    <a:pt x="10" y="75"/>
                  </a:moveTo>
                  <a:cubicBezTo>
                    <a:pt x="6" y="75"/>
                    <a:pt x="3" y="74"/>
                    <a:pt x="1" y="71"/>
                  </a:cubicBezTo>
                  <a:cubicBezTo>
                    <a:pt x="0" y="68"/>
                    <a:pt x="0" y="65"/>
                    <a:pt x="2" y="62"/>
                  </a:cubicBezTo>
                  <a:cubicBezTo>
                    <a:pt x="3" y="60"/>
                    <a:pt x="4" y="59"/>
                    <a:pt x="5" y="58"/>
                  </a:cubicBezTo>
                  <a:cubicBezTo>
                    <a:pt x="23" y="41"/>
                    <a:pt x="40" y="23"/>
                    <a:pt x="57" y="6"/>
                  </a:cubicBezTo>
                  <a:cubicBezTo>
                    <a:pt x="58" y="5"/>
                    <a:pt x="59" y="4"/>
                    <a:pt x="60" y="3"/>
                  </a:cubicBezTo>
                  <a:cubicBezTo>
                    <a:pt x="64" y="0"/>
                    <a:pt x="69" y="1"/>
                    <a:pt x="72" y="4"/>
                  </a:cubicBezTo>
                  <a:cubicBezTo>
                    <a:pt x="75" y="7"/>
                    <a:pt x="75" y="12"/>
                    <a:pt x="72" y="16"/>
                  </a:cubicBezTo>
                  <a:cubicBezTo>
                    <a:pt x="72" y="17"/>
                    <a:pt x="71" y="17"/>
                    <a:pt x="70" y="18"/>
                  </a:cubicBezTo>
                  <a:cubicBezTo>
                    <a:pt x="52" y="36"/>
                    <a:pt x="35" y="54"/>
                    <a:pt x="17" y="71"/>
                  </a:cubicBezTo>
                  <a:cubicBezTo>
                    <a:pt x="15" y="73"/>
                    <a:pt x="13" y="75"/>
                    <a:pt x="10" y="75"/>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16"/>
            <p:cNvSpPr>
              <a:spLocks/>
            </p:cNvSpPr>
            <p:nvPr/>
          </p:nvSpPr>
          <p:spPr bwMode="auto">
            <a:xfrm>
              <a:off x="4597" y="1676"/>
              <a:ext cx="52" cy="51"/>
            </a:xfrm>
            <a:custGeom>
              <a:avLst/>
              <a:gdLst>
                <a:gd name="T0" fmla="*/ 10 w 76"/>
                <a:gd name="T1" fmla="*/ 0 h 75"/>
                <a:gd name="T2" fmla="*/ 17 w 76"/>
                <a:gd name="T3" fmla="*/ 3 h 75"/>
                <a:gd name="T4" fmla="*/ 72 w 76"/>
                <a:gd name="T5" fmla="*/ 59 h 75"/>
                <a:gd name="T6" fmla="*/ 73 w 76"/>
                <a:gd name="T7" fmla="*/ 72 h 75"/>
                <a:gd name="T8" fmla="*/ 60 w 76"/>
                <a:gd name="T9" fmla="*/ 72 h 75"/>
                <a:gd name="T10" fmla="*/ 4 w 76"/>
                <a:gd name="T11" fmla="*/ 16 h 75"/>
                <a:gd name="T12" fmla="*/ 2 w 76"/>
                <a:gd name="T13" fmla="*/ 5 h 75"/>
                <a:gd name="T14" fmla="*/ 10 w 76"/>
                <a:gd name="T15" fmla="*/ 0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75">
                  <a:moveTo>
                    <a:pt x="10" y="0"/>
                  </a:moveTo>
                  <a:cubicBezTo>
                    <a:pt x="13" y="0"/>
                    <a:pt x="15" y="1"/>
                    <a:pt x="17" y="3"/>
                  </a:cubicBezTo>
                  <a:cubicBezTo>
                    <a:pt x="35" y="22"/>
                    <a:pt x="54" y="40"/>
                    <a:pt x="72" y="59"/>
                  </a:cubicBezTo>
                  <a:cubicBezTo>
                    <a:pt x="76" y="63"/>
                    <a:pt x="76" y="68"/>
                    <a:pt x="73" y="72"/>
                  </a:cubicBezTo>
                  <a:cubicBezTo>
                    <a:pt x="69" y="75"/>
                    <a:pt x="64" y="75"/>
                    <a:pt x="60" y="72"/>
                  </a:cubicBezTo>
                  <a:cubicBezTo>
                    <a:pt x="41" y="53"/>
                    <a:pt x="23" y="34"/>
                    <a:pt x="4" y="16"/>
                  </a:cubicBezTo>
                  <a:cubicBezTo>
                    <a:pt x="1" y="13"/>
                    <a:pt x="0" y="9"/>
                    <a:pt x="2" y="5"/>
                  </a:cubicBezTo>
                  <a:cubicBezTo>
                    <a:pt x="4" y="2"/>
                    <a:pt x="6" y="1"/>
                    <a:pt x="10" y="0"/>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Freeform 17"/>
            <p:cNvSpPr>
              <a:spLocks noEditPoints="1"/>
            </p:cNvSpPr>
            <p:nvPr/>
          </p:nvSpPr>
          <p:spPr bwMode="auto">
            <a:xfrm>
              <a:off x="4630" y="1714"/>
              <a:ext cx="196" cy="207"/>
            </a:xfrm>
            <a:custGeom>
              <a:avLst/>
              <a:gdLst>
                <a:gd name="T0" fmla="*/ 284 w 284"/>
                <a:gd name="T1" fmla="*/ 214 h 302"/>
                <a:gd name="T2" fmla="*/ 275 w 284"/>
                <a:gd name="T3" fmla="*/ 204 h 302"/>
                <a:gd name="T4" fmla="*/ 262 w 284"/>
                <a:gd name="T5" fmla="*/ 204 h 302"/>
                <a:gd name="T6" fmla="*/ 258 w 284"/>
                <a:gd name="T7" fmla="*/ 200 h 302"/>
                <a:gd name="T8" fmla="*/ 258 w 284"/>
                <a:gd name="T9" fmla="*/ 115 h 302"/>
                <a:gd name="T10" fmla="*/ 238 w 284"/>
                <a:gd name="T11" fmla="*/ 49 h 302"/>
                <a:gd name="T12" fmla="*/ 139 w 284"/>
                <a:gd name="T13" fmla="*/ 0 h 302"/>
                <a:gd name="T14" fmla="*/ 27 w 284"/>
                <a:gd name="T15" fmla="*/ 109 h 302"/>
                <a:gd name="T16" fmla="*/ 27 w 284"/>
                <a:gd name="T17" fmla="*/ 189 h 302"/>
                <a:gd name="T18" fmla="*/ 26 w 284"/>
                <a:gd name="T19" fmla="*/ 204 h 302"/>
                <a:gd name="T20" fmla="*/ 12 w 284"/>
                <a:gd name="T21" fmla="*/ 204 h 302"/>
                <a:gd name="T22" fmla="*/ 1 w 284"/>
                <a:gd name="T23" fmla="*/ 215 h 302"/>
                <a:gd name="T24" fmla="*/ 1 w 284"/>
                <a:gd name="T25" fmla="*/ 290 h 302"/>
                <a:gd name="T26" fmla="*/ 7 w 284"/>
                <a:gd name="T27" fmla="*/ 302 h 302"/>
                <a:gd name="T28" fmla="*/ 278 w 284"/>
                <a:gd name="T29" fmla="*/ 302 h 302"/>
                <a:gd name="T30" fmla="*/ 284 w 284"/>
                <a:gd name="T31" fmla="*/ 292 h 302"/>
                <a:gd name="T32" fmla="*/ 284 w 284"/>
                <a:gd name="T33" fmla="*/ 214 h 302"/>
                <a:gd name="T34" fmla="*/ 45 w 284"/>
                <a:gd name="T35" fmla="*/ 110 h 302"/>
                <a:gd name="T36" fmla="*/ 126 w 284"/>
                <a:gd name="T37" fmla="*/ 19 h 302"/>
                <a:gd name="T38" fmla="*/ 206 w 284"/>
                <a:gd name="T39" fmla="*/ 39 h 302"/>
                <a:gd name="T40" fmla="*/ 240 w 284"/>
                <a:gd name="T41" fmla="*/ 109 h 302"/>
                <a:gd name="T42" fmla="*/ 240 w 284"/>
                <a:gd name="T43" fmla="*/ 200 h 302"/>
                <a:gd name="T44" fmla="*/ 235 w 284"/>
                <a:gd name="T45" fmla="*/ 204 h 302"/>
                <a:gd name="T46" fmla="*/ 142 w 284"/>
                <a:gd name="T47" fmla="*/ 204 h 302"/>
                <a:gd name="T48" fmla="*/ 50 w 284"/>
                <a:gd name="T49" fmla="*/ 204 h 302"/>
                <a:gd name="T50" fmla="*/ 45 w 284"/>
                <a:gd name="T51" fmla="*/ 200 h 302"/>
                <a:gd name="T52" fmla="*/ 45 w 284"/>
                <a:gd name="T53" fmla="*/ 110 h 302"/>
                <a:gd name="T54" fmla="*/ 261 w 284"/>
                <a:gd name="T55" fmla="*/ 284 h 302"/>
                <a:gd name="T56" fmla="*/ 24 w 284"/>
                <a:gd name="T57" fmla="*/ 284 h 302"/>
                <a:gd name="T58" fmla="*/ 18 w 284"/>
                <a:gd name="T59" fmla="*/ 279 h 302"/>
                <a:gd name="T60" fmla="*/ 18 w 284"/>
                <a:gd name="T61" fmla="*/ 227 h 302"/>
                <a:gd name="T62" fmla="*/ 23 w 284"/>
                <a:gd name="T63" fmla="*/ 222 h 302"/>
                <a:gd name="T64" fmla="*/ 143 w 284"/>
                <a:gd name="T65" fmla="*/ 222 h 302"/>
                <a:gd name="T66" fmla="*/ 261 w 284"/>
                <a:gd name="T67" fmla="*/ 222 h 302"/>
                <a:gd name="T68" fmla="*/ 266 w 284"/>
                <a:gd name="T69" fmla="*/ 227 h 302"/>
                <a:gd name="T70" fmla="*/ 266 w 284"/>
                <a:gd name="T71" fmla="*/ 279 h 302"/>
                <a:gd name="T72" fmla="*/ 261 w 284"/>
                <a:gd name="T73" fmla="*/ 28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4" h="302">
                  <a:moveTo>
                    <a:pt x="284" y="214"/>
                  </a:moveTo>
                  <a:cubicBezTo>
                    <a:pt x="284" y="208"/>
                    <a:pt x="281" y="205"/>
                    <a:pt x="275" y="204"/>
                  </a:cubicBezTo>
                  <a:cubicBezTo>
                    <a:pt x="271" y="204"/>
                    <a:pt x="266" y="204"/>
                    <a:pt x="262" y="204"/>
                  </a:cubicBezTo>
                  <a:cubicBezTo>
                    <a:pt x="258" y="205"/>
                    <a:pt x="258" y="203"/>
                    <a:pt x="258" y="200"/>
                  </a:cubicBezTo>
                  <a:cubicBezTo>
                    <a:pt x="258" y="172"/>
                    <a:pt x="258" y="143"/>
                    <a:pt x="258" y="115"/>
                  </a:cubicBezTo>
                  <a:cubicBezTo>
                    <a:pt x="258" y="91"/>
                    <a:pt x="252" y="69"/>
                    <a:pt x="238" y="49"/>
                  </a:cubicBezTo>
                  <a:cubicBezTo>
                    <a:pt x="214" y="15"/>
                    <a:pt x="181" y="0"/>
                    <a:pt x="139" y="0"/>
                  </a:cubicBezTo>
                  <a:cubicBezTo>
                    <a:pt x="76" y="1"/>
                    <a:pt x="28" y="51"/>
                    <a:pt x="27" y="109"/>
                  </a:cubicBezTo>
                  <a:cubicBezTo>
                    <a:pt x="27" y="136"/>
                    <a:pt x="27" y="162"/>
                    <a:pt x="27" y="189"/>
                  </a:cubicBezTo>
                  <a:cubicBezTo>
                    <a:pt x="27" y="194"/>
                    <a:pt x="29" y="200"/>
                    <a:pt x="26" y="204"/>
                  </a:cubicBezTo>
                  <a:cubicBezTo>
                    <a:pt x="23" y="206"/>
                    <a:pt x="17" y="204"/>
                    <a:pt x="12" y="204"/>
                  </a:cubicBezTo>
                  <a:cubicBezTo>
                    <a:pt x="4" y="204"/>
                    <a:pt x="1" y="208"/>
                    <a:pt x="1" y="215"/>
                  </a:cubicBezTo>
                  <a:cubicBezTo>
                    <a:pt x="1" y="240"/>
                    <a:pt x="1" y="265"/>
                    <a:pt x="1" y="290"/>
                  </a:cubicBezTo>
                  <a:cubicBezTo>
                    <a:pt x="0" y="295"/>
                    <a:pt x="2" y="299"/>
                    <a:pt x="7" y="302"/>
                  </a:cubicBezTo>
                  <a:cubicBezTo>
                    <a:pt x="97" y="302"/>
                    <a:pt x="188" y="302"/>
                    <a:pt x="278" y="302"/>
                  </a:cubicBezTo>
                  <a:cubicBezTo>
                    <a:pt x="282" y="300"/>
                    <a:pt x="284" y="297"/>
                    <a:pt x="284" y="292"/>
                  </a:cubicBezTo>
                  <a:cubicBezTo>
                    <a:pt x="284" y="266"/>
                    <a:pt x="284" y="240"/>
                    <a:pt x="284" y="214"/>
                  </a:cubicBezTo>
                  <a:close/>
                  <a:moveTo>
                    <a:pt x="45" y="110"/>
                  </a:moveTo>
                  <a:cubicBezTo>
                    <a:pt x="45" y="64"/>
                    <a:pt x="81" y="25"/>
                    <a:pt x="126" y="19"/>
                  </a:cubicBezTo>
                  <a:cubicBezTo>
                    <a:pt x="155" y="16"/>
                    <a:pt x="182" y="20"/>
                    <a:pt x="206" y="39"/>
                  </a:cubicBezTo>
                  <a:cubicBezTo>
                    <a:pt x="227" y="57"/>
                    <a:pt x="239" y="81"/>
                    <a:pt x="240" y="109"/>
                  </a:cubicBezTo>
                  <a:cubicBezTo>
                    <a:pt x="240" y="139"/>
                    <a:pt x="240" y="169"/>
                    <a:pt x="240" y="200"/>
                  </a:cubicBezTo>
                  <a:cubicBezTo>
                    <a:pt x="240" y="204"/>
                    <a:pt x="239" y="204"/>
                    <a:pt x="235" y="204"/>
                  </a:cubicBezTo>
                  <a:cubicBezTo>
                    <a:pt x="204" y="204"/>
                    <a:pt x="173" y="204"/>
                    <a:pt x="142" y="204"/>
                  </a:cubicBezTo>
                  <a:cubicBezTo>
                    <a:pt x="112" y="204"/>
                    <a:pt x="81" y="204"/>
                    <a:pt x="50" y="204"/>
                  </a:cubicBezTo>
                  <a:cubicBezTo>
                    <a:pt x="46" y="204"/>
                    <a:pt x="45" y="204"/>
                    <a:pt x="45" y="200"/>
                  </a:cubicBezTo>
                  <a:cubicBezTo>
                    <a:pt x="45" y="170"/>
                    <a:pt x="45" y="140"/>
                    <a:pt x="45" y="110"/>
                  </a:cubicBezTo>
                  <a:close/>
                  <a:moveTo>
                    <a:pt x="261" y="284"/>
                  </a:moveTo>
                  <a:cubicBezTo>
                    <a:pt x="182" y="284"/>
                    <a:pt x="103" y="284"/>
                    <a:pt x="24" y="284"/>
                  </a:cubicBezTo>
                  <a:cubicBezTo>
                    <a:pt x="20" y="284"/>
                    <a:pt x="18" y="283"/>
                    <a:pt x="18" y="279"/>
                  </a:cubicBezTo>
                  <a:cubicBezTo>
                    <a:pt x="19" y="262"/>
                    <a:pt x="19" y="244"/>
                    <a:pt x="18" y="227"/>
                  </a:cubicBezTo>
                  <a:cubicBezTo>
                    <a:pt x="18" y="223"/>
                    <a:pt x="20" y="222"/>
                    <a:pt x="23" y="222"/>
                  </a:cubicBezTo>
                  <a:cubicBezTo>
                    <a:pt x="63" y="222"/>
                    <a:pt x="103" y="222"/>
                    <a:pt x="143" y="222"/>
                  </a:cubicBezTo>
                  <a:cubicBezTo>
                    <a:pt x="182" y="222"/>
                    <a:pt x="222" y="222"/>
                    <a:pt x="261" y="222"/>
                  </a:cubicBezTo>
                  <a:cubicBezTo>
                    <a:pt x="265" y="222"/>
                    <a:pt x="266" y="223"/>
                    <a:pt x="266" y="227"/>
                  </a:cubicBezTo>
                  <a:cubicBezTo>
                    <a:pt x="266" y="245"/>
                    <a:pt x="266" y="262"/>
                    <a:pt x="266" y="279"/>
                  </a:cubicBezTo>
                  <a:cubicBezTo>
                    <a:pt x="267" y="283"/>
                    <a:pt x="265" y="284"/>
                    <a:pt x="261" y="284"/>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Freeform 18"/>
            <p:cNvSpPr>
              <a:spLocks/>
            </p:cNvSpPr>
            <p:nvPr/>
          </p:nvSpPr>
          <p:spPr bwMode="auto">
            <a:xfrm>
              <a:off x="4679" y="1745"/>
              <a:ext cx="56" cy="55"/>
            </a:xfrm>
            <a:custGeom>
              <a:avLst/>
              <a:gdLst>
                <a:gd name="T0" fmla="*/ 67 w 81"/>
                <a:gd name="T1" fmla="*/ 0 h 80"/>
                <a:gd name="T2" fmla="*/ 72 w 81"/>
                <a:gd name="T3" fmla="*/ 0 h 80"/>
                <a:gd name="T4" fmla="*/ 80 w 81"/>
                <a:gd name="T5" fmla="*/ 8 h 80"/>
                <a:gd name="T6" fmla="*/ 74 w 81"/>
                <a:gd name="T7" fmla="*/ 17 h 80"/>
                <a:gd name="T8" fmla="*/ 67 w 81"/>
                <a:gd name="T9" fmla="*/ 19 h 80"/>
                <a:gd name="T10" fmla="*/ 19 w 81"/>
                <a:gd name="T11" fmla="*/ 61 h 80"/>
                <a:gd name="T12" fmla="*/ 18 w 81"/>
                <a:gd name="T13" fmla="*/ 70 h 80"/>
                <a:gd name="T14" fmla="*/ 9 w 81"/>
                <a:gd name="T15" fmla="*/ 80 h 80"/>
                <a:gd name="T16" fmla="*/ 0 w 81"/>
                <a:gd name="T17" fmla="*/ 70 h 80"/>
                <a:gd name="T18" fmla="*/ 9 w 81"/>
                <a:gd name="T19" fmla="*/ 36 h 80"/>
                <a:gd name="T20" fmla="*/ 58 w 81"/>
                <a:gd name="T21" fmla="*/ 1 h 80"/>
                <a:gd name="T22" fmla="*/ 67 w 81"/>
                <a:gd name="T2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 h="80">
                  <a:moveTo>
                    <a:pt x="67" y="0"/>
                  </a:moveTo>
                  <a:cubicBezTo>
                    <a:pt x="69" y="0"/>
                    <a:pt x="70" y="0"/>
                    <a:pt x="72" y="0"/>
                  </a:cubicBezTo>
                  <a:cubicBezTo>
                    <a:pt x="77" y="0"/>
                    <a:pt x="79" y="3"/>
                    <a:pt x="80" y="8"/>
                  </a:cubicBezTo>
                  <a:cubicBezTo>
                    <a:pt x="81" y="11"/>
                    <a:pt x="78" y="16"/>
                    <a:pt x="74" y="17"/>
                  </a:cubicBezTo>
                  <a:cubicBezTo>
                    <a:pt x="72" y="18"/>
                    <a:pt x="70" y="19"/>
                    <a:pt x="67" y="19"/>
                  </a:cubicBezTo>
                  <a:cubicBezTo>
                    <a:pt x="46" y="19"/>
                    <a:pt x="23" y="38"/>
                    <a:pt x="19" y="61"/>
                  </a:cubicBezTo>
                  <a:cubicBezTo>
                    <a:pt x="19" y="64"/>
                    <a:pt x="18" y="67"/>
                    <a:pt x="18" y="70"/>
                  </a:cubicBezTo>
                  <a:cubicBezTo>
                    <a:pt x="18" y="76"/>
                    <a:pt x="15" y="80"/>
                    <a:pt x="9" y="80"/>
                  </a:cubicBezTo>
                  <a:cubicBezTo>
                    <a:pt x="4" y="80"/>
                    <a:pt x="0" y="76"/>
                    <a:pt x="0" y="70"/>
                  </a:cubicBezTo>
                  <a:cubicBezTo>
                    <a:pt x="0" y="58"/>
                    <a:pt x="3" y="46"/>
                    <a:pt x="9" y="36"/>
                  </a:cubicBezTo>
                  <a:cubicBezTo>
                    <a:pt x="20" y="17"/>
                    <a:pt x="37" y="6"/>
                    <a:pt x="58" y="1"/>
                  </a:cubicBezTo>
                  <a:cubicBezTo>
                    <a:pt x="61" y="0"/>
                    <a:pt x="64" y="0"/>
                    <a:pt x="67" y="0"/>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57" name="Freeform 22"/>
          <p:cNvSpPr>
            <a:spLocks noEditPoints="1"/>
          </p:cNvSpPr>
          <p:nvPr/>
        </p:nvSpPr>
        <p:spPr bwMode="auto">
          <a:xfrm>
            <a:off x="6682744" y="2880929"/>
            <a:ext cx="381980" cy="381980"/>
          </a:xfrm>
          <a:custGeom>
            <a:avLst/>
            <a:gdLst>
              <a:gd name="T0" fmla="*/ 0 w 290"/>
              <a:gd name="T1" fmla="*/ 294 h 338"/>
              <a:gd name="T2" fmla="*/ 1 w 290"/>
              <a:gd name="T3" fmla="*/ 291 h 338"/>
              <a:gd name="T4" fmla="*/ 19 w 290"/>
              <a:gd name="T5" fmla="*/ 278 h 338"/>
              <a:gd name="T6" fmla="*/ 28 w 290"/>
              <a:gd name="T7" fmla="*/ 271 h 338"/>
              <a:gd name="T8" fmla="*/ 108 w 290"/>
              <a:gd name="T9" fmla="*/ 7 h 338"/>
              <a:gd name="T10" fmla="*/ 117 w 290"/>
              <a:gd name="T11" fmla="*/ 0 h 338"/>
              <a:gd name="T12" fmla="*/ 173 w 290"/>
              <a:gd name="T13" fmla="*/ 0 h 338"/>
              <a:gd name="T14" fmla="*/ 181 w 290"/>
              <a:gd name="T15" fmla="*/ 7 h 338"/>
              <a:gd name="T16" fmla="*/ 248 w 290"/>
              <a:gd name="T17" fmla="*/ 226 h 338"/>
              <a:gd name="T18" fmla="*/ 263 w 290"/>
              <a:gd name="T19" fmla="*/ 275 h 338"/>
              <a:gd name="T20" fmla="*/ 267 w 290"/>
              <a:gd name="T21" fmla="*/ 278 h 338"/>
              <a:gd name="T22" fmla="*/ 281 w 290"/>
              <a:gd name="T23" fmla="*/ 281 h 338"/>
              <a:gd name="T24" fmla="*/ 290 w 290"/>
              <a:gd name="T25" fmla="*/ 294 h 338"/>
              <a:gd name="T26" fmla="*/ 290 w 290"/>
              <a:gd name="T27" fmla="*/ 338 h 338"/>
              <a:gd name="T28" fmla="*/ 0 w 290"/>
              <a:gd name="T29" fmla="*/ 338 h 338"/>
              <a:gd name="T30" fmla="*/ 0 w 290"/>
              <a:gd name="T31" fmla="*/ 294 h 338"/>
              <a:gd name="T32" fmla="*/ 251 w 290"/>
              <a:gd name="T33" fmla="*/ 278 h 338"/>
              <a:gd name="T34" fmla="*/ 251 w 290"/>
              <a:gd name="T35" fmla="*/ 275 h 338"/>
              <a:gd name="T36" fmla="*/ 230 w 290"/>
              <a:gd name="T37" fmla="*/ 208 h 338"/>
              <a:gd name="T38" fmla="*/ 226 w 290"/>
              <a:gd name="T39" fmla="*/ 205 h 338"/>
              <a:gd name="T40" fmla="*/ 63 w 290"/>
              <a:gd name="T41" fmla="*/ 205 h 338"/>
              <a:gd name="T42" fmla="*/ 59 w 290"/>
              <a:gd name="T43" fmla="*/ 208 h 338"/>
              <a:gd name="T44" fmla="*/ 39 w 290"/>
              <a:gd name="T45" fmla="*/ 273 h 338"/>
              <a:gd name="T46" fmla="*/ 38 w 290"/>
              <a:gd name="T47" fmla="*/ 278 h 338"/>
              <a:gd name="T48" fmla="*/ 251 w 290"/>
              <a:gd name="T49" fmla="*/ 278 h 338"/>
              <a:gd name="T50" fmla="*/ 64 w 290"/>
              <a:gd name="T51" fmla="*/ 193 h 338"/>
              <a:gd name="T52" fmla="*/ 226 w 290"/>
              <a:gd name="T53" fmla="*/ 193 h 338"/>
              <a:gd name="T54" fmla="*/ 225 w 290"/>
              <a:gd name="T55" fmla="*/ 190 h 338"/>
              <a:gd name="T56" fmla="*/ 201 w 290"/>
              <a:gd name="T57" fmla="*/ 112 h 338"/>
              <a:gd name="T58" fmla="*/ 197 w 290"/>
              <a:gd name="T59" fmla="*/ 108 h 338"/>
              <a:gd name="T60" fmla="*/ 93 w 290"/>
              <a:gd name="T61" fmla="*/ 108 h 338"/>
              <a:gd name="T62" fmla="*/ 88 w 290"/>
              <a:gd name="T63" fmla="*/ 112 h 338"/>
              <a:gd name="T64" fmla="*/ 66 w 290"/>
              <a:gd name="T65" fmla="*/ 186 h 338"/>
              <a:gd name="T66" fmla="*/ 64 w 290"/>
              <a:gd name="T67" fmla="*/ 193 h 338"/>
              <a:gd name="T68" fmla="*/ 12 w 290"/>
              <a:gd name="T69" fmla="*/ 326 h 338"/>
              <a:gd name="T70" fmla="*/ 278 w 290"/>
              <a:gd name="T71" fmla="*/ 326 h 338"/>
              <a:gd name="T72" fmla="*/ 278 w 290"/>
              <a:gd name="T73" fmla="*/ 298 h 338"/>
              <a:gd name="T74" fmla="*/ 269 w 290"/>
              <a:gd name="T75" fmla="*/ 290 h 338"/>
              <a:gd name="T76" fmla="*/ 63 w 290"/>
              <a:gd name="T77" fmla="*/ 290 h 338"/>
              <a:gd name="T78" fmla="*/ 19 w 290"/>
              <a:gd name="T79" fmla="*/ 290 h 338"/>
              <a:gd name="T80" fmla="*/ 12 w 290"/>
              <a:gd name="T81" fmla="*/ 296 h 338"/>
              <a:gd name="T82" fmla="*/ 12 w 290"/>
              <a:gd name="T83" fmla="*/ 326 h 338"/>
              <a:gd name="T84" fmla="*/ 196 w 290"/>
              <a:gd name="T85" fmla="*/ 97 h 338"/>
              <a:gd name="T86" fmla="*/ 196 w 290"/>
              <a:gd name="T87" fmla="*/ 95 h 338"/>
              <a:gd name="T88" fmla="*/ 172 w 290"/>
              <a:gd name="T89" fmla="*/ 15 h 338"/>
              <a:gd name="T90" fmla="*/ 168 w 290"/>
              <a:gd name="T91" fmla="*/ 12 h 338"/>
              <a:gd name="T92" fmla="*/ 122 w 290"/>
              <a:gd name="T93" fmla="*/ 12 h 338"/>
              <a:gd name="T94" fmla="*/ 118 w 290"/>
              <a:gd name="T95" fmla="*/ 15 h 338"/>
              <a:gd name="T96" fmla="*/ 97 w 290"/>
              <a:gd name="T97" fmla="*/ 84 h 338"/>
              <a:gd name="T98" fmla="*/ 93 w 290"/>
              <a:gd name="T99" fmla="*/ 97 h 338"/>
              <a:gd name="T100" fmla="*/ 196 w 290"/>
              <a:gd name="T101" fmla="*/ 97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0" h="338">
                <a:moveTo>
                  <a:pt x="0" y="294"/>
                </a:moveTo>
                <a:cubicBezTo>
                  <a:pt x="0" y="293"/>
                  <a:pt x="1" y="292"/>
                  <a:pt x="1" y="291"/>
                </a:cubicBezTo>
                <a:cubicBezTo>
                  <a:pt x="3" y="283"/>
                  <a:pt x="10" y="278"/>
                  <a:pt x="19" y="278"/>
                </a:cubicBezTo>
                <a:cubicBezTo>
                  <a:pt x="26" y="278"/>
                  <a:pt x="26" y="278"/>
                  <a:pt x="28" y="271"/>
                </a:cubicBezTo>
                <a:cubicBezTo>
                  <a:pt x="55" y="183"/>
                  <a:pt x="81" y="95"/>
                  <a:pt x="108" y="7"/>
                </a:cubicBezTo>
                <a:cubicBezTo>
                  <a:pt x="110" y="1"/>
                  <a:pt x="111" y="0"/>
                  <a:pt x="117" y="0"/>
                </a:cubicBezTo>
                <a:cubicBezTo>
                  <a:pt x="136" y="0"/>
                  <a:pt x="154" y="0"/>
                  <a:pt x="173" y="0"/>
                </a:cubicBezTo>
                <a:cubicBezTo>
                  <a:pt x="178" y="0"/>
                  <a:pt x="180" y="1"/>
                  <a:pt x="181" y="7"/>
                </a:cubicBezTo>
                <a:cubicBezTo>
                  <a:pt x="203" y="80"/>
                  <a:pt x="226" y="153"/>
                  <a:pt x="248" y="226"/>
                </a:cubicBezTo>
                <a:cubicBezTo>
                  <a:pt x="253" y="242"/>
                  <a:pt x="258" y="258"/>
                  <a:pt x="263" y="275"/>
                </a:cubicBezTo>
                <a:cubicBezTo>
                  <a:pt x="263" y="277"/>
                  <a:pt x="264" y="278"/>
                  <a:pt x="267" y="278"/>
                </a:cubicBezTo>
                <a:cubicBezTo>
                  <a:pt x="272" y="278"/>
                  <a:pt x="277" y="278"/>
                  <a:pt x="281" y="281"/>
                </a:cubicBezTo>
                <a:cubicBezTo>
                  <a:pt x="286" y="284"/>
                  <a:pt x="288" y="289"/>
                  <a:pt x="290" y="294"/>
                </a:cubicBezTo>
                <a:cubicBezTo>
                  <a:pt x="290" y="309"/>
                  <a:pt x="290" y="323"/>
                  <a:pt x="290" y="338"/>
                </a:cubicBezTo>
                <a:cubicBezTo>
                  <a:pt x="193" y="338"/>
                  <a:pt x="97" y="338"/>
                  <a:pt x="0" y="338"/>
                </a:cubicBezTo>
                <a:cubicBezTo>
                  <a:pt x="0" y="323"/>
                  <a:pt x="0" y="309"/>
                  <a:pt x="0" y="294"/>
                </a:cubicBezTo>
                <a:close/>
                <a:moveTo>
                  <a:pt x="251" y="278"/>
                </a:moveTo>
                <a:cubicBezTo>
                  <a:pt x="251" y="277"/>
                  <a:pt x="251" y="276"/>
                  <a:pt x="251" y="275"/>
                </a:cubicBezTo>
                <a:cubicBezTo>
                  <a:pt x="244" y="253"/>
                  <a:pt x="237" y="230"/>
                  <a:pt x="230" y="208"/>
                </a:cubicBezTo>
                <a:cubicBezTo>
                  <a:pt x="229" y="205"/>
                  <a:pt x="228" y="205"/>
                  <a:pt x="226" y="205"/>
                </a:cubicBezTo>
                <a:cubicBezTo>
                  <a:pt x="172" y="205"/>
                  <a:pt x="118" y="205"/>
                  <a:pt x="63" y="205"/>
                </a:cubicBezTo>
                <a:cubicBezTo>
                  <a:pt x="61" y="205"/>
                  <a:pt x="60" y="206"/>
                  <a:pt x="59" y="208"/>
                </a:cubicBezTo>
                <a:cubicBezTo>
                  <a:pt x="53" y="230"/>
                  <a:pt x="46" y="252"/>
                  <a:pt x="39" y="273"/>
                </a:cubicBezTo>
                <a:cubicBezTo>
                  <a:pt x="39" y="275"/>
                  <a:pt x="39" y="276"/>
                  <a:pt x="38" y="278"/>
                </a:cubicBezTo>
                <a:cubicBezTo>
                  <a:pt x="109" y="278"/>
                  <a:pt x="180" y="278"/>
                  <a:pt x="251" y="278"/>
                </a:cubicBezTo>
                <a:close/>
                <a:moveTo>
                  <a:pt x="64" y="193"/>
                </a:moveTo>
                <a:cubicBezTo>
                  <a:pt x="118" y="193"/>
                  <a:pt x="172" y="193"/>
                  <a:pt x="226" y="193"/>
                </a:cubicBezTo>
                <a:cubicBezTo>
                  <a:pt x="225" y="192"/>
                  <a:pt x="225" y="191"/>
                  <a:pt x="225" y="190"/>
                </a:cubicBezTo>
                <a:cubicBezTo>
                  <a:pt x="217" y="164"/>
                  <a:pt x="209" y="138"/>
                  <a:pt x="201" y="112"/>
                </a:cubicBezTo>
                <a:cubicBezTo>
                  <a:pt x="200" y="109"/>
                  <a:pt x="199" y="108"/>
                  <a:pt x="197" y="108"/>
                </a:cubicBezTo>
                <a:cubicBezTo>
                  <a:pt x="162" y="109"/>
                  <a:pt x="128" y="109"/>
                  <a:pt x="93" y="108"/>
                </a:cubicBezTo>
                <a:cubicBezTo>
                  <a:pt x="90" y="108"/>
                  <a:pt x="89" y="109"/>
                  <a:pt x="88" y="112"/>
                </a:cubicBezTo>
                <a:cubicBezTo>
                  <a:pt x="81" y="137"/>
                  <a:pt x="73" y="162"/>
                  <a:pt x="66" y="186"/>
                </a:cubicBezTo>
                <a:cubicBezTo>
                  <a:pt x="65" y="189"/>
                  <a:pt x="65" y="191"/>
                  <a:pt x="64" y="193"/>
                </a:cubicBezTo>
                <a:close/>
                <a:moveTo>
                  <a:pt x="12" y="326"/>
                </a:moveTo>
                <a:cubicBezTo>
                  <a:pt x="101" y="326"/>
                  <a:pt x="189" y="326"/>
                  <a:pt x="278" y="326"/>
                </a:cubicBezTo>
                <a:cubicBezTo>
                  <a:pt x="278" y="317"/>
                  <a:pt x="278" y="307"/>
                  <a:pt x="278" y="298"/>
                </a:cubicBezTo>
                <a:cubicBezTo>
                  <a:pt x="278" y="292"/>
                  <a:pt x="276" y="290"/>
                  <a:pt x="269" y="290"/>
                </a:cubicBezTo>
                <a:cubicBezTo>
                  <a:pt x="200" y="290"/>
                  <a:pt x="132" y="290"/>
                  <a:pt x="63" y="290"/>
                </a:cubicBezTo>
                <a:cubicBezTo>
                  <a:pt x="48" y="290"/>
                  <a:pt x="34" y="290"/>
                  <a:pt x="19" y="290"/>
                </a:cubicBezTo>
                <a:cubicBezTo>
                  <a:pt x="15" y="290"/>
                  <a:pt x="12" y="292"/>
                  <a:pt x="12" y="296"/>
                </a:cubicBezTo>
                <a:cubicBezTo>
                  <a:pt x="12" y="306"/>
                  <a:pt x="12" y="316"/>
                  <a:pt x="12" y="326"/>
                </a:cubicBezTo>
                <a:close/>
                <a:moveTo>
                  <a:pt x="196" y="97"/>
                </a:moveTo>
                <a:cubicBezTo>
                  <a:pt x="196" y="96"/>
                  <a:pt x="196" y="95"/>
                  <a:pt x="196" y="95"/>
                </a:cubicBezTo>
                <a:cubicBezTo>
                  <a:pt x="188" y="68"/>
                  <a:pt x="180" y="41"/>
                  <a:pt x="172" y="15"/>
                </a:cubicBezTo>
                <a:cubicBezTo>
                  <a:pt x="171" y="12"/>
                  <a:pt x="170" y="12"/>
                  <a:pt x="168" y="12"/>
                </a:cubicBezTo>
                <a:cubicBezTo>
                  <a:pt x="152" y="12"/>
                  <a:pt x="137" y="12"/>
                  <a:pt x="122" y="12"/>
                </a:cubicBezTo>
                <a:cubicBezTo>
                  <a:pt x="119" y="12"/>
                  <a:pt x="119" y="13"/>
                  <a:pt x="118" y="15"/>
                </a:cubicBezTo>
                <a:cubicBezTo>
                  <a:pt x="111" y="38"/>
                  <a:pt x="104" y="61"/>
                  <a:pt x="97" y="84"/>
                </a:cubicBezTo>
                <a:cubicBezTo>
                  <a:pt x="96" y="88"/>
                  <a:pt x="95" y="92"/>
                  <a:pt x="93" y="97"/>
                </a:cubicBezTo>
                <a:cubicBezTo>
                  <a:pt x="128" y="97"/>
                  <a:pt x="162" y="97"/>
                  <a:pt x="196" y="97"/>
                </a:cubicBezTo>
                <a:close/>
              </a:path>
            </a:pathLst>
          </a:custGeom>
          <a:solidFill>
            <a:schemeClr val="accent3"/>
          </a:solidFill>
          <a:ln w="6350">
            <a:solidFill>
              <a:schemeClr val="accent3"/>
            </a:solidFill>
          </a:ln>
        </p:spPr>
        <p:txBody>
          <a:bodyPr vert="horz" wrap="square" lIns="91440" tIns="45720" rIns="91440" bIns="45720" numCol="1" anchor="t" anchorCtr="0" compatLnSpc="1">
            <a:prstTxWarp prst="textNoShape">
              <a:avLst/>
            </a:prstTxWarp>
          </a:bodyPr>
          <a:lstStyle/>
          <a:p>
            <a:endParaRPr lang="en-US" dirty="0"/>
          </a:p>
        </p:txBody>
      </p:sp>
      <p:grpSp>
        <p:nvGrpSpPr>
          <p:cNvPr id="58" name="Group 25"/>
          <p:cNvGrpSpPr>
            <a:grpSpLocks noChangeAspect="1"/>
          </p:cNvGrpSpPr>
          <p:nvPr/>
        </p:nvGrpSpPr>
        <p:grpSpPr bwMode="auto">
          <a:xfrm>
            <a:off x="6594699" y="3690753"/>
            <a:ext cx="501850" cy="315694"/>
            <a:chOff x="4121" y="1787"/>
            <a:chExt cx="984" cy="619"/>
          </a:xfrm>
          <a:solidFill>
            <a:schemeClr val="accent5"/>
          </a:solidFill>
        </p:grpSpPr>
        <p:sp>
          <p:nvSpPr>
            <p:cNvPr id="59" name="Freeform 26"/>
            <p:cNvSpPr>
              <a:spLocks noEditPoints="1"/>
            </p:cNvSpPr>
            <p:nvPr/>
          </p:nvSpPr>
          <p:spPr bwMode="auto">
            <a:xfrm>
              <a:off x="4121" y="1787"/>
              <a:ext cx="984" cy="542"/>
            </a:xfrm>
            <a:custGeom>
              <a:avLst/>
              <a:gdLst>
                <a:gd name="T0" fmla="*/ 0 w 488"/>
                <a:gd name="T1" fmla="*/ 192 h 268"/>
                <a:gd name="T2" fmla="*/ 3 w 488"/>
                <a:gd name="T3" fmla="*/ 182 h 268"/>
                <a:gd name="T4" fmla="*/ 25 w 488"/>
                <a:gd name="T5" fmla="*/ 157 h 268"/>
                <a:gd name="T6" fmla="*/ 85 w 488"/>
                <a:gd name="T7" fmla="*/ 131 h 268"/>
                <a:gd name="T8" fmla="*/ 91 w 488"/>
                <a:gd name="T9" fmla="*/ 126 h 268"/>
                <a:gd name="T10" fmla="*/ 154 w 488"/>
                <a:gd name="T11" fmla="*/ 6 h 268"/>
                <a:gd name="T12" fmla="*/ 163 w 488"/>
                <a:gd name="T13" fmla="*/ 0 h 268"/>
                <a:gd name="T14" fmla="*/ 369 w 488"/>
                <a:gd name="T15" fmla="*/ 0 h 268"/>
                <a:gd name="T16" fmla="*/ 478 w 488"/>
                <a:gd name="T17" fmla="*/ 0 h 268"/>
                <a:gd name="T18" fmla="*/ 488 w 488"/>
                <a:gd name="T19" fmla="*/ 5 h 268"/>
                <a:gd name="T20" fmla="*/ 488 w 488"/>
                <a:gd name="T21" fmla="*/ 263 h 268"/>
                <a:gd name="T22" fmla="*/ 478 w 488"/>
                <a:gd name="T23" fmla="*/ 267 h 268"/>
                <a:gd name="T24" fmla="*/ 442 w 488"/>
                <a:gd name="T25" fmla="*/ 267 h 268"/>
                <a:gd name="T26" fmla="*/ 433 w 488"/>
                <a:gd name="T27" fmla="*/ 260 h 268"/>
                <a:gd name="T28" fmla="*/ 442 w 488"/>
                <a:gd name="T29" fmla="*/ 253 h 268"/>
                <a:gd name="T30" fmla="*/ 473 w 488"/>
                <a:gd name="T31" fmla="*/ 253 h 268"/>
                <a:gd name="T32" fmla="*/ 473 w 488"/>
                <a:gd name="T33" fmla="*/ 15 h 268"/>
                <a:gd name="T34" fmla="*/ 468 w 488"/>
                <a:gd name="T35" fmla="*/ 15 h 268"/>
                <a:gd name="T36" fmla="*/ 171 w 488"/>
                <a:gd name="T37" fmla="*/ 14 h 268"/>
                <a:gd name="T38" fmla="*/ 162 w 488"/>
                <a:gd name="T39" fmla="*/ 20 h 268"/>
                <a:gd name="T40" fmla="*/ 137 w 488"/>
                <a:gd name="T41" fmla="*/ 69 h 268"/>
                <a:gd name="T42" fmla="*/ 142 w 488"/>
                <a:gd name="T43" fmla="*/ 69 h 268"/>
                <a:gd name="T44" fmla="*/ 201 w 488"/>
                <a:gd name="T45" fmla="*/ 69 h 268"/>
                <a:gd name="T46" fmla="*/ 212 w 488"/>
                <a:gd name="T47" fmla="*/ 79 h 268"/>
                <a:gd name="T48" fmla="*/ 212 w 488"/>
                <a:gd name="T49" fmla="*/ 230 h 268"/>
                <a:gd name="T50" fmla="*/ 212 w 488"/>
                <a:gd name="T51" fmla="*/ 234 h 268"/>
                <a:gd name="T52" fmla="*/ 205 w 488"/>
                <a:gd name="T53" fmla="*/ 242 h 268"/>
                <a:gd name="T54" fmla="*/ 198 w 488"/>
                <a:gd name="T55" fmla="*/ 234 h 268"/>
                <a:gd name="T56" fmla="*/ 198 w 488"/>
                <a:gd name="T57" fmla="*/ 204 h 268"/>
                <a:gd name="T58" fmla="*/ 198 w 488"/>
                <a:gd name="T59" fmla="*/ 164 h 268"/>
                <a:gd name="T60" fmla="*/ 192 w 488"/>
                <a:gd name="T61" fmla="*/ 164 h 268"/>
                <a:gd name="T62" fmla="*/ 118 w 488"/>
                <a:gd name="T63" fmla="*/ 165 h 268"/>
                <a:gd name="T64" fmla="*/ 108 w 488"/>
                <a:gd name="T65" fmla="*/ 160 h 268"/>
                <a:gd name="T66" fmla="*/ 96 w 488"/>
                <a:gd name="T67" fmla="*/ 147 h 268"/>
                <a:gd name="T68" fmla="*/ 87 w 488"/>
                <a:gd name="T69" fmla="*/ 146 h 268"/>
                <a:gd name="T70" fmla="*/ 34 w 488"/>
                <a:gd name="T71" fmla="*/ 168 h 268"/>
                <a:gd name="T72" fmla="*/ 14 w 488"/>
                <a:gd name="T73" fmla="*/ 198 h 268"/>
                <a:gd name="T74" fmla="*/ 14 w 488"/>
                <a:gd name="T75" fmla="*/ 253 h 268"/>
                <a:gd name="T76" fmla="*/ 9 w 488"/>
                <a:gd name="T77" fmla="*/ 263 h 268"/>
                <a:gd name="T78" fmla="*/ 0 w 488"/>
                <a:gd name="T79" fmla="*/ 258 h 268"/>
                <a:gd name="T80" fmla="*/ 0 w 488"/>
                <a:gd name="T81" fmla="*/ 192 h 268"/>
                <a:gd name="T82" fmla="*/ 197 w 488"/>
                <a:gd name="T83" fmla="*/ 83 h 268"/>
                <a:gd name="T84" fmla="*/ 195 w 488"/>
                <a:gd name="T85" fmla="*/ 83 h 268"/>
                <a:gd name="T86" fmla="*/ 132 w 488"/>
                <a:gd name="T87" fmla="*/ 83 h 268"/>
                <a:gd name="T88" fmla="*/ 128 w 488"/>
                <a:gd name="T89" fmla="*/ 87 h 268"/>
                <a:gd name="T90" fmla="*/ 109 w 488"/>
                <a:gd name="T91" fmla="*/ 122 h 268"/>
                <a:gd name="T92" fmla="*/ 104 w 488"/>
                <a:gd name="T93" fmla="*/ 133 h 268"/>
                <a:gd name="T94" fmla="*/ 112 w 488"/>
                <a:gd name="T95" fmla="*/ 143 h 268"/>
                <a:gd name="T96" fmla="*/ 115 w 488"/>
                <a:gd name="T97" fmla="*/ 147 h 268"/>
                <a:gd name="T98" fmla="*/ 122 w 488"/>
                <a:gd name="T99" fmla="*/ 150 h 268"/>
                <a:gd name="T100" fmla="*/ 193 w 488"/>
                <a:gd name="T101" fmla="*/ 150 h 268"/>
                <a:gd name="T102" fmla="*/ 197 w 488"/>
                <a:gd name="T103" fmla="*/ 150 h 268"/>
                <a:gd name="T104" fmla="*/ 197 w 488"/>
                <a:gd name="T105" fmla="*/ 83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8" h="268">
                  <a:moveTo>
                    <a:pt x="0" y="192"/>
                  </a:moveTo>
                  <a:cubicBezTo>
                    <a:pt x="1" y="189"/>
                    <a:pt x="2" y="185"/>
                    <a:pt x="3" y="182"/>
                  </a:cubicBezTo>
                  <a:cubicBezTo>
                    <a:pt x="6" y="170"/>
                    <a:pt x="13" y="162"/>
                    <a:pt x="25" y="157"/>
                  </a:cubicBezTo>
                  <a:cubicBezTo>
                    <a:pt x="45" y="148"/>
                    <a:pt x="65" y="140"/>
                    <a:pt x="85" y="131"/>
                  </a:cubicBezTo>
                  <a:cubicBezTo>
                    <a:pt x="87" y="130"/>
                    <a:pt x="90" y="128"/>
                    <a:pt x="91" y="126"/>
                  </a:cubicBezTo>
                  <a:cubicBezTo>
                    <a:pt x="112" y="86"/>
                    <a:pt x="133" y="46"/>
                    <a:pt x="154" y="6"/>
                  </a:cubicBezTo>
                  <a:cubicBezTo>
                    <a:pt x="156" y="2"/>
                    <a:pt x="159" y="0"/>
                    <a:pt x="163" y="0"/>
                  </a:cubicBezTo>
                  <a:cubicBezTo>
                    <a:pt x="232" y="0"/>
                    <a:pt x="300" y="0"/>
                    <a:pt x="369" y="0"/>
                  </a:cubicBezTo>
                  <a:cubicBezTo>
                    <a:pt x="405" y="0"/>
                    <a:pt x="441" y="0"/>
                    <a:pt x="478" y="0"/>
                  </a:cubicBezTo>
                  <a:cubicBezTo>
                    <a:pt x="482" y="0"/>
                    <a:pt x="486" y="1"/>
                    <a:pt x="488" y="5"/>
                  </a:cubicBezTo>
                  <a:cubicBezTo>
                    <a:pt x="488" y="91"/>
                    <a:pt x="488" y="177"/>
                    <a:pt x="488" y="263"/>
                  </a:cubicBezTo>
                  <a:cubicBezTo>
                    <a:pt x="486" y="266"/>
                    <a:pt x="482" y="268"/>
                    <a:pt x="478" y="267"/>
                  </a:cubicBezTo>
                  <a:cubicBezTo>
                    <a:pt x="466" y="267"/>
                    <a:pt x="454" y="267"/>
                    <a:pt x="442" y="267"/>
                  </a:cubicBezTo>
                  <a:cubicBezTo>
                    <a:pt x="436" y="267"/>
                    <a:pt x="433" y="265"/>
                    <a:pt x="433" y="260"/>
                  </a:cubicBezTo>
                  <a:cubicBezTo>
                    <a:pt x="433" y="256"/>
                    <a:pt x="436" y="253"/>
                    <a:pt x="442" y="253"/>
                  </a:cubicBezTo>
                  <a:cubicBezTo>
                    <a:pt x="452" y="253"/>
                    <a:pt x="463" y="253"/>
                    <a:pt x="473" y="253"/>
                  </a:cubicBezTo>
                  <a:cubicBezTo>
                    <a:pt x="473" y="174"/>
                    <a:pt x="473" y="94"/>
                    <a:pt x="473" y="15"/>
                  </a:cubicBezTo>
                  <a:cubicBezTo>
                    <a:pt x="472" y="15"/>
                    <a:pt x="470" y="15"/>
                    <a:pt x="468" y="15"/>
                  </a:cubicBezTo>
                  <a:cubicBezTo>
                    <a:pt x="369" y="15"/>
                    <a:pt x="270" y="15"/>
                    <a:pt x="171" y="14"/>
                  </a:cubicBezTo>
                  <a:cubicBezTo>
                    <a:pt x="167" y="14"/>
                    <a:pt x="164" y="16"/>
                    <a:pt x="162" y="20"/>
                  </a:cubicBezTo>
                  <a:cubicBezTo>
                    <a:pt x="154" y="36"/>
                    <a:pt x="146" y="52"/>
                    <a:pt x="137" y="69"/>
                  </a:cubicBezTo>
                  <a:cubicBezTo>
                    <a:pt x="139" y="69"/>
                    <a:pt x="141" y="69"/>
                    <a:pt x="142" y="69"/>
                  </a:cubicBezTo>
                  <a:cubicBezTo>
                    <a:pt x="162" y="69"/>
                    <a:pt x="182" y="69"/>
                    <a:pt x="201" y="69"/>
                  </a:cubicBezTo>
                  <a:cubicBezTo>
                    <a:pt x="210" y="69"/>
                    <a:pt x="212" y="71"/>
                    <a:pt x="212" y="79"/>
                  </a:cubicBezTo>
                  <a:cubicBezTo>
                    <a:pt x="212" y="130"/>
                    <a:pt x="212" y="180"/>
                    <a:pt x="212" y="230"/>
                  </a:cubicBezTo>
                  <a:cubicBezTo>
                    <a:pt x="212" y="231"/>
                    <a:pt x="212" y="232"/>
                    <a:pt x="212" y="234"/>
                  </a:cubicBezTo>
                  <a:cubicBezTo>
                    <a:pt x="212" y="239"/>
                    <a:pt x="209" y="242"/>
                    <a:pt x="205" y="242"/>
                  </a:cubicBezTo>
                  <a:cubicBezTo>
                    <a:pt x="200" y="242"/>
                    <a:pt x="198" y="239"/>
                    <a:pt x="198" y="234"/>
                  </a:cubicBezTo>
                  <a:cubicBezTo>
                    <a:pt x="197" y="224"/>
                    <a:pt x="198" y="214"/>
                    <a:pt x="198" y="204"/>
                  </a:cubicBezTo>
                  <a:cubicBezTo>
                    <a:pt x="198" y="191"/>
                    <a:pt x="198" y="178"/>
                    <a:pt x="198" y="164"/>
                  </a:cubicBezTo>
                  <a:cubicBezTo>
                    <a:pt x="195" y="164"/>
                    <a:pt x="193" y="164"/>
                    <a:pt x="192" y="164"/>
                  </a:cubicBezTo>
                  <a:cubicBezTo>
                    <a:pt x="167" y="164"/>
                    <a:pt x="142" y="164"/>
                    <a:pt x="118" y="165"/>
                  </a:cubicBezTo>
                  <a:cubicBezTo>
                    <a:pt x="114" y="165"/>
                    <a:pt x="110" y="163"/>
                    <a:pt x="108" y="160"/>
                  </a:cubicBezTo>
                  <a:cubicBezTo>
                    <a:pt x="104" y="156"/>
                    <a:pt x="100" y="152"/>
                    <a:pt x="96" y="147"/>
                  </a:cubicBezTo>
                  <a:cubicBezTo>
                    <a:pt x="93" y="144"/>
                    <a:pt x="91" y="144"/>
                    <a:pt x="87" y="146"/>
                  </a:cubicBezTo>
                  <a:cubicBezTo>
                    <a:pt x="69" y="153"/>
                    <a:pt x="52" y="161"/>
                    <a:pt x="34" y="168"/>
                  </a:cubicBezTo>
                  <a:cubicBezTo>
                    <a:pt x="20" y="174"/>
                    <a:pt x="15" y="184"/>
                    <a:pt x="14" y="198"/>
                  </a:cubicBezTo>
                  <a:cubicBezTo>
                    <a:pt x="14" y="216"/>
                    <a:pt x="14" y="235"/>
                    <a:pt x="14" y="253"/>
                  </a:cubicBezTo>
                  <a:cubicBezTo>
                    <a:pt x="14" y="258"/>
                    <a:pt x="14" y="262"/>
                    <a:pt x="9" y="263"/>
                  </a:cubicBezTo>
                  <a:cubicBezTo>
                    <a:pt x="5" y="264"/>
                    <a:pt x="2" y="261"/>
                    <a:pt x="0" y="258"/>
                  </a:cubicBezTo>
                  <a:cubicBezTo>
                    <a:pt x="0" y="236"/>
                    <a:pt x="0" y="214"/>
                    <a:pt x="0" y="192"/>
                  </a:cubicBezTo>
                  <a:close/>
                  <a:moveTo>
                    <a:pt x="197" y="83"/>
                  </a:moveTo>
                  <a:cubicBezTo>
                    <a:pt x="196" y="83"/>
                    <a:pt x="196" y="83"/>
                    <a:pt x="195" y="83"/>
                  </a:cubicBezTo>
                  <a:cubicBezTo>
                    <a:pt x="174" y="83"/>
                    <a:pt x="153" y="83"/>
                    <a:pt x="132" y="83"/>
                  </a:cubicBezTo>
                  <a:cubicBezTo>
                    <a:pt x="131" y="83"/>
                    <a:pt x="128" y="85"/>
                    <a:pt x="128" y="87"/>
                  </a:cubicBezTo>
                  <a:cubicBezTo>
                    <a:pt x="121" y="98"/>
                    <a:pt x="115" y="110"/>
                    <a:pt x="109" y="122"/>
                  </a:cubicBezTo>
                  <a:cubicBezTo>
                    <a:pt x="107" y="125"/>
                    <a:pt x="103" y="130"/>
                    <a:pt x="104" y="133"/>
                  </a:cubicBezTo>
                  <a:cubicBezTo>
                    <a:pt x="104" y="137"/>
                    <a:pt x="109" y="140"/>
                    <a:pt x="112" y="143"/>
                  </a:cubicBezTo>
                  <a:cubicBezTo>
                    <a:pt x="113" y="145"/>
                    <a:pt x="114" y="146"/>
                    <a:pt x="115" y="147"/>
                  </a:cubicBezTo>
                  <a:cubicBezTo>
                    <a:pt x="117" y="149"/>
                    <a:pt x="120" y="150"/>
                    <a:pt x="122" y="150"/>
                  </a:cubicBezTo>
                  <a:cubicBezTo>
                    <a:pt x="146" y="150"/>
                    <a:pt x="169" y="150"/>
                    <a:pt x="193" y="150"/>
                  </a:cubicBezTo>
                  <a:cubicBezTo>
                    <a:pt x="194" y="150"/>
                    <a:pt x="196" y="150"/>
                    <a:pt x="197" y="150"/>
                  </a:cubicBezTo>
                  <a:cubicBezTo>
                    <a:pt x="197" y="128"/>
                    <a:pt x="197" y="106"/>
                    <a:pt x="197" y="8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Freeform 27"/>
            <p:cNvSpPr>
              <a:spLocks noEditPoints="1"/>
            </p:cNvSpPr>
            <p:nvPr/>
          </p:nvSpPr>
          <p:spPr bwMode="auto">
            <a:xfrm>
              <a:off x="4865" y="1886"/>
              <a:ext cx="179" cy="239"/>
            </a:xfrm>
            <a:custGeom>
              <a:avLst/>
              <a:gdLst>
                <a:gd name="T0" fmla="*/ 0 w 89"/>
                <a:gd name="T1" fmla="*/ 59 h 118"/>
                <a:gd name="T2" fmla="*/ 0 w 89"/>
                <a:gd name="T3" fmla="*/ 10 h 118"/>
                <a:gd name="T4" fmla="*/ 10 w 89"/>
                <a:gd name="T5" fmla="*/ 0 h 118"/>
                <a:gd name="T6" fmla="*/ 80 w 89"/>
                <a:gd name="T7" fmla="*/ 0 h 118"/>
                <a:gd name="T8" fmla="*/ 89 w 89"/>
                <a:gd name="T9" fmla="*/ 9 h 118"/>
                <a:gd name="T10" fmla="*/ 89 w 89"/>
                <a:gd name="T11" fmla="*/ 109 h 118"/>
                <a:gd name="T12" fmla="*/ 80 w 89"/>
                <a:gd name="T13" fmla="*/ 118 h 118"/>
                <a:gd name="T14" fmla="*/ 10 w 89"/>
                <a:gd name="T15" fmla="*/ 118 h 118"/>
                <a:gd name="T16" fmla="*/ 0 w 89"/>
                <a:gd name="T17" fmla="*/ 109 h 118"/>
                <a:gd name="T18" fmla="*/ 0 w 89"/>
                <a:gd name="T19" fmla="*/ 59 h 118"/>
                <a:gd name="T20" fmla="*/ 75 w 89"/>
                <a:gd name="T21" fmla="*/ 15 h 118"/>
                <a:gd name="T22" fmla="*/ 15 w 89"/>
                <a:gd name="T23" fmla="*/ 15 h 118"/>
                <a:gd name="T24" fmla="*/ 15 w 89"/>
                <a:gd name="T25" fmla="*/ 17 h 118"/>
                <a:gd name="T26" fmla="*/ 14 w 89"/>
                <a:gd name="T27" fmla="*/ 100 h 118"/>
                <a:gd name="T28" fmla="*/ 19 w 89"/>
                <a:gd name="T29" fmla="*/ 104 h 118"/>
                <a:gd name="T30" fmla="*/ 70 w 89"/>
                <a:gd name="T31" fmla="*/ 104 h 118"/>
                <a:gd name="T32" fmla="*/ 75 w 89"/>
                <a:gd name="T33" fmla="*/ 98 h 118"/>
                <a:gd name="T34" fmla="*/ 75 w 89"/>
                <a:gd name="T35" fmla="*/ 28 h 118"/>
                <a:gd name="T36" fmla="*/ 75 w 89"/>
                <a:gd name="T37" fmla="*/ 1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9" h="118">
                  <a:moveTo>
                    <a:pt x="0" y="59"/>
                  </a:moveTo>
                  <a:cubicBezTo>
                    <a:pt x="0" y="43"/>
                    <a:pt x="0" y="26"/>
                    <a:pt x="0" y="10"/>
                  </a:cubicBezTo>
                  <a:cubicBezTo>
                    <a:pt x="0" y="2"/>
                    <a:pt x="3" y="0"/>
                    <a:pt x="10" y="0"/>
                  </a:cubicBezTo>
                  <a:cubicBezTo>
                    <a:pt x="33" y="0"/>
                    <a:pt x="57" y="0"/>
                    <a:pt x="80" y="0"/>
                  </a:cubicBezTo>
                  <a:cubicBezTo>
                    <a:pt x="87" y="0"/>
                    <a:pt x="89" y="3"/>
                    <a:pt x="89" y="9"/>
                  </a:cubicBezTo>
                  <a:cubicBezTo>
                    <a:pt x="89" y="42"/>
                    <a:pt x="89" y="76"/>
                    <a:pt x="89" y="109"/>
                  </a:cubicBezTo>
                  <a:cubicBezTo>
                    <a:pt x="89" y="115"/>
                    <a:pt x="87" y="118"/>
                    <a:pt x="80" y="118"/>
                  </a:cubicBezTo>
                  <a:cubicBezTo>
                    <a:pt x="56" y="118"/>
                    <a:pt x="33" y="118"/>
                    <a:pt x="10" y="118"/>
                  </a:cubicBezTo>
                  <a:cubicBezTo>
                    <a:pt x="3" y="118"/>
                    <a:pt x="0" y="115"/>
                    <a:pt x="0" y="109"/>
                  </a:cubicBezTo>
                  <a:cubicBezTo>
                    <a:pt x="0" y="92"/>
                    <a:pt x="0" y="76"/>
                    <a:pt x="0" y="59"/>
                  </a:cubicBezTo>
                  <a:close/>
                  <a:moveTo>
                    <a:pt x="75" y="15"/>
                  </a:moveTo>
                  <a:cubicBezTo>
                    <a:pt x="54" y="15"/>
                    <a:pt x="35" y="15"/>
                    <a:pt x="15" y="15"/>
                  </a:cubicBezTo>
                  <a:cubicBezTo>
                    <a:pt x="15" y="16"/>
                    <a:pt x="15" y="17"/>
                    <a:pt x="15" y="17"/>
                  </a:cubicBezTo>
                  <a:cubicBezTo>
                    <a:pt x="15" y="45"/>
                    <a:pt x="15" y="72"/>
                    <a:pt x="14" y="100"/>
                  </a:cubicBezTo>
                  <a:cubicBezTo>
                    <a:pt x="14" y="103"/>
                    <a:pt x="16" y="104"/>
                    <a:pt x="19" y="104"/>
                  </a:cubicBezTo>
                  <a:cubicBezTo>
                    <a:pt x="36" y="104"/>
                    <a:pt x="53" y="104"/>
                    <a:pt x="70" y="104"/>
                  </a:cubicBezTo>
                  <a:cubicBezTo>
                    <a:pt x="74" y="104"/>
                    <a:pt x="75" y="102"/>
                    <a:pt x="75" y="98"/>
                  </a:cubicBezTo>
                  <a:cubicBezTo>
                    <a:pt x="75" y="75"/>
                    <a:pt x="75" y="51"/>
                    <a:pt x="75" y="28"/>
                  </a:cubicBezTo>
                  <a:cubicBezTo>
                    <a:pt x="75" y="23"/>
                    <a:pt x="75" y="19"/>
                    <a:pt x="75" y="15"/>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28"/>
            <p:cNvSpPr>
              <a:spLocks noEditPoints="1"/>
            </p:cNvSpPr>
            <p:nvPr/>
          </p:nvSpPr>
          <p:spPr bwMode="auto">
            <a:xfrm>
              <a:off x="4587" y="1963"/>
              <a:ext cx="228" cy="162"/>
            </a:xfrm>
            <a:custGeom>
              <a:avLst/>
              <a:gdLst>
                <a:gd name="T0" fmla="*/ 56 w 113"/>
                <a:gd name="T1" fmla="*/ 80 h 80"/>
                <a:gd name="T2" fmla="*/ 10 w 113"/>
                <a:gd name="T3" fmla="*/ 80 h 80"/>
                <a:gd name="T4" fmla="*/ 0 w 113"/>
                <a:gd name="T5" fmla="*/ 71 h 80"/>
                <a:gd name="T6" fmla="*/ 0 w 113"/>
                <a:gd name="T7" fmla="*/ 9 h 80"/>
                <a:gd name="T8" fmla="*/ 9 w 113"/>
                <a:gd name="T9" fmla="*/ 0 h 80"/>
                <a:gd name="T10" fmla="*/ 104 w 113"/>
                <a:gd name="T11" fmla="*/ 0 h 80"/>
                <a:gd name="T12" fmla="*/ 113 w 113"/>
                <a:gd name="T13" fmla="*/ 9 h 80"/>
                <a:gd name="T14" fmla="*/ 113 w 113"/>
                <a:gd name="T15" fmla="*/ 72 h 80"/>
                <a:gd name="T16" fmla="*/ 104 w 113"/>
                <a:gd name="T17" fmla="*/ 80 h 80"/>
                <a:gd name="T18" fmla="*/ 56 w 113"/>
                <a:gd name="T19" fmla="*/ 80 h 80"/>
                <a:gd name="T20" fmla="*/ 15 w 113"/>
                <a:gd name="T21" fmla="*/ 14 h 80"/>
                <a:gd name="T22" fmla="*/ 15 w 113"/>
                <a:gd name="T23" fmla="*/ 16 h 80"/>
                <a:gd name="T24" fmla="*/ 15 w 113"/>
                <a:gd name="T25" fmla="*/ 63 h 80"/>
                <a:gd name="T26" fmla="*/ 19 w 113"/>
                <a:gd name="T27" fmla="*/ 66 h 80"/>
                <a:gd name="T28" fmla="*/ 94 w 113"/>
                <a:gd name="T29" fmla="*/ 66 h 80"/>
                <a:gd name="T30" fmla="*/ 99 w 113"/>
                <a:gd name="T31" fmla="*/ 61 h 80"/>
                <a:gd name="T32" fmla="*/ 99 w 113"/>
                <a:gd name="T33" fmla="*/ 19 h 80"/>
                <a:gd name="T34" fmla="*/ 94 w 113"/>
                <a:gd name="T35" fmla="*/ 14 h 80"/>
                <a:gd name="T36" fmla="*/ 28 w 113"/>
                <a:gd name="T37" fmla="*/ 14 h 80"/>
                <a:gd name="T38" fmla="*/ 15 w 113"/>
                <a:gd name="T39"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80">
                  <a:moveTo>
                    <a:pt x="56" y="80"/>
                  </a:moveTo>
                  <a:cubicBezTo>
                    <a:pt x="41" y="80"/>
                    <a:pt x="25" y="80"/>
                    <a:pt x="10" y="80"/>
                  </a:cubicBezTo>
                  <a:cubicBezTo>
                    <a:pt x="3" y="80"/>
                    <a:pt x="0" y="78"/>
                    <a:pt x="0" y="71"/>
                  </a:cubicBezTo>
                  <a:cubicBezTo>
                    <a:pt x="0" y="50"/>
                    <a:pt x="0" y="30"/>
                    <a:pt x="0" y="9"/>
                  </a:cubicBezTo>
                  <a:cubicBezTo>
                    <a:pt x="0" y="3"/>
                    <a:pt x="3" y="0"/>
                    <a:pt x="9" y="0"/>
                  </a:cubicBezTo>
                  <a:cubicBezTo>
                    <a:pt x="41" y="0"/>
                    <a:pt x="73" y="0"/>
                    <a:pt x="104" y="0"/>
                  </a:cubicBezTo>
                  <a:cubicBezTo>
                    <a:pt x="110" y="0"/>
                    <a:pt x="113" y="3"/>
                    <a:pt x="113" y="9"/>
                  </a:cubicBezTo>
                  <a:cubicBezTo>
                    <a:pt x="113" y="30"/>
                    <a:pt x="113" y="51"/>
                    <a:pt x="113" y="72"/>
                  </a:cubicBezTo>
                  <a:cubicBezTo>
                    <a:pt x="113" y="77"/>
                    <a:pt x="110" y="80"/>
                    <a:pt x="104" y="80"/>
                  </a:cubicBezTo>
                  <a:cubicBezTo>
                    <a:pt x="88" y="80"/>
                    <a:pt x="72" y="80"/>
                    <a:pt x="56" y="80"/>
                  </a:cubicBezTo>
                  <a:close/>
                  <a:moveTo>
                    <a:pt x="15" y="14"/>
                  </a:moveTo>
                  <a:cubicBezTo>
                    <a:pt x="15" y="16"/>
                    <a:pt x="15" y="16"/>
                    <a:pt x="15" y="16"/>
                  </a:cubicBezTo>
                  <a:cubicBezTo>
                    <a:pt x="15" y="32"/>
                    <a:pt x="15" y="47"/>
                    <a:pt x="15" y="63"/>
                  </a:cubicBezTo>
                  <a:cubicBezTo>
                    <a:pt x="14" y="66"/>
                    <a:pt x="16" y="66"/>
                    <a:pt x="19" y="66"/>
                  </a:cubicBezTo>
                  <a:cubicBezTo>
                    <a:pt x="44" y="66"/>
                    <a:pt x="69" y="66"/>
                    <a:pt x="94" y="66"/>
                  </a:cubicBezTo>
                  <a:cubicBezTo>
                    <a:pt x="98" y="66"/>
                    <a:pt x="99" y="64"/>
                    <a:pt x="99" y="61"/>
                  </a:cubicBezTo>
                  <a:cubicBezTo>
                    <a:pt x="99" y="47"/>
                    <a:pt x="99" y="33"/>
                    <a:pt x="99" y="19"/>
                  </a:cubicBezTo>
                  <a:cubicBezTo>
                    <a:pt x="99" y="16"/>
                    <a:pt x="98" y="14"/>
                    <a:pt x="94" y="14"/>
                  </a:cubicBezTo>
                  <a:cubicBezTo>
                    <a:pt x="72" y="15"/>
                    <a:pt x="50" y="14"/>
                    <a:pt x="28" y="14"/>
                  </a:cubicBezTo>
                  <a:cubicBezTo>
                    <a:pt x="24" y="14"/>
                    <a:pt x="20" y="14"/>
                    <a:pt x="15" y="14"/>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Freeform 29"/>
            <p:cNvSpPr>
              <a:spLocks noEditPoints="1"/>
            </p:cNvSpPr>
            <p:nvPr/>
          </p:nvSpPr>
          <p:spPr bwMode="auto">
            <a:xfrm>
              <a:off x="4202" y="2224"/>
              <a:ext cx="181" cy="182"/>
            </a:xfrm>
            <a:custGeom>
              <a:avLst/>
              <a:gdLst>
                <a:gd name="T0" fmla="*/ 45 w 90"/>
                <a:gd name="T1" fmla="*/ 89 h 90"/>
                <a:gd name="T2" fmla="*/ 0 w 90"/>
                <a:gd name="T3" fmla="*/ 45 h 90"/>
                <a:gd name="T4" fmla="*/ 45 w 90"/>
                <a:gd name="T5" fmla="*/ 0 h 90"/>
                <a:gd name="T6" fmla="*/ 90 w 90"/>
                <a:gd name="T7" fmla="*/ 45 h 90"/>
                <a:gd name="T8" fmla="*/ 45 w 90"/>
                <a:gd name="T9" fmla="*/ 89 h 90"/>
                <a:gd name="T10" fmla="*/ 45 w 90"/>
                <a:gd name="T11" fmla="*/ 75 h 90"/>
                <a:gd name="T12" fmla="*/ 76 w 90"/>
                <a:gd name="T13" fmla="*/ 45 h 90"/>
                <a:gd name="T14" fmla="*/ 45 w 90"/>
                <a:gd name="T15" fmla="*/ 14 h 90"/>
                <a:gd name="T16" fmla="*/ 14 w 90"/>
                <a:gd name="T17" fmla="*/ 45 h 90"/>
                <a:gd name="T18" fmla="*/ 45 w 90"/>
                <a:gd name="T19" fmla="*/ 7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0">
                  <a:moveTo>
                    <a:pt x="45" y="89"/>
                  </a:moveTo>
                  <a:cubicBezTo>
                    <a:pt x="20" y="90"/>
                    <a:pt x="0" y="70"/>
                    <a:pt x="0" y="45"/>
                  </a:cubicBezTo>
                  <a:cubicBezTo>
                    <a:pt x="0" y="20"/>
                    <a:pt x="20" y="0"/>
                    <a:pt x="45" y="0"/>
                  </a:cubicBezTo>
                  <a:cubicBezTo>
                    <a:pt x="70" y="0"/>
                    <a:pt x="90" y="20"/>
                    <a:pt x="90" y="45"/>
                  </a:cubicBezTo>
                  <a:cubicBezTo>
                    <a:pt x="90" y="70"/>
                    <a:pt x="70" y="89"/>
                    <a:pt x="45" y="89"/>
                  </a:cubicBezTo>
                  <a:close/>
                  <a:moveTo>
                    <a:pt x="45" y="75"/>
                  </a:moveTo>
                  <a:cubicBezTo>
                    <a:pt x="62" y="75"/>
                    <a:pt x="76" y="62"/>
                    <a:pt x="76" y="45"/>
                  </a:cubicBezTo>
                  <a:cubicBezTo>
                    <a:pt x="76" y="28"/>
                    <a:pt x="62" y="14"/>
                    <a:pt x="45" y="14"/>
                  </a:cubicBezTo>
                  <a:cubicBezTo>
                    <a:pt x="28" y="14"/>
                    <a:pt x="14" y="28"/>
                    <a:pt x="14" y="45"/>
                  </a:cubicBezTo>
                  <a:cubicBezTo>
                    <a:pt x="14" y="62"/>
                    <a:pt x="28" y="75"/>
                    <a:pt x="45" y="75"/>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Freeform 30"/>
            <p:cNvSpPr>
              <a:spLocks noEditPoints="1"/>
            </p:cNvSpPr>
            <p:nvPr/>
          </p:nvSpPr>
          <p:spPr bwMode="auto">
            <a:xfrm>
              <a:off x="4780" y="2224"/>
              <a:ext cx="182" cy="182"/>
            </a:xfrm>
            <a:custGeom>
              <a:avLst/>
              <a:gdLst>
                <a:gd name="T0" fmla="*/ 90 w 90"/>
                <a:gd name="T1" fmla="*/ 45 h 90"/>
                <a:gd name="T2" fmla="*/ 44 w 90"/>
                <a:gd name="T3" fmla="*/ 89 h 90"/>
                <a:gd name="T4" fmla="*/ 0 w 90"/>
                <a:gd name="T5" fmla="*/ 44 h 90"/>
                <a:gd name="T6" fmla="*/ 45 w 90"/>
                <a:gd name="T7" fmla="*/ 0 h 90"/>
                <a:gd name="T8" fmla="*/ 90 w 90"/>
                <a:gd name="T9" fmla="*/ 45 h 90"/>
                <a:gd name="T10" fmla="*/ 76 w 90"/>
                <a:gd name="T11" fmla="*/ 45 h 90"/>
                <a:gd name="T12" fmla="*/ 45 w 90"/>
                <a:gd name="T13" fmla="*/ 14 h 90"/>
                <a:gd name="T14" fmla="*/ 14 w 90"/>
                <a:gd name="T15" fmla="*/ 45 h 90"/>
                <a:gd name="T16" fmla="*/ 45 w 90"/>
                <a:gd name="T17" fmla="*/ 75 h 90"/>
                <a:gd name="T18" fmla="*/ 76 w 90"/>
                <a:gd name="T19"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0">
                  <a:moveTo>
                    <a:pt x="90" y="45"/>
                  </a:moveTo>
                  <a:cubicBezTo>
                    <a:pt x="90" y="70"/>
                    <a:pt x="70" y="90"/>
                    <a:pt x="44" y="89"/>
                  </a:cubicBezTo>
                  <a:cubicBezTo>
                    <a:pt x="20" y="89"/>
                    <a:pt x="0" y="69"/>
                    <a:pt x="0" y="44"/>
                  </a:cubicBezTo>
                  <a:cubicBezTo>
                    <a:pt x="0" y="20"/>
                    <a:pt x="20" y="0"/>
                    <a:pt x="45" y="0"/>
                  </a:cubicBezTo>
                  <a:cubicBezTo>
                    <a:pt x="70" y="0"/>
                    <a:pt x="90" y="20"/>
                    <a:pt x="90" y="45"/>
                  </a:cubicBezTo>
                  <a:close/>
                  <a:moveTo>
                    <a:pt x="76" y="45"/>
                  </a:moveTo>
                  <a:cubicBezTo>
                    <a:pt x="76" y="28"/>
                    <a:pt x="62" y="14"/>
                    <a:pt x="45" y="14"/>
                  </a:cubicBezTo>
                  <a:cubicBezTo>
                    <a:pt x="28" y="14"/>
                    <a:pt x="14" y="28"/>
                    <a:pt x="14" y="45"/>
                  </a:cubicBezTo>
                  <a:cubicBezTo>
                    <a:pt x="14" y="62"/>
                    <a:pt x="28" y="75"/>
                    <a:pt x="45" y="75"/>
                  </a:cubicBezTo>
                  <a:cubicBezTo>
                    <a:pt x="62" y="75"/>
                    <a:pt x="76" y="62"/>
                    <a:pt x="76" y="45"/>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Freeform 31"/>
            <p:cNvSpPr>
              <a:spLocks/>
            </p:cNvSpPr>
            <p:nvPr/>
          </p:nvSpPr>
          <p:spPr bwMode="auto">
            <a:xfrm>
              <a:off x="4415" y="2299"/>
              <a:ext cx="333" cy="28"/>
            </a:xfrm>
            <a:custGeom>
              <a:avLst/>
              <a:gdLst>
                <a:gd name="T0" fmla="*/ 83 w 165"/>
                <a:gd name="T1" fmla="*/ 14 h 14"/>
                <a:gd name="T2" fmla="*/ 12 w 165"/>
                <a:gd name="T3" fmla="*/ 14 h 14"/>
                <a:gd name="T4" fmla="*/ 6 w 165"/>
                <a:gd name="T5" fmla="*/ 14 h 14"/>
                <a:gd name="T6" fmla="*/ 0 w 165"/>
                <a:gd name="T7" fmla="*/ 8 h 14"/>
                <a:gd name="T8" fmla="*/ 5 w 165"/>
                <a:gd name="T9" fmla="*/ 1 h 14"/>
                <a:gd name="T10" fmla="*/ 9 w 165"/>
                <a:gd name="T11" fmla="*/ 0 h 14"/>
                <a:gd name="T12" fmla="*/ 156 w 165"/>
                <a:gd name="T13" fmla="*/ 0 h 14"/>
                <a:gd name="T14" fmla="*/ 159 w 165"/>
                <a:gd name="T15" fmla="*/ 0 h 14"/>
                <a:gd name="T16" fmla="*/ 165 w 165"/>
                <a:gd name="T17" fmla="*/ 8 h 14"/>
                <a:gd name="T18" fmla="*/ 158 w 165"/>
                <a:gd name="T19" fmla="*/ 14 h 14"/>
                <a:gd name="T20" fmla="*/ 125 w 165"/>
                <a:gd name="T21" fmla="*/ 14 h 14"/>
                <a:gd name="T22" fmla="*/ 83 w 165"/>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14">
                  <a:moveTo>
                    <a:pt x="83" y="14"/>
                  </a:moveTo>
                  <a:cubicBezTo>
                    <a:pt x="59" y="14"/>
                    <a:pt x="35" y="14"/>
                    <a:pt x="12" y="14"/>
                  </a:cubicBezTo>
                  <a:cubicBezTo>
                    <a:pt x="10" y="14"/>
                    <a:pt x="8" y="14"/>
                    <a:pt x="6" y="14"/>
                  </a:cubicBezTo>
                  <a:cubicBezTo>
                    <a:pt x="3" y="14"/>
                    <a:pt x="0" y="12"/>
                    <a:pt x="0" y="8"/>
                  </a:cubicBezTo>
                  <a:cubicBezTo>
                    <a:pt x="0" y="4"/>
                    <a:pt x="2" y="2"/>
                    <a:pt x="5" y="1"/>
                  </a:cubicBezTo>
                  <a:cubicBezTo>
                    <a:pt x="6" y="0"/>
                    <a:pt x="7" y="0"/>
                    <a:pt x="9" y="0"/>
                  </a:cubicBezTo>
                  <a:cubicBezTo>
                    <a:pt x="58" y="0"/>
                    <a:pt x="107" y="0"/>
                    <a:pt x="156" y="0"/>
                  </a:cubicBezTo>
                  <a:cubicBezTo>
                    <a:pt x="157" y="0"/>
                    <a:pt x="158" y="0"/>
                    <a:pt x="159" y="0"/>
                  </a:cubicBezTo>
                  <a:cubicBezTo>
                    <a:pt x="163" y="1"/>
                    <a:pt x="165" y="4"/>
                    <a:pt x="165" y="8"/>
                  </a:cubicBezTo>
                  <a:cubicBezTo>
                    <a:pt x="165" y="12"/>
                    <a:pt x="162" y="14"/>
                    <a:pt x="158" y="14"/>
                  </a:cubicBezTo>
                  <a:cubicBezTo>
                    <a:pt x="147" y="14"/>
                    <a:pt x="136" y="14"/>
                    <a:pt x="125" y="14"/>
                  </a:cubicBezTo>
                  <a:cubicBezTo>
                    <a:pt x="111" y="14"/>
                    <a:pt x="97" y="14"/>
                    <a:pt x="83" y="14"/>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5" name="Group 36"/>
          <p:cNvGrpSpPr>
            <a:grpSpLocks noChangeAspect="1"/>
          </p:cNvGrpSpPr>
          <p:nvPr/>
        </p:nvGrpSpPr>
        <p:grpSpPr bwMode="auto">
          <a:xfrm>
            <a:off x="6504314" y="4364203"/>
            <a:ext cx="650488" cy="415540"/>
            <a:chOff x="4037" y="2840"/>
            <a:chExt cx="1077" cy="688"/>
          </a:xfrm>
          <a:solidFill>
            <a:schemeClr val="accent1"/>
          </a:solidFill>
        </p:grpSpPr>
        <p:sp>
          <p:nvSpPr>
            <p:cNvPr id="66" name="Freeform 37"/>
            <p:cNvSpPr>
              <a:spLocks noEditPoints="1"/>
            </p:cNvSpPr>
            <p:nvPr/>
          </p:nvSpPr>
          <p:spPr bwMode="auto">
            <a:xfrm>
              <a:off x="4458" y="2911"/>
              <a:ext cx="656" cy="617"/>
            </a:xfrm>
            <a:custGeom>
              <a:avLst/>
              <a:gdLst>
                <a:gd name="T0" fmla="*/ 297 w 325"/>
                <a:gd name="T1" fmla="*/ 306 h 306"/>
                <a:gd name="T2" fmla="*/ 28 w 325"/>
                <a:gd name="T3" fmla="*/ 306 h 306"/>
                <a:gd name="T4" fmla="*/ 28 w 325"/>
                <a:gd name="T5" fmla="*/ 126 h 306"/>
                <a:gd name="T6" fmla="*/ 11 w 325"/>
                <a:gd name="T7" fmla="*/ 139 h 306"/>
                <a:gd name="T8" fmla="*/ 0 w 325"/>
                <a:gd name="T9" fmla="*/ 126 h 306"/>
                <a:gd name="T10" fmla="*/ 162 w 325"/>
                <a:gd name="T11" fmla="*/ 0 h 306"/>
                <a:gd name="T12" fmla="*/ 325 w 325"/>
                <a:gd name="T13" fmla="*/ 126 h 306"/>
                <a:gd name="T14" fmla="*/ 314 w 325"/>
                <a:gd name="T15" fmla="*/ 140 h 306"/>
                <a:gd name="T16" fmla="*/ 297 w 325"/>
                <a:gd name="T17" fmla="*/ 126 h 306"/>
                <a:gd name="T18" fmla="*/ 297 w 325"/>
                <a:gd name="T19" fmla="*/ 306 h 306"/>
                <a:gd name="T20" fmla="*/ 279 w 325"/>
                <a:gd name="T21" fmla="*/ 289 h 306"/>
                <a:gd name="T22" fmla="*/ 280 w 325"/>
                <a:gd name="T23" fmla="*/ 286 h 306"/>
                <a:gd name="T24" fmla="*/ 279 w 325"/>
                <a:gd name="T25" fmla="*/ 116 h 306"/>
                <a:gd name="T26" fmla="*/ 276 w 325"/>
                <a:gd name="T27" fmla="*/ 110 h 306"/>
                <a:gd name="T28" fmla="*/ 166 w 325"/>
                <a:gd name="T29" fmla="*/ 25 h 306"/>
                <a:gd name="T30" fmla="*/ 162 w 325"/>
                <a:gd name="T31" fmla="*/ 22 h 306"/>
                <a:gd name="T32" fmla="*/ 48 w 325"/>
                <a:gd name="T33" fmla="*/ 111 h 306"/>
                <a:gd name="T34" fmla="*/ 45 w 325"/>
                <a:gd name="T35" fmla="*/ 118 h 306"/>
                <a:gd name="T36" fmla="*/ 45 w 325"/>
                <a:gd name="T37" fmla="*/ 282 h 306"/>
                <a:gd name="T38" fmla="*/ 45 w 325"/>
                <a:gd name="T39" fmla="*/ 289 h 306"/>
                <a:gd name="T40" fmla="*/ 122 w 325"/>
                <a:gd name="T41" fmla="*/ 289 h 306"/>
                <a:gd name="T42" fmla="*/ 122 w 325"/>
                <a:gd name="T43" fmla="*/ 187 h 306"/>
                <a:gd name="T44" fmla="*/ 203 w 325"/>
                <a:gd name="T45" fmla="*/ 187 h 306"/>
                <a:gd name="T46" fmla="*/ 203 w 325"/>
                <a:gd name="T47" fmla="*/ 289 h 306"/>
                <a:gd name="T48" fmla="*/ 279 w 325"/>
                <a:gd name="T49" fmla="*/ 289 h 306"/>
                <a:gd name="T50" fmla="*/ 185 w 325"/>
                <a:gd name="T51" fmla="*/ 204 h 306"/>
                <a:gd name="T52" fmla="*/ 140 w 325"/>
                <a:gd name="T53" fmla="*/ 204 h 306"/>
                <a:gd name="T54" fmla="*/ 140 w 325"/>
                <a:gd name="T55" fmla="*/ 289 h 306"/>
                <a:gd name="T56" fmla="*/ 185 w 325"/>
                <a:gd name="T57" fmla="*/ 289 h 306"/>
                <a:gd name="T58" fmla="*/ 185 w 325"/>
                <a:gd name="T59" fmla="*/ 20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5" h="306">
                  <a:moveTo>
                    <a:pt x="297" y="306"/>
                  </a:moveTo>
                  <a:cubicBezTo>
                    <a:pt x="207" y="306"/>
                    <a:pt x="118" y="306"/>
                    <a:pt x="28" y="306"/>
                  </a:cubicBezTo>
                  <a:cubicBezTo>
                    <a:pt x="28" y="246"/>
                    <a:pt x="28" y="187"/>
                    <a:pt x="28" y="126"/>
                  </a:cubicBezTo>
                  <a:cubicBezTo>
                    <a:pt x="21" y="131"/>
                    <a:pt x="16" y="135"/>
                    <a:pt x="11" y="139"/>
                  </a:cubicBezTo>
                  <a:cubicBezTo>
                    <a:pt x="7" y="135"/>
                    <a:pt x="4" y="131"/>
                    <a:pt x="0" y="126"/>
                  </a:cubicBezTo>
                  <a:cubicBezTo>
                    <a:pt x="54" y="84"/>
                    <a:pt x="108" y="42"/>
                    <a:pt x="162" y="0"/>
                  </a:cubicBezTo>
                  <a:cubicBezTo>
                    <a:pt x="216" y="42"/>
                    <a:pt x="270" y="84"/>
                    <a:pt x="325" y="126"/>
                  </a:cubicBezTo>
                  <a:cubicBezTo>
                    <a:pt x="321" y="131"/>
                    <a:pt x="318" y="135"/>
                    <a:pt x="314" y="140"/>
                  </a:cubicBezTo>
                  <a:cubicBezTo>
                    <a:pt x="309" y="135"/>
                    <a:pt x="303" y="131"/>
                    <a:pt x="297" y="126"/>
                  </a:cubicBezTo>
                  <a:cubicBezTo>
                    <a:pt x="297" y="187"/>
                    <a:pt x="297" y="246"/>
                    <a:pt x="297" y="306"/>
                  </a:cubicBezTo>
                  <a:close/>
                  <a:moveTo>
                    <a:pt x="279" y="289"/>
                  </a:moveTo>
                  <a:cubicBezTo>
                    <a:pt x="279" y="287"/>
                    <a:pt x="280" y="287"/>
                    <a:pt x="280" y="286"/>
                  </a:cubicBezTo>
                  <a:cubicBezTo>
                    <a:pt x="280" y="229"/>
                    <a:pt x="280" y="173"/>
                    <a:pt x="279" y="116"/>
                  </a:cubicBezTo>
                  <a:cubicBezTo>
                    <a:pt x="279" y="114"/>
                    <a:pt x="278" y="111"/>
                    <a:pt x="276" y="110"/>
                  </a:cubicBezTo>
                  <a:cubicBezTo>
                    <a:pt x="239" y="81"/>
                    <a:pt x="203" y="53"/>
                    <a:pt x="166" y="25"/>
                  </a:cubicBezTo>
                  <a:cubicBezTo>
                    <a:pt x="165" y="24"/>
                    <a:pt x="164" y="23"/>
                    <a:pt x="162" y="22"/>
                  </a:cubicBezTo>
                  <a:cubicBezTo>
                    <a:pt x="124" y="52"/>
                    <a:pt x="86" y="81"/>
                    <a:pt x="48" y="111"/>
                  </a:cubicBezTo>
                  <a:cubicBezTo>
                    <a:pt x="46" y="112"/>
                    <a:pt x="45" y="116"/>
                    <a:pt x="45" y="118"/>
                  </a:cubicBezTo>
                  <a:cubicBezTo>
                    <a:pt x="45" y="173"/>
                    <a:pt x="45" y="228"/>
                    <a:pt x="45" y="282"/>
                  </a:cubicBezTo>
                  <a:cubicBezTo>
                    <a:pt x="45" y="284"/>
                    <a:pt x="45" y="286"/>
                    <a:pt x="45" y="289"/>
                  </a:cubicBezTo>
                  <a:cubicBezTo>
                    <a:pt x="71" y="289"/>
                    <a:pt x="96" y="289"/>
                    <a:pt x="122" y="289"/>
                  </a:cubicBezTo>
                  <a:cubicBezTo>
                    <a:pt x="122" y="255"/>
                    <a:pt x="122" y="221"/>
                    <a:pt x="122" y="187"/>
                  </a:cubicBezTo>
                  <a:cubicBezTo>
                    <a:pt x="149" y="187"/>
                    <a:pt x="176" y="187"/>
                    <a:pt x="203" y="187"/>
                  </a:cubicBezTo>
                  <a:cubicBezTo>
                    <a:pt x="203" y="221"/>
                    <a:pt x="203" y="255"/>
                    <a:pt x="203" y="289"/>
                  </a:cubicBezTo>
                  <a:cubicBezTo>
                    <a:pt x="229" y="289"/>
                    <a:pt x="254" y="289"/>
                    <a:pt x="279" y="289"/>
                  </a:cubicBezTo>
                  <a:close/>
                  <a:moveTo>
                    <a:pt x="185" y="204"/>
                  </a:moveTo>
                  <a:cubicBezTo>
                    <a:pt x="170" y="204"/>
                    <a:pt x="155" y="204"/>
                    <a:pt x="140" y="204"/>
                  </a:cubicBezTo>
                  <a:cubicBezTo>
                    <a:pt x="140" y="233"/>
                    <a:pt x="140" y="261"/>
                    <a:pt x="140" y="289"/>
                  </a:cubicBezTo>
                  <a:cubicBezTo>
                    <a:pt x="155" y="289"/>
                    <a:pt x="170" y="289"/>
                    <a:pt x="185" y="289"/>
                  </a:cubicBezTo>
                  <a:cubicBezTo>
                    <a:pt x="185" y="260"/>
                    <a:pt x="185" y="232"/>
                    <a:pt x="185" y="204"/>
                  </a:cubicBez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accent4">
                    <a:lumMod val="25000"/>
                  </a:schemeClr>
                </a:solidFill>
              </a:endParaRPr>
            </a:p>
          </p:txBody>
        </p:sp>
        <p:sp>
          <p:nvSpPr>
            <p:cNvPr id="67" name="Freeform 38"/>
            <p:cNvSpPr>
              <a:spLocks noEditPoints="1"/>
            </p:cNvSpPr>
            <p:nvPr/>
          </p:nvSpPr>
          <p:spPr bwMode="auto">
            <a:xfrm>
              <a:off x="4037" y="2840"/>
              <a:ext cx="363" cy="543"/>
            </a:xfrm>
            <a:custGeom>
              <a:avLst/>
              <a:gdLst>
                <a:gd name="T0" fmla="*/ 52 w 180"/>
                <a:gd name="T1" fmla="*/ 41 h 269"/>
                <a:gd name="T2" fmla="*/ 89 w 180"/>
                <a:gd name="T3" fmla="*/ 0 h 269"/>
                <a:gd name="T4" fmla="*/ 127 w 180"/>
                <a:gd name="T5" fmla="*/ 41 h 269"/>
                <a:gd name="T6" fmla="*/ 131 w 180"/>
                <a:gd name="T7" fmla="*/ 43 h 269"/>
                <a:gd name="T8" fmla="*/ 155 w 180"/>
                <a:gd name="T9" fmla="*/ 79 h 269"/>
                <a:gd name="T10" fmla="*/ 158 w 180"/>
                <a:gd name="T11" fmla="*/ 86 h 269"/>
                <a:gd name="T12" fmla="*/ 176 w 180"/>
                <a:gd name="T13" fmla="*/ 127 h 269"/>
                <a:gd name="T14" fmla="*/ 140 w 180"/>
                <a:gd name="T15" fmla="*/ 154 h 269"/>
                <a:gd name="T16" fmla="*/ 99 w 180"/>
                <a:gd name="T17" fmla="*/ 154 h 269"/>
                <a:gd name="T18" fmla="*/ 99 w 180"/>
                <a:gd name="T19" fmla="*/ 251 h 269"/>
                <a:gd name="T20" fmla="*/ 101 w 180"/>
                <a:gd name="T21" fmla="*/ 251 h 269"/>
                <a:gd name="T22" fmla="*/ 110 w 180"/>
                <a:gd name="T23" fmla="*/ 260 h 269"/>
                <a:gd name="T24" fmla="*/ 100 w 180"/>
                <a:gd name="T25" fmla="*/ 269 h 269"/>
                <a:gd name="T26" fmla="*/ 80 w 180"/>
                <a:gd name="T27" fmla="*/ 269 h 269"/>
                <a:gd name="T28" fmla="*/ 69 w 180"/>
                <a:gd name="T29" fmla="*/ 261 h 269"/>
                <a:gd name="T30" fmla="*/ 79 w 180"/>
                <a:gd name="T31" fmla="*/ 251 h 269"/>
                <a:gd name="T32" fmla="*/ 81 w 180"/>
                <a:gd name="T33" fmla="*/ 251 h 269"/>
                <a:gd name="T34" fmla="*/ 81 w 180"/>
                <a:gd name="T35" fmla="*/ 154 h 269"/>
                <a:gd name="T36" fmla="*/ 74 w 180"/>
                <a:gd name="T37" fmla="*/ 154 h 269"/>
                <a:gd name="T38" fmla="*/ 34 w 180"/>
                <a:gd name="T39" fmla="*/ 153 h 269"/>
                <a:gd name="T40" fmla="*/ 3 w 180"/>
                <a:gd name="T41" fmla="*/ 124 h 269"/>
                <a:gd name="T42" fmla="*/ 21 w 180"/>
                <a:gd name="T43" fmla="*/ 86 h 269"/>
                <a:gd name="T44" fmla="*/ 25 w 180"/>
                <a:gd name="T45" fmla="*/ 79 h 269"/>
                <a:gd name="T46" fmla="*/ 52 w 180"/>
                <a:gd name="T47" fmla="*/ 41 h 269"/>
                <a:gd name="T48" fmla="*/ 49 w 180"/>
                <a:gd name="T49" fmla="*/ 97 h 269"/>
                <a:gd name="T50" fmla="*/ 39 w 180"/>
                <a:gd name="T51" fmla="*/ 98 h 269"/>
                <a:gd name="T52" fmla="*/ 20 w 180"/>
                <a:gd name="T53" fmla="*/ 118 h 269"/>
                <a:gd name="T54" fmla="*/ 41 w 180"/>
                <a:gd name="T55" fmla="*/ 137 h 269"/>
                <a:gd name="T56" fmla="*/ 139 w 180"/>
                <a:gd name="T57" fmla="*/ 137 h 269"/>
                <a:gd name="T58" fmla="*/ 160 w 180"/>
                <a:gd name="T59" fmla="*/ 118 h 269"/>
                <a:gd name="T60" fmla="*/ 140 w 180"/>
                <a:gd name="T61" fmla="*/ 98 h 269"/>
                <a:gd name="T62" fmla="*/ 130 w 180"/>
                <a:gd name="T63" fmla="*/ 97 h 269"/>
                <a:gd name="T64" fmla="*/ 135 w 180"/>
                <a:gd name="T65" fmla="*/ 87 h 269"/>
                <a:gd name="T66" fmla="*/ 134 w 180"/>
                <a:gd name="T67" fmla="*/ 66 h 269"/>
                <a:gd name="T68" fmla="*/ 114 w 180"/>
                <a:gd name="T69" fmla="*/ 58 h 269"/>
                <a:gd name="T70" fmla="*/ 101 w 180"/>
                <a:gd name="T71" fmla="*/ 59 h 269"/>
                <a:gd name="T72" fmla="*/ 107 w 180"/>
                <a:gd name="T73" fmla="*/ 46 h 269"/>
                <a:gd name="T74" fmla="*/ 102 w 180"/>
                <a:gd name="T75" fmla="*/ 21 h 269"/>
                <a:gd name="T76" fmla="*/ 77 w 180"/>
                <a:gd name="T77" fmla="*/ 21 h 269"/>
                <a:gd name="T78" fmla="*/ 72 w 180"/>
                <a:gd name="T79" fmla="*/ 46 h 269"/>
                <a:gd name="T80" fmla="*/ 79 w 180"/>
                <a:gd name="T81" fmla="*/ 59 h 269"/>
                <a:gd name="T82" fmla="*/ 63 w 180"/>
                <a:gd name="T83" fmla="*/ 57 h 269"/>
                <a:gd name="T84" fmla="*/ 44 w 180"/>
                <a:gd name="T85" fmla="*/ 86 h 269"/>
                <a:gd name="T86" fmla="*/ 49 w 180"/>
                <a:gd name="T87"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0" h="269">
                  <a:moveTo>
                    <a:pt x="52" y="41"/>
                  </a:moveTo>
                  <a:cubicBezTo>
                    <a:pt x="54" y="15"/>
                    <a:pt x="68" y="0"/>
                    <a:pt x="89" y="0"/>
                  </a:cubicBezTo>
                  <a:cubicBezTo>
                    <a:pt x="112" y="0"/>
                    <a:pt x="126" y="15"/>
                    <a:pt x="127" y="41"/>
                  </a:cubicBezTo>
                  <a:cubicBezTo>
                    <a:pt x="128" y="41"/>
                    <a:pt x="130" y="42"/>
                    <a:pt x="131" y="43"/>
                  </a:cubicBezTo>
                  <a:cubicBezTo>
                    <a:pt x="147" y="49"/>
                    <a:pt x="156" y="63"/>
                    <a:pt x="155" y="79"/>
                  </a:cubicBezTo>
                  <a:cubicBezTo>
                    <a:pt x="155" y="83"/>
                    <a:pt x="156" y="84"/>
                    <a:pt x="158" y="86"/>
                  </a:cubicBezTo>
                  <a:cubicBezTo>
                    <a:pt x="173" y="94"/>
                    <a:pt x="180" y="111"/>
                    <a:pt x="176" y="127"/>
                  </a:cubicBezTo>
                  <a:cubicBezTo>
                    <a:pt x="171" y="143"/>
                    <a:pt x="157" y="154"/>
                    <a:pt x="140" y="154"/>
                  </a:cubicBezTo>
                  <a:cubicBezTo>
                    <a:pt x="126" y="154"/>
                    <a:pt x="113" y="154"/>
                    <a:pt x="99" y="154"/>
                  </a:cubicBezTo>
                  <a:cubicBezTo>
                    <a:pt x="99" y="187"/>
                    <a:pt x="99" y="219"/>
                    <a:pt x="99" y="251"/>
                  </a:cubicBezTo>
                  <a:cubicBezTo>
                    <a:pt x="100" y="251"/>
                    <a:pt x="100" y="251"/>
                    <a:pt x="101" y="251"/>
                  </a:cubicBezTo>
                  <a:cubicBezTo>
                    <a:pt x="107" y="251"/>
                    <a:pt x="110" y="256"/>
                    <a:pt x="110" y="260"/>
                  </a:cubicBezTo>
                  <a:cubicBezTo>
                    <a:pt x="110" y="265"/>
                    <a:pt x="106" y="269"/>
                    <a:pt x="100" y="269"/>
                  </a:cubicBezTo>
                  <a:cubicBezTo>
                    <a:pt x="93" y="269"/>
                    <a:pt x="87" y="269"/>
                    <a:pt x="80" y="269"/>
                  </a:cubicBezTo>
                  <a:cubicBezTo>
                    <a:pt x="73" y="269"/>
                    <a:pt x="70" y="266"/>
                    <a:pt x="69" y="261"/>
                  </a:cubicBezTo>
                  <a:cubicBezTo>
                    <a:pt x="69" y="255"/>
                    <a:pt x="72" y="252"/>
                    <a:pt x="79" y="251"/>
                  </a:cubicBezTo>
                  <a:cubicBezTo>
                    <a:pt x="80" y="251"/>
                    <a:pt x="80" y="251"/>
                    <a:pt x="81" y="251"/>
                  </a:cubicBezTo>
                  <a:cubicBezTo>
                    <a:pt x="81" y="219"/>
                    <a:pt x="81" y="187"/>
                    <a:pt x="81" y="154"/>
                  </a:cubicBezTo>
                  <a:cubicBezTo>
                    <a:pt x="79" y="154"/>
                    <a:pt x="77" y="154"/>
                    <a:pt x="74" y="154"/>
                  </a:cubicBezTo>
                  <a:cubicBezTo>
                    <a:pt x="61" y="154"/>
                    <a:pt x="47" y="155"/>
                    <a:pt x="34" y="153"/>
                  </a:cubicBezTo>
                  <a:cubicBezTo>
                    <a:pt x="18" y="152"/>
                    <a:pt x="6" y="140"/>
                    <a:pt x="3" y="124"/>
                  </a:cubicBezTo>
                  <a:cubicBezTo>
                    <a:pt x="0" y="109"/>
                    <a:pt x="7" y="94"/>
                    <a:pt x="21" y="86"/>
                  </a:cubicBezTo>
                  <a:cubicBezTo>
                    <a:pt x="24" y="84"/>
                    <a:pt x="25" y="83"/>
                    <a:pt x="25" y="79"/>
                  </a:cubicBezTo>
                  <a:cubicBezTo>
                    <a:pt x="24" y="61"/>
                    <a:pt x="33" y="49"/>
                    <a:pt x="52" y="41"/>
                  </a:cubicBezTo>
                  <a:close/>
                  <a:moveTo>
                    <a:pt x="49" y="97"/>
                  </a:moveTo>
                  <a:cubicBezTo>
                    <a:pt x="46" y="97"/>
                    <a:pt x="42" y="98"/>
                    <a:pt x="39" y="98"/>
                  </a:cubicBezTo>
                  <a:cubicBezTo>
                    <a:pt x="27" y="99"/>
                    <a:pt x="19" y="107"/>
                    <a:pt x="20" y="118"/>
                  </a:cubicBezTo>
                  <a:cubicBezTo>
                    <a:pt x="20" y="129"/>
                    <a:pt x="29" y="137"/>
                    <a:pt x="41" y="137"/>
                  </a:cubicBezTo>
                  <a:cubicBezTo>
                    <a:pt x="73" y="137"/>
                    <a:pt x="106" y="137"/>
                    <a:pt x="139" y="137"/>
                  </a:cubicBezTo>
                  <a:cubicBezTo>
                    <a:pt x="151" y="137"/>
                    <a:pt x="159" y="129"/>
                    <a:pt x="160" y="118"/>
                  </a:cubicBezTo>
                  <a:cubicBezTo>
                    <a:pt x="160" y="107"/>
                    <a:pt x="152" y="99"/>
                    <a:pt x="140" y="98"/>
                  </a:cubicBezTo>
                  <a:cubicBezTo>
                    <a:pt x="137" y="98"/>
                    <a:pt x="134" y="97"/>
                    <a:pt x="130" y="97"/>
                  </a:cubicBezTo>
                  <a:cubicBezTo>
                    <a:pt x="132" y="93"/>
                    <a:pt x="133" y="90"/>
                    <a:pt x="135" y="87"/>
                  </a:cubicBezTo>
                  <a:cubicBezTo>
                    <a:pt x="139" y="80"/>
                    <a:pt x="139" y="73"/>
                    <a:pt x="134" y="66"/>
                  </a:cubicBezTo>
                  <a:cubicBezTo>
                    <a:pt x="129" y="59"/>
                    <a:pt x="122" y="57"/>
                    <a:pt x="114" y="58"/>
                  </a:cubicBezTo>
                  <a:cubicBezTo>
                    <a:pt x="110" y="58"/>
                    <a:pt x="106" y="59"/>
                    <a:pt x="101" y="59"/>
                  </a:cubicBezTo>
                  <a:cubicBezTo>
                    <a:pt x="103" y="54"/>
                    <a:pt x="105" y="50"/>
                    <a:pt x="107" y="46"/>
                  </a:cubicBezTo>
                  <a:cubicBezTo>
                    <a:pt x="112" y="36"/>
                    <a:pt x="110" y="27"/>
                    <a:pt x="102" y="21"/>
                  </a:cubicBezTo>
                  <a:cubicBezTo>
                    <a:pt x="95" y="15"/>
                    <a:pt x="84" y="15"/>
                    <a:pt x="77" y="21"/>
                  </a:cubicBezTo>
                  <a:cubicBezTo>
                    <a:pt x="70" y="27"/>
                    <a:pt x="68" y="36"/>
                    <a:pt x="72" y="46"/>
                  </a:cubicBezTo>
                  <a:cubicBezTo>
                    <a:pt x="74" y="50"/>
                    <a:pt x="76" y="54"/>
                    <a:pt x="79" y="59"/>
                  </a:cubicBezTo>
                  <a:cubicBezTo>
                    <a:pt x="73" y="58"/>
                    <a:pt x="68" y="58"/>
                    <a:pt x="63" y="57"/>
                  </a:cubicBezTo>
                  <a:cubicBezTo>
                    <a:pt x="47" y="57"/>
                    <a:pt x="37" y="71"/>
                    <a:pt x="44" y="86"/>
                  </a:cubicBezTo>
                  <a:cubicBezTo>
                    <a:pt x="45" y="89"/>
                    <a:pt x="47" y="92"/>
                    <a:pt x="49" y="97"/>
                  </a:cubicBez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accent4">
                    <a:lumMod val="25000"/>
                  </a:schemeClr>
                </a:solidFill>
              </a:endParaRPr>
            </a:p>
          </p:txBody>
        </p:sp>
      </p:grpSp>
      <p:grpSp>
        <p:nvGrpSpPr>
          <p:cNvPr id="68" name="Group 48"/>
          <p:cNvGrpSpPr>
            <a:grpSpLocks noChangeAspect="1"/>
          </p:cNvGrpSpPr>
          <p:nvPr/>
        </p:nvGrpSpPr>
        <p:grpSpPr bwMode="auto">
          <a:xfrm>
            <a:off x="6629852" y="5167167"/>
            <a:ext cx="443850" cy="448034"/>
            <a:chOff x="8274" y="1341"/>
            <a:chExt cx="742" cy="749"/>
          </a:xfrm>
          <a:solidFill>
            <a:schemeClr val="tx2"/>
          </a:solidFill>
        </p:grpSpPr>
        <p:sp>
          <p:nvSpPr>
            <p:cNvPr id="69" name="Freeform 49"/>
            <p:cNvSpPr>
              <a:spLocks noEditPoints="1"/>
            </p:cNvSpPr>
            <p:nvPr/>
          </p:nvSpPr>
          <p:spPr bwMode="auto">
            <a:xfrm>
              <a:off x="8274" y="1341"/>
              <a:ext cx="742" cy="749"/>
            </a:xfrm>
            <a:custGeom>
              <a:avLst/>
              <a:gdLst>
                <a:gd name="T0" fmla="*/ 194 w 367"/>
                <a:gd name="T1" fmla="*/ 0 h 371"/>
                <a:gd name="T2" fmla="*/ 215 w 367"/>
                <a:gd name="T3" fmla="*/ 3 h 371"/>
                <a:gd name="T4" fmla="*/ 352 w 367"/>
                <a:gd name="T5" fmla="*/ 114 h 371"/>
                <a:gd name="T6" fmla="*/ 366 w 367"/>
                <a:gd name="T7" fmla="*/ 190 h 371"/>
                <a:gd name="T8" fmla="*/ 303 w 367"/>
                <a:gd name="T9" fmla="*/ 321 h 371"/>
                <a:gd name="T10" fmla="*/ 201 w 367"/>
                <a:gd name="T11" fmla="*/ 365 h 371"/>
                <a:gd name="T12" fmla="*/ 38 w 367"/>
                <a:gd name="T13" fmla="*/ 295 h 371"/>
                <a:gd name="T14" fmla="*/ 1 w 367"/>
                <a:gd name="T15" fmla="*/ 198 h 371"/>
                <a:gd name="T16" fmla="*/ 0 w 367"/>
                <a:gd name="T17" fmla="*/ 195 h 371"/>
                <a:gd name="T18" fmla="*/ 0 w 367"/>
                <a:gd name="T19" fmla="*/ 172 h 371"/>
                <a:gd name="T20" fmla="*/ 1 w 367"/>
                <a:gd name="T21" fmla="*/ 169 h 371"/>
                <a:gd name="T22" fmla="*/ 17 w 367"/>
                <a:gd name="T23" fmla="*/ 106 h 371"/>
                <a:gd name="T24" fmla="*/ 151 w 367"/>
                <a:gd name="T25" fmla="*/ 3 h 371"/>
                <a:gd name="T26" fmla="*/ 172 w 367"/>
                <a:gd name="T27" fmla="*/ 0 h 371"/>
                <a:gd name="T28" fmla="*/ 194 w 367"/>
                <a:gd name="T29" fmla="*/ 0 h 371"/>
                <a:gd name="T30" fmla="*/ 183 w 367"/>
                <a:gd name="T31" fmla="*/ 16 h 371"/>
                <a:gd name="T32" fmla="*/ 16 w 367"/>
                <a:gd name="T33" fmla="*/ 182 h 371"/>
                <a:gd name="T34" fmla="*/ 183 w 367"/>
                <a:gd name="T35" fmla="*/ 351 h 371"/>
                <a:gd name="T36" fmla="*/ 350 w 367"/>
                <a:gd name="T37" fmla="*/ 184 h 371"/>
                <a:gd name="T38" fmla="*/ 183 w 367"/>
                <a:gd name="T39" fmla="*/ 16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7" h="371">
                  <a:moveTo>
                    <a:pt x="194" y="0"/>
                  </a:moveTo>
                  <a:cubicBezTo>
                    <a:pt x="201" y="1"/>
                    <a:pt x="208" y="2"/>
                    <a:pt x="215" y="3"/>
                  </a:cubicBezTo>
                  <a:cubicBezTo>
                    <a:pt x="280" y="16"/>
                    <a:pt x="326" y="53"/>
                    <a:pt x="352" y="114"/>
                  </a:cubicBezTo>
                  <a:cubicBezTo>
                    <a:pt x="363" y="138"/>
                    <a:pt x="367" y="164"/>
                    <a:pt x="366" y="190"/>
                  </a:cubicBezTo>
                  <a:cubicBezTo>
                    <a:pt x="363" y="242"/>
                    <a:pt x="342" y="286"/>
                    <a:pt x="303" y="321"/>
                  </a:cubicBezTo>
                  <a:cubicBezTo>
                    <a:pt x="274" y="347"/>
                    <a:pt x="240" y="362"/>
                    <a:pt x="201" y="365"/>
                  </a:cubicBezTo>
                  <a:cubicBezTo>
                    <a:pt x="135" y="371"/>
                    <a:pt x="80" y="347"/>
                    <a:pt x="38" y="295"/>
                  </a:cubicBezTo>
                  <a:cubicBezTo>
                    <a:pt x="16" y="267"/>
                    <a:pt x="4" y="234"/>
                    <a:pt x="1" y="198"/>
                  </a:cubicBezTo>
                  <a:cubicBezTo>
                    <a:pt x="1" y="197"/>
                    <a:pt x="0" y="196"/>
                    <a:pt x="0" y="195"/>
                  </a:cubicBezTo>
                  <a:cubicBezTo>
                    <a:pt x="0" y="187"/>
                    <a:pt x="0" y="179"/>
                    <a:pt x="0" y="172"/>
                  </a:cubicBezTo>
                  <a:cubicBezTo>
                    <a:pt x="0" y="171"/>
                    <a:pt x="1" y="170"/>
                    <a:pt x="1" y="169"/>
                  </a:cubicBezTo>
                  <a:cubicBezTo>
                    <a:pt x="2" y="147"/>
                    <a:pt x="7" y="126"/>
                    <a:pt x="17" y="106"/>
                  </a:cubicBezTo>
                  <a:cubicBezTo>
                    <a:pt x="45" y="50"/>
                    <a:pt x="90" y="15"/>
                    <a:pt x="151" y="3"/>
                  </a:cubicBezTo>
                  <a:cubicBezTo>
                    <a:pt x="158" y="2"/>
                    <a:pt x="165" y="1"/>
                    <a:pt x="172" y="0"/>
                  </a:cubicBezTo>
                  <a:cubicBezTo>
                    <a:pt x="179" y="0"/>
                    <a:pt x="187" y="0"/>
                    <a:pt x="194" y="0"/>
                  </a:cubicBezTo>
                  <a:close/>
                  <a:moveTo>
                    <a:pt x="183" y="16"/>
                  </a:moveTo>
                  <a:cubicBezTo>
                    <a:pt x="91" y="16"/>
                    <a:pt x="16" y="90"/>
                    <a:pt x="16" y="182"/>
                  </a:cubicBezTo>
                  <a:cubicBezTo>
                    <a:pt x="15" y="275"/>
                    <a:pt x="90" y="350"/>
                    <a:pt x="183" y="351"/>
                  </a:cubicBezTo>
                  <a:cubicBezTo>
                    <a:pt x="275" y="351"/>
                    <a:pt x="350" y="276"/>
                    <a:pt x="350" y="184"/>
                  </a:cubicBezTo>
                  <a:cubicBezTo>
                    <a:pt x="351" y="91"/>
                    <a:pt x="276" y="17"/>
                    <a:pt x="183" y="16"/>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51"/>
            <p:cNvSpPr>
              <a:spLocks noEditPoints="1"/>
            </p:cNvSpPr>
            <p:nvPr/>
          </p:nvSpPr>
          <p:spPr bwMode="auto">
            <a:xfrm>
              <a:off x="8430" y="1495"/>
              <a:ext cx="426" cy="430"/>
            </a:xfrm>
            <a:custGeom>
              <a:avLst/>
              <a:gdLst>
                <a:gd name="T0" fmla="*/ 211 w 211"/>
                <a:gd name="T1" fmla="*/ 11 h 213"/>
                <a:gd name="T2" fmla="*/ 210 w 211"/>
                <a:gd name="T3" fmla="*/ 15 h 213"/>
                <a:gd name="T4" fmla="*/ 146 w 211"/>
                <a:gd name="T5" fmla="*/ 141 h 213"/>
                <a:gd name="T6" fmla="*/ 140 w 211"/>
                <a:gd name="T7" fmla="*/ 148 h 213"/>
                <a:gd name="T8" fmla="*/ 13 w 211"/>
                <a:gd name="T9" fmla="*/ 211 h 213"/>
                <a:gd name="T10" fmla="*/ 3 w 211"/>
                <a:gd name="T11" fmla="*/ 210 h 213"/>
                <a:gd name="T12" fmla="*/ 2 w 211"/>
                <a:gd name="T13" fmla="*/ 200 h 213"/>
                <a:gd name="T14" fmla="*/ 65 w 211"/>
                <a:gd name="T15" fmla="*/ 73 h 213"/>
                <a:gd name="T16" fmla="*/ 72 w 211"/>
                <a:gd name="T17" fmla="*/ 67 h 213"/>
                <a:gd name="T18" fmla="*/ 199 w 211"/>
                <a:gd name="T19" fmla="*/ 3 h 213"/>
                <a:gd name="T20" fmla="*/ 211 w 211"/>
                <a:gd name="T21" fmla="*/ 11 h 213"/>
                <a:gd name="T22" fmla="*/ 88 w 211"/>
                <a:gd name="T23" fmla="*/ 76 h 213"/>
                <a:gd name="T24" fmla="*/ 137 w 211"/>
                <a:gd name="T25" fmla="*/ 125 h 213"/>
                <a:gd name="T26" fmla="*/ 185 w 211"/>
                <a:gd name="T27" fmla="*/ 28 h 213"/>
                <a:gd name="T28" fmla="*/ 185 w 211"/>
                <a:gd name="T29" fmla="*/ 28 h 213"/>
                <a:gd name="T30" fmla="*/ 88 w 211"/>
                <a:gd name="T31" fmla="*/ 76 h 213"/>
                <a:gd name="T32" fmla="*/ 27 w 211"/>
                <a:gd name="T33" fmla="*/ 186 h 213"/>
                <a:gd name="T34" fmla="*/ 27 w 211"/>
                <a:gd name="T35" fmla="*/ 187 h 213"/>
                <a:gd name="T36" fmla="*/ 123 w 211"/>
                <a:gd name="T37" fmla="*/ 139 h 213"/>
                <a:gd name="T38" fmla="*/ 75 w 211"/>
                <a:gd name="T39" fmla="*/ 90 h 213"/>
                <a:gd name="T40" fmla="*/ 27 w 211"/>
                <a:gd name="T41" fmla="*/ 18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1" h="213">
                  <a:moveTo>
                    <a:pt x="211" y="11"/>
                  </a:moveTo>
                  <a:cubicBezTo>
                    <a:pt x="211" y="12"/>
                    <a:pt x="210" y="13"/>
                    <a:pt x="210" y="15"/>
                  </a:cubicBezTo>
                  <a:cubicBezTo>
                    <a:pt x="189" y="57"/>
                    <a:pt x="168" y="99"/>
                    <a:pt x="146" y="141"/>
                  </a:cubicBezTo>
                  <a:cubicBezTo>
                    <a:pt x="145" y="144"/>
                    <a:pt x="142" y="146"/>
                    <a:pt x="140" y="148"/>
                  </a:cubicBezTo>
                  <a:cubicBezTo>
                    <a:pt x="98" y="169"/>
                    <a:pt x="56" y="190"/>
                    <a:pt x="13" y="211"/>
                  </a:cubicBezTo>
                  <a:cubicBezTo>
                    <a:pt x="9" y="213"/>
                    <a:pt x="6" y="213"/>
                    <a:pt x="3" y="210"/>
                  </a:cubicBezTo>
                  <a:cubicBezTo>
                    <a:pt x="0" y="207"/>
                    <a:pt x="0" y="204"/>
                    <a:pt x="2" y="200"/>
                  </a:cubicBezTo>
                  <a:cubicBezTo>
                    <a:pt x="23" y="158"/>
                    <a:pt x="44" y="115"/>
                    <a:pt x="65" y="73"/>
                  </a:cubicBezTo>
                  <a:cubicBezTo>
                    <a:pt x="67" y="71"/>
                    <a:pt x="69" y="68"/>
                    <a:pt x="72" y="67"/>
                  </a:cubicBezTo>
                  <a:cubicBezTo>
                    <a:pt x="114" y="46"/>
                    <a:pt x="157" y="25"/>
                    <a:pt x="199" y="3"/>
                  </a:cubicBezTo>
                  <a:cubicBezTo>
                    <a:pt x="205" y="0"/>
                    <a:pt x="211" y="4"/>
                    <a:pt x="211" y="11"/>
                  </a:cubicBezTo>
                  <a:close/>
                  <a:moveTo>
                    <a:pt x="88" y="76"/>
                  </a:moveTo>
                  <a:cubicBezTo>
                    <a:pt x="105" y="92"/>
                    <a:pt x="121" y="108"/>
                    <a:pt x="137" y="125"/>
                  </a:cubicBezTo>
                  <a:cubicBezTo>
                    <a:pt x="153" y="93"/>
                    <a:pt x="169" y="61"/>
                    <a:pt x="185" y="28"/>
                  </a:cubicBezTo>
                  <a:cubicBezTo>
                    <a:pt x="185" y="28"/>
                    <a:pt x="185" y="28"/>
                    <a:pt x="185" y="28"/>
                  </a:cubicBezTo>
                  <a:cubicBezTo>
                    <a:pt x="153" y="44"/>
                    <a:pt x="120" y="60"/>
                    <a:pt x="88" y="76"/>
                  </a:cubicBezTo>
                  <a:close/>
                  <a:moveTo>
                    <a:pt x="27" y="186"/>
                  </a:moveTo>
                  <a:cubicBezTo>
                    <a:pt x="27" y="186"/>
                    <a:pt x="27" y="186"/>
                    <a:pt x="27" y="187"/>
                  </a:cubicBezTo>
                  <a:cubicBezTo>
                    <a:pt x="59" y="171"/>
                    <a:pt x="92" y="154"/>
                    <a:pt x="123" y="139"/>
                  </a:cubicBezTo>
                  <a:cubicBezTo>
                    <a:pt x="107" y="122"/>
                    <a:pt x="91" y="106"/>
                    <a:pt x="75" y="90"/>
                  </a:cubicBezTo>
                  <a:cubicBezTo>
                    <a:pt x="59" y="122"/>
                    <a:pt x="43" y="154"/>
                    <a:pt x="27" y="186"/>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cxnSp>
        <p:nvCxnSpPr>
          <p:cNvPr id="5" name="Straight Connector 4"/>
          <p:cNvCxnSpPr/>
          <p:nvPr/>
        </p:nvCxnSpPr>
        <p:spPr>
          <a:xfrm>
            <a:off x="5837382" y="2097450"/>
            <a:ext cx="0" cy="3517751"/>
          </a:xfrm>
          <a:prstGeom prst="line">
            <a:avLst/>
          </a:prstGeom>
          <a:ln w="12700">
            <a:solidFill>
              <a:schemeClr val="bg1">
                <a:lumMod val="9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4179449" y="1338447"/>
            <a:ext cx="3833101" cy="369332"/>
          </a:xfrm>
          <a:prstGeom prst="rect">
            <a:avLst/>
          </a:prstGeom>
        </p:spPr>
        <p:txBody>
          <a:bodyPr wrap="none">
            <a:spAutoFit/>
          </a:bodyPr>
          <a:lstStyle/>
          <a:p>
            <a:pPr lvl="0">
              <a:lnSpc>
                <a:spcPct val="90000"/>
              </a:lnSpc>
              <a:buClr>
                <a:schemeClr val="dk1"/>
              </a:buClr>
              <a:buSzPct val="25000"/>
            </a:pPr>
            <a:r>
              <a:rPr lang="fr-FR" sz="2000" dirty="0">
                <a:solidFill>
                  <a:schemeClr val="accent6">
                    <a:lumMod val="50000"/>
                  </a:schemeClr>
                </a:solidFill>
                <a:latin typeface="Lato" panose="020F0502020204030203" pitchFamily="34" charset="0"/>
                <a:cs typeface="Lato" panose="020F0502020204030203" pitchFamily="34" charset="0"/>
              </a:rPr>
              <a:t>in all </a:t>
            </a:r>
            <a:r>
              <a:rPr lang="fr-FR" sz="2000" dirty="0">
                <a:solidFill>
                  <a:schemeClr val="accent6">
                    <a:lumMod val="50000"/>
                  </a:schemeClr>
                </a:solidFill>
                <a:latin typeface="Lato" panose="020F0502020204030203" pitchFamily="34" charset="0"/>
                <a:ea typeface="Montserrat"/>
                <a:cs typeface="Lato" panose="020F0502020204030203" pitchFamily="34" charset="0"/>
                <a:sym typeface="Montserrat"/>
              </a:rPr>
              <a:t>50 States and 20 Countries</a:t>
            </a:r>
          </a:p>
        </p:txBody>
      </p:sp>
    </p:spTree>
    <p:extLst>
      <p:ext uri="{BB962C8B-B14F-4D97-AF65-F5344CB8AC3E}">
        <p14:creationId xmlns:p14="http://schemas.microsoft.com/office/powerpoint/2010/main" val="2518394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434949"/>
            <a:ext cx="12192000" cy="701731"/>
          </a:xfrm>
        </p:spPr>
        <p:txBody>
          <a:bodyPr/>
          <a:lstStyle/>
          <a:p>
            <a:r>
              <a:rPr lang="en-US" sz="4400" dirty="0"/>
              <a:t>CUSTOMERS INCLUDE</a:t>
            </a:r>
          </a:p>
        </p:txBody>
      </p:sp>
      <p:grpSp>
        <p:nvGrpSpPr>
          <p:cNvPr id="3" name="Group 2"/>
          <p:cNvGrpSpPr/>
          <p:nvPr/>
        </p:nvGrpSpPr>
        <p:grpSpPr>
          <a:xfrm>
            <a:off x="680173" y="1320988"/>
            <a:ext cx="10479188" cy="4799230"/>
            <a:chOff x="769383" y="1387895"/>
            <a:chExt cx="10479188" cy="479923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383" y="1387895"/>
              <a:ext cx="10479188" cy="4545044"/>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8040" t="84165" r="75457"/>
            <a:stretch/>
          </p:blipFill>
          <p:spPr>
            <a:xfrm>
              <a:off x="2525486" y="5080449"/>
              <a:ext cx="1047904" cy="1106676"/>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5543" t="18819" r="45622" b="59668"/>
            <a:stretch/>
          </p:blipFill>
          <p:spPr>
            <a:xfrm>
              <a:off x="5477691" y="2165220"/>
              <a:ext cx="1062572" cy="1122168"/>
            </a:xfrm>
            <a:prstGeom prst="rect">
              <a:avLst/>
            </a:prstGeom>
          </p:spPr>
        </p:pic>
      </p:gr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3117" y="5785717"/>
            <a:ext cx="2013600" cy="1072283"/>
          </a:xfrm>
          <a:prstGeom prst="rect">
            <a:avLst/>
          </a:prstGeom>
        </p:spPr>
      </p:pic>
      <p:sp>
        <p:nvSpPr>
          <p:cNvPr id="9" name="AutoShape 2" descr="Image result for miami marlins"/>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www.lineupforms.com/wp-content/uploads/2013/11/miami-marlins-team-history-0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2106" y="6027276"/>
            <a:ext cx="1152059" cy="61703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cleveland brow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0780" y="5220927"/>
            <a:ext cx="754251" cy="86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381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 y="407250"/>
            <a:ext cx="11303727" cy="757130"/>
          </a:xfrm>
        </p:spPr>
        <p:txBody>
          <a:bodyPr/>
          <a:lstStyle/>
          <a:p>
            <a:r>
              <a:rPr lang="en-US" dirty="0">
                <a:solidFill>
                  <a:schemeClr val="accent1"/>
                </a:solidFill>
              </a:rPr>
              <a:t>Traffi</a:t>
            </a:r>
            <a:r>
              <a:rPr lang="en-US" dirty="0"/>
              <a:t>Cloud</a:t>
            </a:r>
          </a:p>
        </p:txBody>
      </p:sp>
      <p:pic>
        <p:nvPicPr>
          <p:cNvPr id="7" name="Shape 767" descr="ATS-024_TraffiCloudLogo.png"/>
          <p:cNvPicPr preferRelativeResize="0">
            <a:picLocks noChangeAspect="1"/>
          </p:cNvPicPr>
          <p:nvPr/>
        </p:nvPicPr>
        <p:blipFill rotWithShape="1">
          <a:blip r:embed="rId3">
            <a:alphaModFix/>
          </a:blip>
          <a:srcRect/>
          <a:stretch/>
        </p:blipFill>
        <p:spPr>
          <a:xfrm>
            <a:off x="7409782" y="447487"/>
            <a:ext cx="1244384" cy="676656"/>
          </a:xfrm>
          <a:prstGeom prst="rect">
            <a:avLst/>
          </a:prstGeom>
          <a:noFill/>
          <a:ln>
            <a:noFill/>
          </a:ln>
        </p:spPr>
      </p:pic>
      <p:sp>
        <p:nvSpPr>
          <p:cNvPr id="69" name="Rectangle 68"/>
          <p:cNvSpPr/>
          <p:nvPr/>
        </p:nvSpPr>
        <p:spPr>
          <a:xfrm>
            <a:off x="2180149" y="3190082"/>
            <a:ext cx="3182222" cy="353943"/>
          </a:xfrm>
          <a:prstGeom prst="rect">
            <a:avLst/>
          </a:prstGeom>
        </p:spPr>
        <p:txBody>
          <a:bodyPr wrap="square">
            <a:spAutoFit/>
          </a:bodyPr>
          <a:lstStyle/>
          <a:p>
            <a:endParaRPr lang="en-US" sz="1700" dirty="0">
              <a:solidFill>
                <a:srgbClr val="545474"/>
              </a:solidFill>
              <a:latin typeface="Lato"/>
              <a:ea typeface="Lato"/>
              <a:cs typeface="Lato"/>
              <a:sym typeface="Lato"/>
            </a:endParaRPr>
          </a:p>
        </p:txBody>
      </p:sp>
      <p:cxnSp>
        <p:nvCxnSpPr>
          <p:cNvPr id="70" name="Straight Connector 69"/>
          <p:cNvCxnSpPr>
            <a:cxnSpLocks/>
          </p:cNvCxnSpPr>
          <p:nvPr/>
        </p:nvCxnSpPr>
        <p:spPr>
          <a:xfrm>
            <a:off x="5570294" y="3271979"/>
            <a:ext cx="0" cy="88779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cxnSpLocks/>
          </p:cNvCxnSpPr>
          <p:nvPr/>
        </p:nvCxnSpPr>
        <p:spPr>
          <a:xfrm>
            <a:off x="5570294" y="1893088"/>
            <a:ext cx="0" cy="88779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1099412" y="2227487"/>
            <a:ext cx="9784611" cy="1229204"/>
            <a:chOff x="1099412" y="2142822"/>
            <a:chExt cx="9784611" cy="1229204"/>
          </a:xfrm>
        </p:grpSpPr>
        <p:grpSp>
          <p:nvGrpSpPr>
            <p:cNvPr id="9" name="Group 38"/>
            <p:cNvGrpSpPr>
              <a:grpSpLocks noChangeAspect="1"/>
            </p:cNvGrpSpPr>
            <p:nvPr/>
          </p:nvGrpSpPr>
          <p:grpSpPr bwMode="auto">
            <a:xfrm>
              <a:off x="1099412" y="2172558"/>
              <a:ext cx="877252" cy="824108"/>
              <a:chOff x="-2" y="-13"/>
              <a:chExt cx="1106" cy="1039"/>
            </a:xfrm>
            <a:solidFill>
              <a:srgbClr val="545474"/>
            </a:solidFill>
          </p:grpSpPr>
          <p:sp>
            <p:nvSpPr>
              <p:cNvPr id="10" name="Freeform 39"/>
              <p:cNvSpPr>
                <a:spLocks/>
              </p:cNvSpPr>
              <p:nvPr/>
            </p:nvSpPr>
            <p:spPr bwMode="auto">
              <a:xfrm>
                <a:off x="62" y="-13"/>
                <a:ext cx="1042" cy="411"/>
              </a:xfrm>
              <a:custGeom>
                <a:avLst/>
                <a:gdLst>
                  <a:gd name="T0" fmla="*/ 449 w 517"/>
                  <a:gd name="T1" fmla="*/ 166 h 204"/>
                  <a:gd name="T2" fmla="*/ 431 w 517"/>
                  <a:gd name="T3" fmla="*/ 133 h 204"/>
                  <a:gd name="T4" fmla="*/ 265 w 517"/>
                  <a:gd name="T5" fmla="*/ 32 h 204"/>
                  <a:gd name="T6" fmla="*/ 27 w 517"/>
                  <a:gd name="T7" fmla="*/ 190 h 204"/>
                  <a:gd name="T8" fmla="*/ 26 w 517"/>
                  <a:gd name="T9" fmla="*/ 192 h 204"/>
                  <a:gd name="T10" fmla="*/ 10 w 517"/>
                  <a:gd name="T11" fmla="*/ 201 h 204"/>
                  <a:gd name="T12" fmla="*/ 2 w 517"/>
                  <a:gd name="T13" fmla="*/ 184 h 204"/>
                  <a:gd name="T14" fmla="*/ 42 w 517"/>
                  <a:gd name="T15" fmla="*/ 106 h 204"/>
                  <a:gd name="T16" fmla="*/ 220 w 517"/>
                  <a:gd name="T17" fmla="*/ 7 h 204"/>
                  <a:gd name="T18" fmla="*/ 416 w 517"/>
                  <a:gd name="T19" fmla="*/ 77 h 204"/>
                  <a:gd name="T20" fmla="*/ 468 w 517"/>
                  <a:gd name="T21" fmla="*/ 149 h 204"/>
                  <a:gd name="T22" fmla="*/ 471 w 517"/>
                  <a:gd name="T23" fmla="*/ 153 h 204"/>
                  <a:gd name="T24" fmla="*/ 482 w 517"/>
                  <a:gd name="T25" fmla="*/ 124 h 204"/>
                  <a:gd name="T26" fmla="*/ 491 w 517"/>
                  <a:gd name="T27" fmla="*/ 102 h 204"/>
                  <a:gd name="T28" fmla="*/ 507 w 517"/>
                  <a:gd name="T29" fmla="*/ 93 h 204"/>
                  <a:gd name="T30" fmla="*/ 514 w 517"/>
                  <a:gd name="T31" fmla="*/ 111 h 204"/>
                  <a:gd name="T32" fmla="*/ 482 w 517"/>
                  <a:gd name="T33" fmla="*/ 193 h 204"/>
                  <a:gd name="T34" fmla="*/ 465 w 517"/>
                  <a:gd name="T35" fmla="*/ 201 h 204"/>
                  <a:gd name="T36" fmla="*/ 386 w 517"/>
                  <a:gd name="T37" fmla="*/ 170 h 204"/>
                  <a:gd name="T38" fmla="*/ 377 w 517"/>
                  <a:gd name="T39" fmla="*/ 153 h 204"/>
                  <a:gd name="T40" fmla="*/ 395 w 517"/>
                  <a:gd name="T41" fmla="*/ 146 h 204"/>
                  <a:gd name="T42" fmla="*/ 443 w 517"/>
                  <a:gd name="T43" fmla="*/ 165 h 204"/>
                  <a:gd name="T44" fmla="*/ 448 w 517"/>
                  <a:gd name="T45" fmla="*/ 167 h 204"/>
                  <a:gd name="T46" fmla="*/ 449 w 517"/>
                  <a:gd name="T47" fmla="*/ 16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7" h="204">
                    <a:moveTo>
                      <a:pt x="449" y="166"/>
                    </a:moveTo>
                    <a:cubicBezTo>
                      <a:pt x="443" y="155"/>
                      <a:pt x="438" y="144"/>
                      <a:pt x="431" y="133"/>
                    </a:cubicBezTo>
                    <a:cubicBezTo>
                      <a:pt x="392" y="74"/>
                      <a:pt x="336" y="39"/>
                      <a:pt x="265" y="32"/>
                    </a:cubicBezTo>
                    <a:cubicBezTo>
                      <a:pt x="156" y="21"/>
                      <a:pt x="60" y="85"/>
                      <a:pt x="27" y="190"/>
                    </a:cubicBezTo>
                    <a:cubicBezTo>
                      <a:pt x="26" y="190"/>
                      <a:pt x="26" y="191"/>
                      <a:pt x="26" y="192"/>
                    </a:cubicBezTo>
                    <a:cubicBezTo>
                      <a:pt x="23" y="200"/>
                      <a:pt x="17" y="203"/>
                      <a:pt x="10" y="201"/>
                    </a:cubicBezTo>
                    <a:cubicBezTo>
                      <a:pt x="3" y="199"/>
                      <a:pt x="0" y="192"/>
                      <a:pt x="2" y="184"/>
                    </a:cubicBezTo>
                    <a:cubicBezTo>
                      <a:pt x="11" y="156"/>
                      <a:pt x="24" y="130"/>
                      <a:pt x="42" y="106"/>
                    </a:cubicBezTo>
                    <a:cubicBezTo>
                      <a:pt x="87" y="48"/>
                      <a:pt x="146" y="14"/>
                      <a:pt x="220" y="7"/>
                    </a:cubicBezTo>
                    <a:cubicBezTo>
                      <a:pt x="296" y="0"/>
                      <a:pt x="361" y="25"/>
                      <a:pt x="416" y="77"/>
                    </a:cubicBezTo>
                    <a:cubicBezTo>
                      <a:pt x="438" y="98"/>
                      <a:pt x="455" y="122"/>
                      <a:pt x="468" y="149"/>
                    </a:cubicBezTo>
                    <a:cubicBezTo>
                      <a:pt x="469" y="150"/>
                      <a:pt x="469" y="151"/>
                      <a:pt x="471" y="153"/>
                    </a:cubicBezTo>
                    <a:cubicBezTo>
                      <a:pt x="475" y="143"/>
                      <a:pt x="478" y="134"/>
                      <a:pt x="482" y="124"/>
                    </a:cubicBezTo>
                    <a:cubicBezTo>
                      <a:pt x="485" y="117"/>
                      <a:pt x="488" y="109"/>
                      <a:pt x="491" y="102"/>
                    </a:cubicBezTo>
                    <a:cubicBezTo>
                      <a:pt x="494" y="94"/>
                      <a:pt x="500" y="91"/>
                      <a:pt x="507" y="93"/>
                    </a:cubicBezTo>
                    <a:cubicBezTo>
                      <a:pt x="514" y="96"/>
                      <a:pt x="517" y="103"/>
                      <a:pt x="514" y="111"/>
                    </a:cubicBezTo>
                    <a:cubicBezTo>
                      <a:pt x="504" y="138"/>
                      <a:pt x="493" y="166"/>
                      <a:pt x="482" y="193"/>
                    </a:cubicBezTo>
                    <a:cubicBezTo>
                      <a:pt x="479" y="201"/>
                      <a:pt x="472" y="204"/>
                      <a:pt x="465" y="201"/>
                    </a:cubicBezTo>
                    <a:cubicBezTo>
                      <a:pt x="439" y="191"/>
                      <a:pt x="412" y="180"/>
                      <a:pt x="386" y="170"/>
                    </a:cubicBezTo>
                    <a:cubicBezTo>
                      <a:pt x="378" y="167"/>
                      <a:pt x="374" y="160"/>
                      <a:pt x="377" y="153"/>
                    </a:cubicBezTo>
                    <a:cubicBezTo>
                      <a:pt x="380" y="146"/>
                      <a:pt x="387" y="143"/>
                      <a:pt x="395" y="146"/>
                    </a:cubicBezTo>
                    <a:cubicBezTo>
                      <a:pt x="411" y="153"/>
                      <a:pt x="427" y="159"/>
                      <a:pt x="443" y="165"/>
                    </a:cubicBezTo>
                    <a:cubicBezTo>
                      <a:pt x="444" y="166"/>
                      <a:pt x="446" y="166"/>
                      <a:pt x="448" y="167"/>
                    </a:cubicBezTo>
                    <a:cubicBezTo>
                      <a:pt x="448" y="167"/>
                      <a:pt x="449" y="166"/>
                      <a:pt x="449" y="166"/>
                    </a:cubicBez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40"/>
              <p:cNvSpPr>
                <a:spLocks/>
              </p:cNvSpPr>
              <p:nvPr/>
            </p:nvSpPr>
            <p:spPr bwMode="auto">
              <a:xfrm>
                <a:off x="-2" y="605"/>
                <a:ext cx="1041" cy="421"/>
              </a:xfrm>
              <a:custGeom>
                <a:avLst/>
                <a:gdLst>
                  <a:gd name="T0" fmla="*/ 46 w 517"/>
                  <a:gd name="T1" fmla="*/ 51 h 209"/>
                  <a:gd name="T2" fmla="*/ 26 w 517"/>
                  <a:gd name="T3" fmla="*/ 102 h 209"/>
                  <a:gd name="T4" fmla="*/ 19 w 517"/>
                  <a:gd name="T5" fmla="*/ 111 h 209"/>
                  <a:gd name="T6" fmla="*/ 6 w 517"/>
                  <a:gd name="T7" fmla="*/ 109 h 209"/>
                  <a:gd name="T8" fmla="*/ 2 w 517"/>
                  <a:gd name="T9" fmla="*/ 97 h 209"/>
                  <a:gd name="T10" fmla="*/ 6 w 517"/>
                  <a:gd name="T11" fmla="*/ 86 h 209"/>
                  <a:gd name="T12" fmla="*/ 34 w 517"/>
                  <a:gd name="T13" fmla="*/ 12 h 209"/>
                  <a:gd name="T14" fmla="*/ 52 w 517"/>
                  <a:gd name="T15" fmla="*/ 4 h 209"/>
                  <a:gd name="T16" fmla="*/ 131 w 517"/>
                  <a:gd name="T17" fmla="*/ 35 h 209"/>
                  <a:gd name="T18" fmla="*/ 140 w 517"/>
                  <a:gd name="T19" fmla="*/ 45 h 209"/>
                  <a:gd name="T20" fmla="*/ 123 w 517"/>
                  <a:gd name="T21" fmla="*/ 58 h 209"/>
                  <a:gd name="T22" fmla="*/ 73 w 517"/>
                  <a:gd name="T23" fmla="*/ 39 h 209"/>
                  <a:gd name="T24" fmla="*/ 69 w 517"/>
                  <a:gd name="T25" fmla="*/ 37 h 209"/>
                  <a:gd name="T26" fmla="*/ 67 w 517"/>
                  <a:gd name="T27" fmla="*/ 38 h 209"/>
                  <a:gd name="T28" fmla="*/ 85 w 517"/>
                  <a:gd name="T29" fmla="*/ 70 h 209"/>
                  <a:gd name="T30" fmla="*/ 296 w 517"/>
                  <a:gd name="T31" fmla="*/ 172 h 209"/>
                  <a:gd name="T32" fmla="*/ 490 w 517"/>
                  <a:gd name="T33" fmla="*/ 15 h 209"/>
                  <a:gd name="T34" fmla="*/ 491 w 517"/>
                  <a:gd name="T35" fmla="*/ 12 h 209"/>
                  <a:gd name="T36" fmla="*/ 507 w 517"/>
                  <a:gd name="T37" fmla="*/ 3 h 209"/>
                  <a:gd name="T38" fmla="*/ 515 w 517"/>
                  <a:gd name="T39" fmla="*/ 20 h 209"/>
                  <a:gd name="T40" fmla="*/ 485 w 517"/>
                  <a:gd name="T41" fmla="*/ 84 h 209"/>
                  <a:gd name="T42" fmla="*/ 315 w 517"/>
                  <a:gd name="T43" fmla="*/ 195 h 209"/>
                  <a:gd name="T44" fmla="*/ 88 w 517"/>
                  <a:gd name="T45" fmla="*/ 114 h 209"/>
                  <a:gd name="T46" fmla="*/ 48 w 517"/>
                  <a:gd name="T47" fmla="*/ 55 h 209"/>
                  <a:gd name="T48" fmla="*/ 46 w 517"/>
                  <a:gd name="T49" fmla="*/ 51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7" h="209">
                    <a:moveTo>
                      <a:pt x="46" y="51"/>
                    </a:moveTo>
                    <a:cubicBezTo>
                      <a:pt x="39" y="69"/>
                      <a:pt x="33" y="85"/>
                      <a:pt x="26" y="102"/>
                    </a:cubicBezTo>
                    <a:cubicBezTo>
                      <a:pt x="25" y="105"/>
                      <a:pt x="22" y="109"/>
                      <a:pt x="19" y="111"/>
                    </a:cubicBezTo>
                    <a:cubicBezTo>
                      <a:pt x="14" y="114"/>
                      <a:pt x="10" y="112"/>
                      <a:pt x="6" y="109"/>
                    </a:cubicBezTo>
                    <a:cubicBezTo>
                      <a:pt x="2" y="106"/>
                      <a:pt x="0" y="102"/>
                      <a:pt x="2" y="97"/>
                    </a:cubicBezTo>
                    <a:cubicBezTo>
                      <a:pt x="3" y="93"/>
                      <a:pt x="4" y="89"/>
                      <a:pt x="6" y="86"/>
                    </a:cubicBezTo>
                    <a:cubicBezTo>
                      <a:pt x="15" y="61"/>
                      <a:pt x="25" y="37"/>
                      <a:pt x="34" y="12"/>
                    </a:cubicBezTo>
                    <a:cubicBezTo>
                      <a:pt x="37" y="4"/>
                      <a:pt x="44" y="0"/>
                      <a:pt x="52" y="4"/>
                    </a:cubicBezTo>
                    <a:cubicBezTo>
                      <a:pt x="78" y="14"/>
                      <a:pt x="105" y="24"/>
                      <a:pt x="131" y="35"/>
                    </a:cubicBezTo>
                    <a:cubicBezTo>
                      <a:pt x="136" y="37"/>
                      <a:pt x="139" y="40"/>
                      <a:pt x="140" y="45"/>
                    </a:cubicBezTo>
                    <a:cubicBezTo>
                      <a:pt x="142" y="55"/>
                      <a:pt x="132" y="62"/>
                      <a:pt x="123" y="58"/>
                    </a:cubicBezTo>
                    <a:cubicBezTo>
                      <a:pt x="106" y="52"/>
                      <a:pt x="90" y="45"/>
                      <a:pt x="73" y="39"/>
                    </a:cubicBezTo>
                    <a:cubicBezTo>
                      <a:pt x="72" y="38"/>
                      <a:pt x="70" y="38"/>
                      <a:pt x="69" y="37"/>
                    </a:cubicBezTo>
                    <a:cubicBezTo>
                      <a:pt x="68" y="38"/>
                      <a:pt x="68" y="38"/>
                      <a:pt x="67" y="38"/>
                    </a:cubicBezTo>
                    <a:cubicBezTo>
                      <a:pt x="73" y="49"/>
                      <a:pt x="78" y="60"/>
                      <a:pt x="85" y="70"/>
                    </a:cubicBezTo>
                    <a:cubicBezTo>
                      <a:pt x="135" y="145"/>
                      <a:pt x="206" y="180"/>
                      <a:pt x="296" y="172"/>
                    </a:cubicBezTo>
                    <a:cubicBezTo>
                      <a:pt x="394" y="162"/>
                      <a:pt x="458" y="108"/>
                      <a:pt x="490" y="15"/>
                    </a:cubicBezTo>
                    <a:cubicBezTo>
                      <a:pt x="490" y="14"/>
                      <a:pt x="490" y="13"/>
                      <a:pt x="491" y="12"/>
                    </a:cubicBezTo>
                    <a:cubicBezTo>
                      <a:pt x="493" y="5"/>
                      <a:pt x="500" y="1"/>
                      <a:pt x="507" y="3"/>
                    </a:cubicBezTo>
                    <a:cubicBezTo>
                      <a:pt x="514" y="5"/>
                      <a:pt x="517" y="12"/>
                      <a:pt x="515" y="20"/>
                    </a:cubicBezTo>
                    <a:cubicBezTo>
                      <a:pt x="508" y="43"/>
                      <a:pt x="498" y="64"/>
                      <a:pt x="485" y="84"/>
                    </a:cubicBezTo>
                    <a:cubicBezTo>
                      <a:pt x="444" y="145"/>
                      <a:pt x="387" y="183"/>
                      <a:pt x="315" y="195"/>
                    </a:cubicBezTo>
                    <a:cubicBezTo>
                      <a:pt x="225" y="209"/>
                      <a:pt x="149" y="180"/>
                      <a:pt x="88" y="114"/>
                    </a:cubicBezTo>
                    <a:cubicBezTo>
                      <a:pt x="71" y="96"/>
                      <a:pt x="58" y="76"/>
                      <a:pt x="48" y="55"/>
                    </a:cubicBezTo>
                    <a:cubicBezTo>
                      <a:pt x="48" y="54"/>
                      <a:pt x="47" y="53"/>
                      <a:pt x="46" y="51"/>
                    </a:cubicBez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41"/>
              <p:cNvSpPr>
                <a:spLocks noEditPoints="1"/>
              </p:cNvSpPr>
              <p:nvPr/>
            </p:nvSpPr>
            <p:spPr bwMode="auto">
              <a:xfrm>
                <a:off x="248" y="245"/>
                <a:ext cx="522" cy="372"/>
              </a:xfrm>
              <a:custGeom>
                <a:avLst/>
                <a:gdLst>
                  <a:gd name="T0" fmla="*/ 150 w 259"/>
                  <a:gd name="T1" fmla="*/ 185 h 185"/>
                  <a:gd name="T2" fmla="*/ 119 w 259"/>
                  <a:gd name="T3" fmla="*/ 145 h 185"/>
                  <a:gd name="T4" fmla="*/ 117 w 259"/>
                  <a:gd name="T5" fmla="*/ 137 h 185"/>
                  <a:gd name="T6" fmla="*/ 7 w 259"/>
                  <a:gd name="T7" fmla="*/ 25 h 185"/>
                  <a:gd name="T8" fmla="*/ 1 w 259"/>
                  <a:gd name="T9" fmla="*/ 12 h 185"/>
                  <a:gd name="T10" fmla="*/ 10 w 259"/>
                  <a:gd name="T11" fmla="*/ 1 h 185"/>
                  <a:gd name="T12" fmla="*/ 23 w 259"/>
                  <a:gd name="T13" fmla="*/ 5 h 185"/>
                  <a:gd name="T14" fmla="*/ 59 w 259"/>
                  <a:gd name="T15" fmla="*/ 42 h 185"/>
                  <a:gd name="T16" fmla="*/ 133 w 259"/>
                  <a:gd name="T17" fmla="*/ 118 h 185"/>
                  <a:gd name="T18" fmla="*/ 143 w 259"/>
                  <a:gd name="T19" fmla="*/ 121 h 185"/>
                  <a:gd name="T20" fmla="*/ 159 w 259"/>
                  <a:gd name="T21" fmla="*/ 121 h 185"/>
                  <a:gd name="T22" fmla="*/ 170 w 259"/>
                  <a:gd name="T23" fmla="*/ 119 h 185"/>
                  <a:gd name="T24" fmla="*/ 236 w 259"/>
                  <a:gd name="T25" fmla="*/ 61 h 185"/>
                  <a:gd name="T26" fmla="*/ 252 w 259"/>
                  <a:gd name="T27" fmla="*/ 59 h 185"/>
                  <a:gd name="T28" fmla="*/ 257 w 259"/>
                  <a:gd name="T29" fmla="*/ 72 h 185"/>
                  <a:gd name="T30" fmla="*/ 251 w 259"/>
                  <a:gd name="T31" fmla="*/ 81 h 185"/>
                  <a:gd name="T32" fmla="*/ 185 w 259"/>
                  <a:gd name="T33" fmla="*/ 138 h 185"/>
                  <a:gd name="T34" fmla="*/ 182 w 259"/>
                  <a:gd name="T35" fmla="*/ 147 h 185"/>
                  <a:gd name="T36" fmla="*/ 150 w 259"/>
                  <a:gd name="T37" fmla="*/ 185 h 185"/>
                  <a:gd name="T38" fmla="*/ 158 w 259"/>
                  <a:gd name="T39" fmla="*/ 153 h 185"/>
                  <a:gd name="T40" fmla="*/ 151 w 259"/>
                  <a:gd name="T41" fmla="*/ 145 h 185"/>
                  <a:gd name="T42" fmla="*/ 143 w 259"/>
                  <a:gd name="T43" fmla="*/ 152 h 185"/>
                  <a:gd name="T44" fmla="*/ 150 w 259"/>
                  <a:gd name="T45" fmla="*/ 160 h 185"/>
                  <a:gd name="T46" fmla="*/ 158 w 259"/>
                  <a:gd name="T47" fmla="*/ 15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9" h="185">
                    <a:moveTo>
                      <a:pt x="150" y="185"/>
                    </a:moveTo>
                    <a:cubicBezTo>
                      <a:pt x="131" y="185"/>
                      <a:pt x="114" y="163"/>
                      <a:pt x="119" y="145"/>
                    </a:cubicBezTo>
                    <a:cubicBezTo>
                      <a:pt x="120" y="141"/>
                      <a:pt x="119" y="139"/>
                      <a:pt x="117" y="137"/>
                    </a:cubicBezTo>
                    <a:cubicBezTo>
                      <a:pt x="80" y="100"/>
                      <a:pt x="44" y="62"/>
                      <a:pt x="7" y="25"/>
                    </a:cubicBezTo>
                    <a:cubicBezTo>
                      <a:pt x="4" y="21"/>
                      <a:pt x="0" y="17"/>
                      <a:pt x="1" y="12"/>
                    </a:cubicBezTo>
                    <a:cubicBezTo>
                      <a:pt x="2" y="7"/>
                      <a:pt x="5" y="3"/>
                      <a:pt x="10" y="1"/>
                    </a:cubicBezTo>
                    <a:cubicBezTo>
                      <a:pt x="15" y="0"/>
                      <a:pt x="20" y="1"/>
                      <a:pt x="23" y="5"/>
                    </a:cubicBezTo>
                    <a:cubicBezTo>
                      <a:pt x="35" y="18"/>
                      <a:pt x="47" y="30"/>
                      <a:pt x="59" y="42"/>
                    </a:cubicBezTo>
                    <a:cubicBezTo>
                      <a:pt x="84" y="68"/>
                      <a:pt x="109" y="93"/>
                      <a:pt x="133" y="118"/>
                    </a:cubicBezTo>
                    <a:cubicBezTo>
                      <a:pt x="136" y="121"/>
                      <a:pt x="138" y="122"/>
                      <a:pt x="143" y="121"/>
                    </a:cubicBezTo>
                    <a:cubicBezTo>
                      <a:pt x="148" y="120"/>
                      <a:pt x="154" y="120"/>
                      <a:pt x="159" y="121"/>
                    </a:cubicBezTo>
                    <a:cubicBezTo>
                      <a:pt x="163" y="123"/>
                      <a:pt x="166" y="122"/>
                      <a:pt x="170" y="119"/>
                    </a:cubicBezTo>
                    <a:cubicBezTo>
                      <a:pt x="192" y="99"/>
                      <a:pt x="214" y="80"/>
                      <a:pt x="236" y="61"/>
                    </a:cubicBezTo>
                    <a:cubicBezTo>
                      <a:pt x="241" y="57"/>
                      <a:pt x="247" y="56"/>
                      <a:pt x="252" y="59"/>
                    </a:cubicBezTo>
                    <a:cubicBezTo>
                      <a:pt x="256" y="62"/>
                      <a:pt x="259" y="67"/>
                      <a:pt x="257" y="72"/>
                    </a:cubicBezTo>
                    <a:cubicBezTo>
                      <a:pt x="256" y="76"/>
                      <a:pt x="254" y="79"/>
                      <a:pt x="251" y="81"/>
                    </a:cubicBezTo>
                    <a:cubicBezTo>
                      <a:pt x="229" y="100"/>
                      <a:pt x="207" y="119"/>
                      <a:pt x="185" y="138"/>
                    </a:cubicBezTo>
                    <a:cubicBezTo>
                      <a:pt x="183" y="140"/>
                      <a:pt x="181" y="142"/>
                      <a:pt x="182" y="147"/>
                    </a:cubicBezTo>
                    <a:cubicBezTo>
                      <a:pt x="186" y="165"/>
                      <a:pt x="169" y="185"/>
                      <a:pt x="150" y="185"/>
                    </a:cubicBezTo>
                    <a:close/>
                    <a:moveTo>
                      <a:pt x="158" y="153"/>
                    </a:moveTo>
                    <a:cubicBezTo>
                      <a:pt x="158" y="148"/>
                      <a:pt x="156" y="145"/>
                      <a:pt x="151" y="145"/>
                    </a:cubicBezTo>
                    <a:cubicBezTo>
                      <a:pt x="146" y="144"/>
                      <a:pt x="143" y="147"/>
                      <a:pt x="143" y="152"/>
                    </a:cubicBezTo>
                    <a:cubicBezTo>
                      <a:pt x="143" y="157"/>
                      <a:pt x="145" y="160"/>
                      <a:pt x="150" y="160"/>
                    </a:cubicBezTo>
                    <a:cubicBezTo>
                      <a:pt x="156" y="160"/>
                      <a:pt x="158" y="158"/>
                      <a:pt x="158" y="153"/>
                    </a:cubicBez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5" name="Group 4"/>
            <p:cNvGrpSpPr>
              <a:grpSpLocks noChangeAspect="1"/>
            </p:cNvGrpSpPr>
            <p:nvPr/>
          </p:nvGrpSpPr>
          <p:grpSpPr bwMode="auto">
            <a:xfrm>
              <a:off x="6325268" y="2142822"/>
              <a:ext cx="820278" cy="777968"/>
              <a:chOff x="0" y="3"/>
              <a:chExt cx="4110" cy="3898"/>
            </a:xfrm>
            <a:solidFill>
              <a:srgbClr val="545474"/>
            </a:solidFill>
          </p:grpSpPr>
          <p:sp>
            <p:nvSpPr>
              <p:cNvPr id="16" name="Freeform 5"/>
              <p:cNvSpPr>
                <a:spLocks noEditPoints="1"/>
              </p:cNvSpPr>
              <p:nvPr/>
            </p:nvSpPr>
            <p:spPr bwMode="auto">
              <a:xfrm>
                <a:off x="0" y="3"/>
                <a:ext cx="4110" cy="3898"/>
              </a:xfrm>
              <a:custGeom>
                <a:avLst/>
                <a:gdLst>
                  <a:gd name="T0" fmla="*/ 2008 w 2048"/>
                  <a:gd name="T1" fmla="*/ 760 h 1944"/>
                  <a:gd name="T2" fmla="*/ 1746 w 2048"/>
                  <a:gd name="T3" fmla="*/ 517 h 1944"/>
                  <a:gd name="T4" fmla="*/ 1524 w 2048"/>
                  <a:gd name="T5" fmla="*/ 121 h 1944"/>
                  <a:gd name="T6" fmla="*/ 1216 w 2048"/>
                  <a:gd name="T7" fmla="*/ 0 h 1944"/>
                  <a:gd name="T8" fmla="*/ 1101 w 2048"/>
                  <a:gd name="T9" fmla="*/ 2 h 1944"/>
                  <a:gd name="T10" fmla="*/ 705 w 2048"/>
                  <a:gd name="T11" fmla="*/ 203 h 1944"/>
                  <a:gd name="T12" fmla="*/ 561 w 2048"/>
                  <a:gd name="T13" fmla="*/ 195 h 1944"/>
                  <a:gd name="T14" fmla="*/ 230 w 2048"/>
                  <a:gd name="T15" fmla="*/ 497 h 1944"/>
                  <a:gd name="T16" fmla="*/ 95 w 2048"/>
                  <a:gd name="T17" fmla="*/ 638 h 1944"/>
                  <a:gd name="T18" fmla="*/ 0 w 2048"/>
                  <a:gd name="T19" fmla="*/ 880 h 1944"/>
                  <a:gd name="T20" fmla="*/ 2 w 2048"/>
                  <a:gd name="T21" fmla="*/ 983 h 1944"/>
                  <a:gd name="T22" fmla="*/ 196 w 2048"/>
                  <a:gd name="T23" fmla="*/ 1299 h 1944"/>
                  <a:gd name="T24" fmla="*/ 467 w 2048"/>
                  <a:gd name="T25" fmla="*/ 1426 h 1944"/>
                  <a:gd name="T26" fmla="*/ 614 w 2048"/>
                  <a:gd name="T27" fmla="*/ 1916 h 1944"/>
                  <a:gd name="T28" fmla="*/ 1328 w 2048"/>
                  <a:gd name="T29" fmla="*/ 1944 h 1944"/>
                  <a:gd name="T30" fmla="*/ 1518 w 2048"/>
                  <a:gd name="T31" fmla="*/ 1843 h 1944"/>
                  <a:gd name="T32" fmla="*/ 1582 w 2048"/>
                  <a:gd name="T33" fmla="*/ 1402 h 1944"/>
                  <a:gd name="T34" fmla="*/ 1664 w 2048"/>
                  <a:gd name="T35" fmla="*/ 1373 h 1944"/>
                  <a:gd name="T36" fmla="*/ 2043 w 2048"/>
                  <a:gd name="T37" fmla="*/ 1043 h 1944"/>
                  <a:gd name="T38" fmla="*/ 2048 w 2048"/>
                  <a:gd name="T39" fmla="*/ 916 h 1944"/>
                  <a:gd name="T40" fmla="*/ 1501 w 2048"/>
                  <a:gd name="T41" fmla="*/ 1671 h 1944"/>
                  <a:gd name="T42" fmla="*/ 1295 w 2048"/>
                  <a:gd name="T43" fmla="*/ 1876 h 1944"/>
                  <a:gd name="T44" fmla="*/ 547 w 2048"/>
                  <a:gd name="T45" fmla="*/ 1670 h 1944"/>
                  <a:gd name="T46" fmla="*/ 546 w 2048"/>
                  <a:gd name="T47" fmla="*/ 1254 h 1944"/>
                  <a:gd name="T48" fmla="*/ 1025 w 2048"/>
                  <a:gd name="T49" fmla="*/ 1228 h 1944"/>
                  <a:gd name="T50" fmla="*/ 1481 w 2048"/>
                  <a:gd name="T51" fmla="*/ 1228 h 1944"/>
                  <a:gd name="T52" fmla="*/ 1501 w 2048"/>
                  <a:gd name="T53" fmla="*/ 1671 h 1944"/>
                  <a:gd name="T54" fmla="*/ 1351 w 2048"/>
                  <a:gd name="T55" fmla="*/ 1160 h 1944"/>
                  <a:gd name="T56" fmla="*/ 1290 w 2048"/>
                  <a:gd name="T57" fmla="*/ 999 h 1944"/>
                  <a:gd name="T58" fmla="*/ 753 w 2048"/>
                  <a:gd name="T59" fmla="*/ 1022 h 1944"/>
                  <a:gd name="T60" fmla="*/ 732 w 2048"/>
                  <a:gd name="T61" fmla="*/ 1160 h 1944"/>
                  <a:gd name="T62" fmla="*/ 707 w 2048"/>
                  <a:gd name="T63" fmla="*/ 926 h 1944"/>
                  <a:gd name="T64" fmla="*/ 1362 w 2048"/>
                  <a:gd name="T65" fmla="*/ 1011 h 1944"/>
                  <a:gd name="T66" fmla="*/ 1365 w 2048"/>
                  <a:gd name="T67" fmla="*/ 1085 h 1944"/>
                  <a:gd name="T68" fmla="*/ 837 w 2048"/>
                  <a:gd name="T69" fmla="*/ 1160 h 1944"/>
                  <a:gd name="T70" fmla="*/ 823 w 2048"/>
                  <a:gd name="T71" fmla="*/ 1017 h 1944"/>
                  <a:gd name="T72" fmla="*/ 1228 w 2048"/>
                  <a:gd name="T73" fmla="*/ 1046 h 1944"/>
                  <a:gd name="T74" fmla="*/ 1211 w 2048"/>
                  <a:gd name="T75" fmla="*/ 1160 h 1944"/>
                  <a:gd name="T76" fmla="*/ 1023 w 2048"/>
                  <a:gd name="T77" fmla="*/ 1159 h 1944"/>
                  <a:gd name="T78" fmla="*/ 1694 w 2048"/>
                  <a:gd name="T79" fmla="*/ 1289 h 1944"/>
                  <a:gd name="T80" fmla="*/ 1571 w 2048"/>
                  <a:gd name="T81" fmla="*/ 1285 h 1944"/>
                  <a:gd name="T82" fmla="*/ 1487 w 2048"/>
                  <a:gd name="T83" fmla="*/ 1159 h 1944"/>
                  <a:gd name="T84" fmla="*/ 1433 w 2048"/>
                  <a:gd name="T85" fmla="*/ 1146 h 1944"/>
                  <a:gd name="T86" fmla="*/ 1198 w 2048"/>
                  <a:gd name="T87" fmla="*/ 689 h 1944"/>
                  <a:gd name="T88" fmla="*/ 614 w 2048"/>
                  <a:gd name="T89" fmla="*/ 1071 h 1944"/>
                  <a:gd name="T90" fmla="*/ 600 w 2048"/>
                  <a:gd name="T91" fmla="*/ 1160 h 1944"/>
                  <a:gd name="T92" fmla="*/ 477 w 2048"/>
                  <a:gd name="T93" fmla="*/ 1244 h 1944"/>
                  <a:gd name="T94" fmla="*/ 426 w 2048"/>
                  <a:gd name="T95" fmla="*/ 1296 h 1944"/>
                  <a:gd name="T96" fmla="*/ 281 w 2048"/>
                  <a:gd name="T97" fmla="*/ 581 h 1944"/>
                  <a:gd name="T98" fmla="*/ 340 w 2048"/>
                  <a:gd name="T99" fmla="*/ 389 h 1944"/>
                  <a:gd name="T100" fmla="*/ 784 w 2048"/>
                  <a:gd name="T101" fmla="*/ 503 h 1944"/>
                  <a:gd name="T102" fmla="*/ 821 w 2048"/>
                  <a:gd name="T103" fmla="*/ 545 h 1944"/>
                  <a:gd name="T104" fmla="*/ 769 w 2048"/>
                  <a:gd name="T105" fmla="*/ 304 h 1944"/>
                  <a:gd name="T106" fmla="*/ 1478 w 2048"/>
                  <a:gd name="T107" fmla="*/ 178 h 1944"/>
                  <a:gd name="T108" fmla="*/ 1650 w 2048"/>
                  <a:gd name="T109" fmla="*/ 541 h 1944"/>
                  <a:gd name="T110" fmla="*/ 1533 w 2048"/>
                  <a:gd name="T111" fmla="*/ 546 h 1944"/>
                  <a:gd name="T112" fmla="*/ 1542 w 2048"/>
                  <a:gd name="T113" fmla="*/ 613 h 1944"/>
                  <a:gd name="T114" fmla="*/ 1976 w 2048"/>
                  <a:gd name="T115" fmla="*/ 896 h 1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48" h="1944">
                    <a:moveTo>
                      <a:pt x="2046" y="905"/>
                    </a:moveTo>
                    <a:cubicBezTo>
                      <a:pt x="2046" y="853"/>
                      <a:pt x="2033" y="805"/>
                      <a:pt x="2008" y="760"/>
                    </a:cubicBezTo>
                    <a:cubicBezTo>
                      <a:pt x="1954" y="663"/>
                      <a:pt x="1878" y="591"/>
                      <a:pt x="1772" y="552"/>
                    </a:cubicBezTo>
                    <a:cubicBezTo>
                      <a:pt x="1755" y="546"/>
                      <a:pt x="1747" y="535"/>
                      <a:pt x="1746" y="517"/>
                    </a:cubicBezTo>
                    <a:cubicBezTo>
                      <a:pt x="1744" y="490"/>
                      <a:pt x="1738" y="463"/>
                      <a:pt x="1731" y="436"/>
                    </a:cubicBezTo>
                    <a:cubicBezTo>
                      <a:pt x="1694" y="310"/>
                      <a:pt x="1627" y="203"/>
                      <a:pt x="1524" y="121"/>
                    </a:cubicBezTo>
                    <a:cubicBezTo>
                      <a:pt x="1449" y="61"/>
                      <a:pt x="1367" y="16"/>
                      <a:pt x="1269" y="5"/>
                    </a:cubicBezTo>
                    <a:cubicBezTo>
                      <a:pt x="1251" y="3"/>
                      <a:pt x="1234" y="4"/>
                      <a:pt x="1216" y="0"/>
                    </a:cubicBezTo>
                    <a:cubicBezTo>
                      <a:pt x="1180" y="0"/>
                      <a:pt x="1144" y="0"/>
                      <a:pt x="1108" y="0"/>
                    </a:cubicBezTo>
                    <a:cubicBezTo>
                      <a:pt x="1106" y="2"/>
                      <a:pt x="1103" y="2"/>
                      <a:pt x="1101" y="2"/>
                    </a:cubicBezTo>
                    <a:cubicBezTo>
                      <a:pt x="1029" y="2"/>
                      <a:pt x="962" y="22"/>
                      <a:pt x="899" y="54"/>
                    </a:cubicBezTo>
                    <a:cubicBezTo>
                      <a:pt x="825" y="92"/>
                      <a:pt x="759" y="139"/>
                      <a:pt x="705" y="203"/>
                    </a:cubicBezTo>
                    <a:cubicBezTo>
                      <a:pt x="687" y="224"/>
                      <a:pt x="684" y="225"/>
                      <a:pt x="660" y="216"/>
                    </a:cubicBezTo>
                    <a:cubicBezTo>
                      <a:pt x="628" y="204"/>
                      <a:pt x="595" y="196"/>
                      <a:pt x="561" y="195"/>
                    </a:cubicBezTo>
                    <a:cubicBezTo>
                      <a:pt x="478" y="191"/>
                      <a:pt x="404" y="217"/>
                      <a:pt x="342" y="272"/>
                    </a:cubicBezTo>
                    <a:cubicBezTo>
                      <a:pt x="275" y="332"/>
                      <a:pt x="232" y="405"/>
                      <a:pt x="230" y="497"/>
                    </a:cubicBezTo>
                    <a:cubicBezTo>
                      <a:pt x="230" y="513"/>
                      <a:pt x="223" y="522"/>
                      <a:pt x="211" y="530"/>
                    </a:cubicBezTo>
                    <a:cubicBezTo>
                      <a:pt x="166" y="559"/>
                      <a:pt x="127" y="596"/>
                      <a:pt x="95" y="638"/>
                    </a:cubicBezTo>
                    <a:cubicBezTo>
                      <a:pt x="50" y="697"/>
                      <a:pt x="13" y="759"/>
                      <a:pt x="5" y="835"/>
                    </a:cubicBezTo>
                    <a:cubicBezTo>
                      <a:pt x="3" y="850"/>
                      <a:pt x="4" y="865"/>
                      <a:pt x="0" y="880"/>
                    </a:cubicBezTo>
                    <a:cubicBezTo>
                      <a:pt x="0" y="909"/>
                      <a:pt x="0" y="939"/>
                      <a:pt x="0" y="968"/>
                    </a:cubicBezTo>
                    <a:cubicBezTo>
                      <a:pt x="4" y="973"/>
                      <a:pt x="1" y="978"/>
                      <a:pt x="2" y="983"/>
                    </a:cubicBezTo>
                    <a:cubicBezTo>
                      <a:pt x="5" y="1015"/>
                      <a:pt x="6" y="1048"/>
                      <a:pt x="18" y="1079"/>
                    </a:cubicBezTo>
                    <a:cubicBezTo>
                      <a:pt x="54" y="1171"/>
                      <a:pt x="114" y="1244"/>
                      <a:pt x="196" y="1299"/>
                    </a:cubicBezTo>
                    <a:cubicBezTo>
                      <a:pt x="261" y="1344"/>
                      <a:pt x="335" y="1369"/>
                      <a:pt x="414" y="1373"/>
                    </a:cubicBezTo>
                    <a:cubicBezTo>
                      <a:pt x="468" y="1375"/>
                      <a:pt x="466" y="1370"/>
                      <a:pt x="467" y="1426"/>
                    </a:cubicBezTo>
                    <a:cubicBezTo>
                      <a:pt x="468" y="1518"/>
                      <a:pt x="460" y="1610"/>
                      <a:pt x="471" y="1702"/>
                    </a:cubicBezTo>
                    <a:cubicBezTo>
                      <a:pt x="481" y="1797"/>
                      <a:pt x="534" y="1866"/>
                      <a:pt x="614" y="1916"/>
                    </a:cubicBezTo>
                    <a:cubicBezTo>
                      <a:pt x="646" y="1936"/>
                      <a:pt x="681" y="1939"/>
                      <a:pt x="716" y="1944"/>
                    </a:cubicBezTo>
                    <a:cubicBezTo>
                      <a:pt x="920" y="1944"/>
                      <a:pt x="1124" y="1944"/>
                      <a:pt x="1328" y="1944"/>
                    </a:cubicBezTo>
                    <a:cubicBezTo>
                      <a:pt x="1352" y="1940"/>
                      <a:pt x="1377" y="1941"/>
                      <a:pt x="1400" y="1932"/>
                    </a:cubicBezTo>
                    <a:cubicBezTo>
                      <a:pt x="1447" y="1914"/>
                      <a:pt x="1486" y="1883"/>
                      <a:pt x="1518" y="1843"/>
                    </a:cubicBezTo>
                    <a:cubicBezTo>
                      <a:pt x="1565" y="1786"/>
                      <a:pt x="1581" y="1720"/>
                      <a:pt x="1582" y="1648"/>
                    </a:cubicBezTo>
                    <a:cubicBezTo>
                      <a:pt x="1582" y="1566"/>
                      <a:pt x="1581" y="1484"/>
                      <a:pt x="1582" y="1402"/>
                    </a:cubicBezTo>
                    <a:cubicBezTo>
                      <a:pt x="1582" y="1378"/>
                      <a:pt x="1586" y="1374"/>
                      <a:pt x="1610" y="1374"/>
                    </a:cubicBezTo>
                    <a:cubicBezTo>
                      <a:pt x="1628" y="1373"/>
                      <a:pt x="1646" y="1375"/>
                      <a:pt x="1664" y="1373"/>
                    </a:cubicBezTo>
                    <a:cubicBezTo>
                      <a:pt x="1789" y="1358"/>
                      <a:pt x="1892" y="1303"/>
                      <a:pt x="1971" y="1204"/>
                    </a:cubicBezTo>
                    <a:cubicBezTo>
                      <a:pt x="2008" y="1157"/>
                      <a:pt x="2038" y="1105"/>
                      <a:pt x="2043" y="1043"/>
                    </a:cubicBezTo>
                    <a:cubicBezTo>
                      <a:pt x="2045" y="1030"/>
                      <a:pt x="2045" y="1017"/>
                      <a:pt x="2048" y="1004"/>
                    </a:cubicBezTo>
                    <a:cubicBezTo>
                      <a:pt x="2048" y="975"/>
                      <a:pt x="2048" y="945"/>
                      <a:pt x="2048" y="916"/>
                    </a:cubicBezTo>
                    <a:cubicBezTo>
                      <a:pt x="2045" y="913"/>
                      <a:pt x="2046" y="908"/>
                      <a:pt x="2046" y="905"/>
                    </a:cubicBezTo>
                    <a:close/>
                    <a:moveTo>
                      <a:pt x="1501" y="1671"/>
                    </a:moveTo>
                    <a:cubicBezTo>
                      <a:pt x="1501" y="1772"/>
                      <a:pt x="1442" y="1847"/>
                      <a:pt x="1349" y="1870"/>
                    </a:cubicBezTo>
                    <a:cubicBezTo>
                      <a:pt x="1331" y="1874"/>
                      <a:pt x="1313" y="1876"/>
                      <a:pt x="1295" y="1876"/>
                    </a:cubicBezTo>
                    <a:cubicBezTo>
                      <a:pt x="1113" y="1876"/>
                      <a:pt x="932" y="1876"/>
                      <a:pt x="750" y="1876"/>
                    </a:cubicBezTo>
                    <a:cubicBezTo>
                      <a:pt x="632" y="1875"/>
                      <a:pt x="548" y="1791"/>
                      <a:pt x="547" y="1670"/>
                    </a:cubicBezTo>
                    <a:cubicBezTo>
                      <a:pt x="545" y="1549"/>
                      <a:pt x="546" y="1427"/>
                      <a:pt x="546" y="1306"/>
                    </a:cubicBezTo>
                    <a:cubicBezTo>
                      <a:pt x="546" y="1289"/>
                      <a:pt x="546" y="1271"/>
                      <a:pt x="546" y="1254"/>
                    </a:cubicBezTo>
                    <a:cubicBezTo>
                      <a:pt x="546" y="1228"/>
                      <a:pt x="546" y="1228"/>
                      <a:pt x="571" y="1228"/>
                    </a:cubicBezTo>
                    <a:cubicBezTo>
                      <a:pt x="723" y="1228"/>
                      <a:pt x="874" y="1228"/>
                      <a:pt x="1025" y="1228"/>
                    </a:cubicBezTo>
                    <a:cubicBezTo>
                      <a:pt x="1025" y="1228"/>
                      <a:pt x="1025" y="1228"/>
                      <a:pt x="1025" y="1228"/>
                    </a:cubicBezTo>
                    <a:cubicBezTo>
                      <a:pt x="1177" y="1228"/>
                      <a:pt x="1329" y="1228"/>
                      <a:pt x="1481" y="1228"/>
                    </a:cubicBezTo>
                    <a:cubicBezTo>
                      <a:pt x="1496" y="1228"/>
                      <a:pt x="1502" y="1230"/>
                      <a:pt x="1502" y="1247"/>
                    </a:cubicBezTo>
                    <a:cubicBezTo>
                      <a:pt x="1501" y="1388"/>
                      <a:pt x="1502" y="1530"/>
                      <a:pt x="1501" y="1671"/>
                    </a:cubicBezTo>
                    <a:close/>
                    <a:moveTo>
                      <a:pt x="1365" y="1145"/>
                    </a:moveTo>
                    <a:cubicBezTo>
                      <a:pt x="1365" y="1155"/>
                      <a:pt x="1362" y="1160"/>
                      <a:pt x="1351" y="1160"/>
                    </a:cubicBezTo>
                    <a:cubicBezTo>
                      <a:pt x="1297" y="1162"/>
                      <a:pt x="1297" y="1162"/>
                      <a:pt x="1297" y="1108"/>
                    </a:cubicBezTo>
                    <a:cubicBezTo>
                      <a:pt x="1296" y="1072"/>
                      <a:pt x="1299" y="1035"/>
                      <a:pt x="1290" y="999"/>
                    </a:cubicBezTo>
                    <a:cubicBezTo>
                      <a:pt x="1259" y="871"/>
                      <a:pt x="1140" y="779"/>
                      <a:pt x="1012" y="784"/>
                    </a:cubicBezTo>
                    <a:cubicBezTo>
                      <a:pt x="886" y="790"/>
                      <a:pt x="773" y="893"/>
                      <a:pt x="753" y="1022"/>
                    </a:cubicBezTo>
                    <a:cubicBezTo>
                      <a:pt x="748" y="1061"/>
                      <a:pt x="751" y="1101"/>
                      <a:pt x="752" y="1140"/>
                    </a:cubicBezTo>
                    <a:cubicBezTo>
                      <a:pt x="752" y="1155"/>
                      <a:pt x="748" y="1160"/>
                      <a:pt x="732" y="1160"/>
                    </a:cubicBezTo>
                    <a:cubicBezTo>
                      <a:pt x="683" y="1160"/>
                      <a:pt x="683" y="1160"/>
                      <a:pt x="683" y="1111"/>
                    </a:cubicBezTo>
                    <a:cubicBezTo>
                      <a:pt x="682" y="1048"/>
                      <a:pt x="683" y="986"/>
                      <a:pt x="707" y="926"/>
                    </a:cubicBezTo>
                    <a:cubicBezTo>
                      <a:pt x="765" y="785"/>
                      <a:pt x="912" y="698"/>
                      <a:pt x="1064" y="719"/>
                    </a:cubicBezTo>
                    <a:cubicBezTo>
                      <a:pt x="1227" y="741"/>
                      <a:pt x="1337" y="848"/>
                      <a:pt x="1362" y="1011"/>
                    </a:cubicBezTo>
                    <a:cubicBezTo>
                      <a:pt x="1366" y="1035"/>
                      <a:pt x="1365" y="1060"/>
                      <a:pt x="1366" y="1085"/>
                    </a:cubicBezTo>
                    <a:cubicBezTo>
                      <a:pt x="1366" y="1085"/>
                      <a:pt x="1365" y="1085"/>
                      <a:pt x="1365" y="1085"/>
                    </a:cubicBezTo>
                    <a:cubicBezTo>
                      <a:pt x="1365" y="1105"/>
                      <a:pt x="1365" y="1125"/>
                      <a:pt x="1365" y="1145"/>
                    </a:cubicBezTo>
                    <a:close/>
                    <a:moveTo>
                      <a:pt x="837" y="1160"/>
                    </a:moveTo>
                    <a:cubicBezTo>
                      <a:pt x="824" y="1160"/>
                      <a:pt x="818" y="1157"/>
                      <a:pt x="819" y="1142"/>
                    </a:cubicBezTo>
                    <a:cubicBezTo>
                      <a:pt x="822" y="1100"/>
                      <a:pt x="816" y="1058"/>
                      <a:pt x="823" y="1017"/>
                    </a:cubicBezTo>
                    <a:cubicBezTo>
                      <a:pt x="842" y="914"/>
                      <a:pt x="933" y="845"/>
                      <a:pt x="1039" y="853"/>
                    </a:cubicBezTo>
                    <a:cubicBezTo>
                      <a:pt x="1146" y="861"/>
                      <a:pt x="1225" y="942"/>
                      <a:pt x="1228" y="1046"/>
                    </a:cubicBezTo>
                    <a:cubicBezTo>
                      <a:pt x="1229" y="1078"/>
                      <a:pt x="1228" y="1110"/>
                      <a:pt x="1229" y="1142"/>
                    </a:cubicBezTo>
                    <a:cubicBezTo>
                      <a:pt x="1229" y="1156"/>
                      <a:pt x="1225" y="1160"/>
                      <a:pt x="1211" y="1160"/>
                    </a:cubicBezTo>
                    <a:cubicBezTo>
                      <a:pt x="1148" y="1159"/>
                      <a:pt x="1086" y="1159"/>
                      <a:pt x="1023" y="1159"/>
                    </a:cubicBezTo>
                    <a:cubicBezTo>
                      <a:pt x="1023" y="1159"/>
                      <a:pt x="1023" y="1159"/>
                      <a:pt x="1023" y="1159"/>
                    </a:cubicBezTo>
                    <a:cubicBezTo>
                      <a:pt x="961" y="1159"/>
                      <a:pt x="899" y="1159"/>
                      <a:pt x="837" y="1160"/>
                    </a:cubicBezTo>
                    <a:close/>
                    <a:moveTo>
                      <a:pt x="1694" y="1289"/>
                    </a:moveTo>
                    <a:cubicBezTo>
                      <a:pt x="1658" y="1297"/>
                      <a:pt x="1620" y="1296"/>
                      <a:pt x="1583" y="1296"/>
                    </a:cubicBezTo>
                    <a:cubicBezTo>
                      <a:pt x="1574" y="1296"/>
                      <a:pt x="1571" y="1293"/>
                      <a:pt x="1571" y="1285"/>
                    </a:cubicBezTo>
                    <a:cubicBezTo>
                      <a:pt x="1572" y="1271"/>
                      <a:pt x="1572" y="1258"/>
                      <a:pt x="1571" y="1245"/>
                    </a:cubicBezTo>
                    <a:cubicBezTo>
                      <a:pt x="1571" y="1197"/>
                      <a:pt x="1535" y="1160"/>
                      <a:pt x="1487" y="1159"/>
                    </a:cubicBezTo>
                    <a:cubicBezTo>
                      <a:pt x="1474" y="1159"/>
                      <a:pt x="1460" y="1159"/>
                      <a:pt x="1447" y="1160"/>
                    </a:cubicBezTo>
                    <a:cubicBezTo>
                      <a:pt x="1437" y="1160"/>
                      <a:pt x="1433" y="1156"/>
                      <a:pt x="1433" y="1146"/>
                    </a:cubicBezTo>
                    <a:cubicBezTo>
                      <a:pt x="1434" y="1125"/>
                      <a:pt x="1433" y="1103"/>
                      <a:pt x="1433" y="1082"/>
                    </a:cubicBezTo>
                    <a:cubicBezTo>
                      <a:pt x="1435" y="903"/>
                      <a:pt x="1357" y="769"/>
                      <a:pt x="1198" y="689"/>
                    </a:cubicBezTo>
                    <a:cubicBezTo>
                      <a:pt x="996" y="588"/>
                      <a:pt x="751" y="679"/>
                      <a:pt x="652" y="889"/>
                    </a:cubicBezTo>
                    <a:cubicBezTo>
                      <a:pt x="625" y="946"/>
                      <a:pt x="613" y="1007"/>
                      <a:pt x="614" y="1071"/>
                    </a:cubicBezTo>
                    <a:cubicBezTo>
                      <a:pt x="615" y="1095"/>
                      <a:pt x="614" y="1120"/>
                      <a:pt x="615" y="1145"/>
                    </a:cubicBezTo>
                    <a:cubicBezTo>
                      <a:pt x="615" y="1156"/>
                      <a:pt x="611" y="1160"/>
                      <a:pt x="600" y="1160"/>
                    </a:cubicBezTo>
                    <a:cubicBezTo>
                      <a:pt x="587" y="1159"/>
                      <a:pt x="573" y="1159"/>
                      <a:pt x="560" y="1160"/>
                    </a:cubicBezTo>
                    <a:cubicBezTo>
                      <a:pt x="513" y="1160"/>
                      <a:pt x="477" y="1197"/>
                      <a:pt x="477" y="1244"/>
                    </a:cubicBezTo>
                    <a:cubicBezTo>
                      <a:pt x="477" y="1245"/>
                      <a:pt x="477" y="1246"/>
                      <a:pt x="477" y="1248"/>
                    </a:cubicBezTo>
                    <a:cubicBezTo>
                      <a:pt x="476" y="1297"/>
                      <a:pt x="476" y="1297"/>
                      <a:pt x="426" y="1296"/>
                    </a:cubicBezTo>
                    <a:cubicBezTo>
                      <a:pt x="209" y="1291"/>
                      <a:pt x="45" y="1101"/>
                      <a:pt x="71" y="886"/>
                    </a:cubicBezTo>
                    <a:cubicBezTo>
                      <a:pt x="88" y="748"/>
                      <a:pt x="159" y="647"/>
                      <a:pt x="281" y="581"/>
                    </a:cubicBezTo>
                    <a:cubicBezTo>
                      <a:pt x="299" y="570"/>
                      <a:pt x="309" y="557"/>
                      <a:pt x="308" y="536"/>
                    </a:cubicBezTo>
                    <a:cubicBezTo>
                      <a:pt x="306" y="484"/>
                      <a:pt x="314" y="435"/>
                      <a:pt x="340" y="389"/>
                    </a:cubicBezTo>
                    <a:cubicBezTo>
                      <a:pt x="405" y="275"/>
                      <a:pt x="550" y="248"/>
                      <a:pt x="652" y="298"/>
                    </a:cubicBezTo>
                    <a:cubicBezTo>
                      <a:pt x="738" y="339"/>
                      <a:pt x="780" y="409"/>
                      <a:pt x="784" y="503"/>
                    </a:cubicBezTo>
                    <a:cubicBezTo>
                      <a:pt x="784" y="506"/>
                      <a:pt x="784" y="509"/>
                      <a:pt x="785" y="513"/>
                    </a:cubicBezTo>
                    <a:cubicBezTo>
                      <a:pt x="788" y="533"/>
                      <a:pt x="802" y="546"/>
                      <a:pt x="821" y="545"/>
                    </a:cubicBezTo>
                    <a:cubicBezTo>
                      <a:pt x="840" y="544"/>
                      <a:pt x="853" y="531"/>
                      <a:pt x="853" y="509"/>
                    </a:cubicBezTo>
                    <a:cubicBezTo>
                      <a:pt x="852" y="430"/>
                      <a:pt x="822" y="362"/>
                      <a:pt x="769" y="304"/>
                    </a:cubicBezTo>
                    <a:cubicBezTo>
                      <a:pt x="743" y="276"/>
                      <a:pt x="743" y="276"/>
                      <a:pt x="768" y="248"/>
                    </a:cubicBezTo>
                    <a:cubicBezTo>
                      <a:pt x="953" y="39"/>
                      <a:pt x="1266" y="8"/>
                      <a:pt x="1478" y="178"/>
                    </a:cubicBezTo>
                    <a:cubicBezTo>
                      <a:pt x="1588" y="266"/>
                      <a:pt x="1650" y="382"/>
                      <a:pt x="1669" y="522"/>
                    </a:cubicBezTo>
                    <a:cubicBezTo>
                      <a:pt x="1671" y="540"/>
                      <a:pt x="1665" y="542"/>
                      <a:pt x="1650" y="541"/>
                    </a:cubicBezTo>
                    <a:cubicBezTo>
                      <a:pt x="1614" y="538"/>
                      <a:pt x="1578" y="540"/>
                      <a:pt x="1542" y="544"/>
                    </a:cubicBezTo>
                    <a:cubicBezTo>
                      <a:pt x="1539" y="545"/>
                      <a:pt x="1536" y="545"/>
                      <a:pt x="1533" y="546"/>
                    </a:cubicBezTo>
                    <a:cubicBezTo>
                      <a:pt x="1512" y="550"/>
                      <a:pt x="1500" y="565"/>
                      <a:pt x="1502" y="584"/>
                    </a:cubicBezTo>
                    <a:cubicBezTo>
                      <a:pt x="1505" y="603"/>
                      <a:pt x="1520" y="616"/>
                      <a:pt x="1542" y="613"/>
                    </a:cubicBezTo>
                    <a:cubicBezTo>
                      <a:pt x="1588" y="608"/>
                      <a:pt x="1634" y="607"/>
                      <a:pt x="1680" y="611"/>
                    </a:cubicBezTo>
                    <a:cubicBezTo>
                      <a:pt x="1827" y="625"/>
                      <a:pt x="1956" y="750"/>
                      <a:pt x="1976" y="896"/>
                    </a:cubicBezTo>
                    <a:cubicBezTo>
                      <a:pt x="2002" y="1092"/>
                      <a:pt x="1888" y="1251"/>
                      <a:pt x="1694" y="128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6"/>
              <p:cNvSpPr>
                <a:spLocks noEditPoints="1"/>
              </p:cNvSpPr>
              <p:nvPr/>
            </p:nvSpPr>
            <p:spPr bwMode="auto">
              <a:xfrm>
                <a:off x="1772" y="2720"/>
                <a:ext cx="558" cy="772"/>
              </a:xfrm>
              <a:custGeom>
                <a:avLst/>
                <a:gdLst>
                  <a:gd name="T0" fmla="*/ 273 w 278"/>
                  <a:gd name="T1" fmla="*/ 112 h 385"/>
                  <a:gd name="T2" fmla="*/ 124 w 278"/>
                  <a:gd name="T3" fmla="*/ 10 h 385"/>
                  <a:gd name="T4" fmla="*/ 5 w 278"/>
                  <a:gd name="T5" fmla="*/ 154 h 385"/>
                  <a:gd name="T6" fmla="*/ 92 w 278"/>
                  <a:gd name="T7" fmla="*/ 271 h 385"/>
                  <a:gd name="T8" fmla="*/ 107 w 278"/>
                  <a:gd name="T9" fmla="*/ 293 h 385"/>
                  <a:gd name="T10" fmla="*/ 107 w 278"/>
                  <a:gd name="T11" fmla="*/ 347 h 385"/>
                  <a:gd name="T12" fmla="*/ 140 w 278"/>
                  <a:gd name="T13" fmla="*/ 384 h 385"/>
                  <a:gd name="T14" fmla="*/ 175 w 278"/>
                  <a:gd name="T15" fmla="*/ 346 h 385"/>
                  <a:gd name="T16" fmla="*/ 175 w 278"/>
                  <a:gd name="T17" fmla="*/ 297 h 385"/>
                  <a:gd name="T18" fmla="*/ 192 w 278"/>
                  <a:gd name="T19" fmla="*/ 270 h 385"/>
                  <a:gd name="T20" fmla="*/ 277 w 278"/>
                  <a:gd name="T21" fmla="*/ 146 h 385"/>
                  <a:gd name="T22" fmla="*/ 273 w 278"/>
                  <a:gd name="T23" fmla="*/ 112 h 385"/>
                  <a:gd name="T24" fmla="*/ 140 w 278"/>
                  <a:gd name="T25" fmla="*/ 213 h 385"/>
                  <a:gd name="T26" fmla="*/ 73 w 278"/>
                  <a:gd name="T27" fmla="*/ 145 h 385"/>
                  <a:gd name="T28" fmla="*/ 140 w 278"/>
                  <a:gd name="T29" fmla="*/ 77 h 385"/>
                  <a:gd name="T30" fmla="*/ 209 w 278"/>
                  <a:gd name="T31" fmla="*/ 146 h 385"/>
                  <a:gd name="T32" fmla="*/ 140 w 278"/>
                  <a:gd name="T33" fmla="*/ 21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8" h="385">
                    <a:moveTo>
                      <a:pt x="273" y="112"/>
                    </a:moveTo>
                    <a:cubicBezTo>
                      <a:pt x="254" y="47"/>
                      <a:pt x="185" y="0"/>
                      <a:pt x="124" y="10"/>
                    </a:cubicBezTo>
                    <a:cubicBezTo>
                      <a:pt x="54" y="22"/>
                      <a:pt x="0" y="85"/>
                      <a:pt x="5" y="154"/>
                    </a:cubicBezTo>
                    <a:cubicBezTo>
                      <a:pt x="9" y="210"/>
                      <a:pt x="42" y="248"/>
                      <a:pt x="92" y="271"/>
                    </a:cubicBezTo>
                    <a:cubicBezTo>
                      <a:pt x="103" y="276"/>
                      <a:pt x="107" y="281"/>
                      <a:pt x="107" y="293"/>
                    </a:cubicBezTo>
                    <a:cubicBezTo>
                      <a:pt x="106" y="311"/>
                      <a:pt x="106" y="329"/>
                      <a:pt x="107" y="347"/>
                    </a:cubicBezTo>
                    <a:cubicBezTo>
                      <a:pt x="108" y="369"/>
                      <a:pt x="121" y="384"/>
                      <a:pt x="140" y="384"/>
                    </a:cubicBezTo>
                    <a:cubicBezTo>
                      <a:pt x="160" y="385"/>
                      <a:pt x="174" y="370"/>
                      <a:pt x="175" y="346"/>
                    </a:cubicBezTo>
                    <a:cubicBezTo>
                      <a:pt x="176" y="330"/>
                      <a:pt x="176" y="313"/>
                      <a:pt x="175" y="297"/>
                    </a:cubicBezTo>
                    <a:cubicBezTo>
                      <a:pt x="174" y="282"/>
                      <a:pt x="179" y="276"/>
                      <a:pt x="192" y="270"/>
                    </a:cubicBezTo>
                    <a:cubicBezTo>
                      <a:pt x="245" y="245"/>
                      <a:pt x="274" y="204"/>
                      <a:pt x="277" y="146"/>
                    </a:cubicBezTo>
                    <a:cubicBezTo>
                      <a:pt x="278" y="134"/>
                      <a:pt x="276" y="123"/>
                      <a:pt x="273" y="112"/>
                    </a:cubicBezTo>
                    <a:close/>
                    <a:moveTo>
                      <a:pt x="140" y="213"/>
                    </a:moveTo>
                    <a:cubicBezTo>
                      <a:pt x="97" y="213"/>
                      <a:pt x="73" y="188"/>
                      <a:pt x="73" y="145"/>
                    </a:cubicBezTo>
                    <a:cubicBezTo>
                      <a:pt x="73" y="103"/>
                      <a:pt x="99" y="77"/>
                      <a:pt x="140" y="77"/>
                    </a:cubicBezTo>
                    <a:cubicBezTo>
                      <a:pt x="183" y="77"/>
                      <a:pt x="209" y="103"/>
                      <a:pt x="209" y="146"/>
                    </a:cubicBezTo>
                    <a:cubicBezTo>
                      <a:pt x="209" y="189"/>
                      <a:pt x="184" y="213"/>
                      <a:pt x="140" y="2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67" name="Rectangle 66"/>
            <p:cNvSpPr/>
            <p:nvPr/>
          </p:nvSpPr>
          <p:spPr>
            <a:xfrm>
              <a:off x="2180149" y="2233253"/>
              <a:ext cx="3293753" cy="877163"/>
            </a:xfrm>
            <a:prstGeom prst="rect">
              <a:avLst/>
            </a:prstGeom>
          </p:spPr>
          <p:txBody>
            <a:bodyPr wrap="square">
              <a:spAutoFit/>
            </a:bodyPr>
            <a:lstStyle/>
            <a:p>
              <a:r>
                <a:rPr lang="en-US" sz="1700" dirty="0">
                  <a:solidFill>
                    <a:schemeClr val="accent1"/>
                  </a:solidFill>
                  <a:latin typeface="Lato"/>
                  <a:ea typeface="Lato"/>
                  <a:cs typeface="Lato"/>
                  <a:sym typeface="Lato"/>
                </a:rPr>
                <a:t>Real-time availability </a:t>
              </a:r>
              <a:r>
                <a:rPr lang="en-US" sz="1700" dirty="0">
                  <a:solidFill>
                    <a:srgbClr val="545474"/>
                  </a:solidFill>
                  <a:latin typeface="Lato"/>
                  <a:cs typeface="Lato"/>
                  <a:sym typeface="Lato"/>
                </a:rPr>
                <a:t>and alerts </a:t>
              </a:r>
              <a:r>
                <a:rPr lang="en-US" sz="1700" dirty="0">
                  <a:solidFill>
                    <a:srgbClr val="545474"/>
                  </a:solidFill>
                  <a:latin typeface="Lato"/>
                  <a:ea typeface="Lato"/>
                  <a:cs typeface="Lato"/>
                  <a:sym typeface="Lato"/>
                </a:rPr>
                <a:t>keep you informed as situations change</a:t>
              </a:r>
            </a:p>
          </p:txBody>
        </p:sp>
        <p:sp>
          <p:nvSpPr>
            <p:cNvPr id="68" name="Rectangle 67"/>
            <p:cNvSpPr/>
            <p:nvPr/>
          </p:nvSpPr>
          <p:spPr>
            <a:xfrm>
              <a:off x="7553078" y="2233253"/>
              <a:ext cx="3330945" cy="1138773"/>
            </a:xfrm>
            <a:prstGeom prst="rect">
              <a:avLst/>
            </a:prstGeom>
          </p:spPr>
          <p:txBody>
            <a:bodyPr wrap="square">
              <a:spAutoFit/>
            </a:bodyPr>
            <a:lstStyle/>
            <a:p>
              <a:r>
                <a:rPr lang="en-US" sz="1700" dirty="0">
                  <a:solidFill>
                    <a:schemeClr val="accent1"/>
                  </a:solidFill>
                  <a:latin typeface="Lato"/>
                  <a:cs typeface="Lato"/>
                  <a:sym typeface="Lato"/>
                </a:rPr>
                <a:t>All your data </a:t>
              </a:r>
              <a:r>
                <a:rPr lang="en-US" sz="1700" dirty="0">
                  <a:solidFill>
                    <a:srgbClr val="545474"/>
                  </a:solidFill>
                  <a:latin typeface="Lato"/>
                  <a:cs typeface="Lato"/>
                  <a:sym typeface="Lato"/>
                </a:rPr>
                <a:t>in one secure cloud-based solution that you access through a single easy-to-use interface</a:t>
              </a:r>
            </a:p>
          </p:txBody>
        </p:sp>
        <p:grpSp>
          <p:nvGrpSpPr>
            <p:cNvPr id="73" name="Group 72"/>
            <p:cNvGrpSpPr/>
            <p:nvPr/>
          </p:nvGrpSpPr>
          <p:grpSpPr>
            <a:xfrm>
              <a:off x="1629459" y="2670337"/>
              <a:ext cx="383840" cy="364768"/>
              <a:chOff x="1531842" y="2332716"/>
              <a:chExt cx="383840" cy="364768"/>
            </a:xfrm>
          </p:grpSpPr>
          <p:sp>
            <p:nvSpPr>
              <p:cNvPr id="74" name="Oval 73"/>
              <p:cNvSpPr/>
              <p:nvPr/>
            </p:nvSpPr>
            <p:spPr>
              <a:xfrm>
                <a:off x="1531842" y="2332716"/>
                <a:ext cx="335644" cy="335644"/>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dirty="0"/>
              </a:p>
            </p:txBody>
          </p:sp>
          <p:sp>
            <p:nvSpPr>
              <p:cNvPr id="75" name="TextBox 74"/>
              <p:cNvSpPr txBox="1"/>
              <p:nvPr/>
            </p:nvSpPr>
            <p:spPr>
              <a:xfrm>
                <a:off x="1591871" y="2358930"/>
                <a:ext cx="323811" cy="338554"/>
              </a:xfrm>
              <a:prstGeom prst="rect">
                <a:avLst/>
              </a:prstGeom>
              <a:noFill/>
            </p:spPr>
            <p:txBody>
              <a:bodyPr wrap="square" rtlCol="0">
                <a:spAutoFit/>
              </a:bodyPr>
              <a:lstStyle/>
              <a:p>
                <a:pPr algn="ctr"/>
                <a:r>
                  <a:rPr lang="en-US" sz="1600" dirty="0">
                    <a:solidFill>
                      <a:schemeClr val="bg1"/>
                    </a:solidFill>
                    <a:latin typeface="Montserrat" panose="00000500000000000000" pitchFamily="50" charset="0"/>
                  </a:rPr>
                  <a:t>1</a:t>
                </a:r>
              </a:p>
            </p:txBody>
          </p:sp>
        </p:grpSp>
        <p:grpSp>
          <p:nvGrpSpPr>
            <p:cNvPr id="77" name="Group 76"/>
            <p:cNvGrpSpPr/>
            <p:nvPr/>
          </p:nvGrpSpPr>
          <p:grpSpPr>
            <a:xfrm>
              <a:off x="6819885" y="2513093"/>
              <a:ext cx="335644" cy="344215"/>
              <a:chOff x="1531842" y="2324145"/>
              <a:chExt cx="335644" cy="344215"/>
            </a:xfrm>
          </p:grpSpPr>
          <p:sp>
            <p:nvSpPr>
              <p:cNvPr id="78" name="Oval 77"/>
              <p:cNvSpPr/>
              <p:nvPr/>
            </p:nvSpPr>
            <p:spPr>
              <a:xfrm>
                <a:off x="1531842" y="2332716"/>
                <a:ext cx="335644" cy="335644"/>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dirty="0"/>
              </a:p>
            </p:txBody>
          </p:sp>
          <p:sp>
            <p:nvSpPr>
              <p:cNvPr id="79" name="TextBox 78"/>
              <p:cNvSpPr txBox="1"/>
              <p:nvPr/>
            </p:nvSpPr>
            <p:spPr>
              <a:xfrm>
                <a:off x="1539568" y="2324145"/>
                <a:ext cx="323811" cy="338554"/>
              </a:xfrm>
              <a:prstGeom prst="rect">
                <a:avLst/>
              </a:prstGeom>
              <a:noFill/>
            </p:spPr>
            <p:txBody>
              <a:bodyPr wrap="square" rtlCol="0">
                <a:spAutoFit/>
              </a:bodyPr>
              <a:lstStyle/>
              <a:p>
                <a:pPr algn="ctr"/>
                <a:r>
                  <a:rPr lang="en-US" sz="1600" dirty="0">
                    <a:solidFill>
                      <a:schemeClr val="bg1"/>
                    </a:solidFill>
                    <a:latin typeface="Montserrat" panose="00000500000000000000" pitchFamily="50" charset="0"/>
                  </a:rPr>
                  <a:t>2</a:t>
                </a:r>
              </a:p>
            </p:txBody>
          </p:sp>
        </p:grpSp>
      </p:grpSp>
      <p:grpSp>
        <p:nvGrpSpPr>
          <p:cNvPr id="2" name="Group 1"/>
          <p:cNvGrpSpPr/>
          <p:nvPr/>
        </p:nvGrpSpPr>
        <p:grpSpPr>
          <a:xfrm>
            <a:off x="1030156" y="3753182"/>
            <a:ext cx="10025770" cy="1666861"/>
            <a:chOff x="1030156" y="3930736"/>
            <a:chExt cx="10025770" cy="1666861"/>
          </a:xfrm>
        </p:grpSpPr>
        <p:sp>
          <p:nvSpPr>
            <p:cNvPr id="13" name="Freeform 34"/>
            <p:cNvSpPr>
              <a:spLocks noEditPoints="1"/>
            </p:cNvSpPr>
            <p:nvPr/>
          </p:nvSpPr>
          <p:spPr bwMode="auto">
            <a:xfrm>
              <a:off x="1030156" y="4138946"/>
              <a:ext cx="812403" cy="625641"/>
            </a:xfrm>
            <a:custGeom>
              <a:avLst/>
              <a:gdLst>
                <a:gd name="T0" fmla="*/ 0 w 1957"/>
                <a:gd name="T1" fmla="*/ 1508 h 1508"/>
                <a:gd name="T2" fmla="*/ 0 w 1957"/>
                <a:gd name="T3" fmla="*/ 0 h 1508"/>
                <a:gd name="T4" fmla="*/ 1957 w 1957"/>
                <a:gd name="T5" fmla="*/ 0 h 1508"/>
                <a:gd name="T6" fmla="*/ 1957 w 1957"/>
                <a:gd name="T7" fmla="*/ 1508 h 1508"/>
                <a:gd name="T8" fmla="*/ 0 w 1957"/>
                <a:gd name="T9" fmla="*/ 1508 h 1508"/>
                <a:gd name="T10" fmla="*/ 1910 w 1957"/>
                <a:gd name="T11" fmla="*/ 327 h 1508"/>
                <a:gd name="T12" fmla="*/ 48 w 1957"/>
                <a:gd name="T13" fmla="*/ 327 h 1508"/>
                <a:gd name="T14" fmla="*/ 48 w 1957"/>
                <a:gd name="T15" fmla="*/ 1457 h 1508"/>
                <a:gd name="T16" fmla="*/ 1910 w 1957"/>
                <a:gd name="T17" fmla="*/ 1457 h 1508"/>
                <a:gd name="T18" fmla="*/ 1910 w 1957"/>
                <a:gd name="T19" fmla="*/ 327 h 1508"/>
                <a:gd name="T20" fmla="*/ 1823 w 1957"/>
                <a:gd name="T21" fmla="*/ 84 h 1508"/>
                <a:gd name="T22" fmla="*/ 1805 w 1957"/>
                <a:gd name="T23" fmla="*/ 83 h 1508"/>
                <a:gd name="T24" fmla="*/ 1349 w 1957"/>
                <a:gd name="T25" fmla="*/ 83 h 1508"/>
                <a:gd name="T26" fmla="*/ 863 w 1957"/>
                <a:gd name="T27" fmla="*/ 82 h 1508"/>
                <a:gd name="T28" fmla="*/ 844 w 1957"/>
                <a:gd name="T29" fmla="*/ 101 h 1508"/>
                <a:gd name="T30" fmla="*/ 844 w 1957"/>
                <a:gd name="T31" fmla="*/ 169 h 1508"/>
                <a:gd name="T32" fmla="*/ 844 w 1957"/>
                <a:gd name="T33" fmla="*/ 261 h 1508"/>
                <a:gd name="T34" fmla="*/ 1823 w 1957"/>
                <a:gd name="T35" fmla="*/ 261 h 1508"/>
                <a:gd name="T36" fmla="*/ 1823 w 1957"/>
                <a:gd name="T37" fmla="*/ 84 h 1508"/>
                <a:gd name="T38" fmla="*/ 295 w 1957"/>
                <a:gd name="T39" fmla="*/ 103 h 1508"/>
                <a:gd name="T40" fmla="*/ 122 w 1957"/>
                <a:gd name="T41" fmla="*/ 103 h 1508"/>
                <a:gd name="T42" fmla="*/ 122 w 1957"/>
                <a:gd name="T43" fmla="*/ 252 h 1508"/>
                <a:gd name="T44" fmla="*/ 295 w 1957"/>
                <a:gd name="T45" fmla="*/ 252 h 1508"/>
                <a:gd name="T46" fmla="*/ 295 w 1957"/>
                <a:gd name="T47" fmla="*/ 103 h 1508"/>
                <a:gd name="T48" fmla="*/ 530 w 1957"/>
                <a:gd name="T49" fmla="*/ 103 h 1508"/>
                <a:gd name="T50" fmla="*/ 357 w 1957"/>
                <a:gd name="T51" fmla="*/ 103 h 1508"/>
                <a:gd name="T52" fmla="*/ 357 w 1957"/>
                <a:gd name="T53" fmla="*/ 252 h 1508"/>
                <a:gd name="T54" fmla="*/ 530 w 1957"/>
                <a:gd name="T55" fmla="*/ 252 h 1508"/>
                <a:gd name="T56" fmla="*/ 530 w 1957"/>
                <a:gd name="T57" fmla="*/ 103 h 1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57" h="1508">
                  <a:moveTo>
                    <a:pt x="0" y="1508"/>
                  </a:moveTo>
                  <a:cubicBezTo>
                    <a:pt x="0" y="1004"/>
                    <a:pt x="0" y="503"/>
                    <a:pt x="0" y="0"/>
                  </a:cubicBezTo>
                  <a:cubicBezTo>
                    <a:pt x="653" y="0"/>
                    <a:pt x="1305" y="0"/>
                    <a:pt x="1957" y="0"/>
                  </a:cubicBezTo>
                  <a:cubicBezTo>
                    <a:pt x="1957" y="503"/>
                    <a:pt x="1957" y="1005"/>
                    <a:pt x="1957" y="1508"/>
                  </a:cubicBezTo>
                  <a:cubicBezTo>
                    <a:pt x="1305" y="1508"/>
                    <a:pt x="653" y="1508"/>
                    <a:pt x="0" y="1508"/>
                  </a:cubicBezTo>
                  <a:close/>
                  <a:moveTo>
                    <a:pt x="1910" y="327"/>
                  </a:moveTo>
                  <a:cubicBezTo>
                    <a:pt x="1288" y="327"/>
                    <a:pt x="668" y="327"/>
                    <a:pt x="48" y="327"/>
                  </a:cubicBezTo>
                  <a:cubicBezTo>
                    <a:pt x="48" y="705"/>
                    <a:pt x="48" y="1081"/>
                    <a:pt x="48" y="1457"/>
                  </a:cubicBezTo>
                  <a:cubicBezTo>
                    <a:pt x="669" y="1457"/>
                    <a:pt x="1289" y="1457"/>
                    <a:pt x="1910" y="1457"/>
                  </a:cubicBezTo>
                  <a:cubicBezTo>
                    <a:pt x="1910" y="1080"/>
                    <a:pt x="1910" y="705"/>
                    <a:pt x="1910" y="327"/>
                  </a:cubicBezTo>
                  <a:close/>
                  <a:moveTo>
                    <a:pt x="1823" y="84"/>
                  </a:moveTo>
                  <a:cubicBezTo>
                    <a:pt x="1815" y="83"/>
                    <a:pt x="1810" y="83"/>
                    <a:pt x="1805" y="83"/>
                  </a:cubicBezTo>
                  <a:cubicBezTo>
                    <a:pt x="1653" y="83"/>
                    <a:pt x="1501" y="83"/>
                    <a:pt x="1349" y="83"/>
                  </a:cubicBezTo>
                  <a:cubicBezTo>
                    <a:pt x="1187" y="83"/>
                    <a:pt x="1025" y="83"/>
                    <a:pt x="863" y="82"/>
                  </a:cubicBezTo>
                  <a:cubicBezTo>
                    <a:pt x="849" y="82"/>
                    <a:pt x="843" y="86"/>
                    <a:pt x="844" y="101"/>
                  </a:cubicBezTo>
                  <a:cubicBezTo>
                    <a:pt x="845" y="124"/>
                    <a:pt x="844" y="147"/>
                    <a:pt x="844" y="169"/>
                  </a:cubicBezTo>
                  <a:cubicBezTo>
                    <a:pt x="844" y="200"/>
                    <a:pt x="844" y="230"/>
                    <a:pt x="844" y="261"/>
                  </a:cubicBezTo>
                  <a:cubicBezTo>
                    <a:pt x="1172" y="261"/>
                    <a:pt x="1497" y="261"/>
                    <a:pt x="1823" y="261"/>
                  </a:cubicBezTo>
                  <a:cubicBezTo>
                    <a:pt x="1823" y="201"/>
                    <a:pt x="1823" y="144"/>
                    <a:pt x="1823" y="84"/>
                  </a:cubicBezTo>
                  <a:close/>
                  <a:moveTo>
                    <a:pt x="295" y="103"/>
                  </a:moveTo>
                  <a:cubicBezTo>
                    <a:pt x="236" y="103"/>
                    <a:pt x="179" y="103"/>
                    <a:pt x="122" y="103"/>
                  </a:cubicBezTo>
                  <a:cubicBezTo>
                    <a:pt x="122" y="154"/>
                    <a:pt x="122" y="203"/>
                    <a:pt x="122" y="252"/>
                  </a:cubicBezTo>
                  <a:cubicBezTo>
                    <a:pt x="180" y="252"/>
                    <a:pt x="237" y="252"/>
                    <a:pt x="295" y="252"/>
                  </a:cubicBezTo>
                  <a:cubicBezTo>
                    <a:pt x="295" y="202"/>
                    <a:pt x="295" y="153"/>
                    <a:pt x="295" y="103"/>
                  </a:cubicBezTo>
                  <a:close/>
                  <a:moveTo>
                    <a:pt x="530" y="103"/>
                  </a:moveTo>
                  <a:cubicBezTo>
                    <a:pt x="471" y="103"/>
                    <a:pt x="414" y="103"/>
                    <a:pt x="357" y="103"/>
                  </a:cubicBezTo>
                  <a:cubicBezTo>
                    <a:pt x="357" y="154"/>
                    <a:pt x="357" y="203"/>
                    <a:pt x="357" y="252"/>
                  </a:cubicBezTo>
                  <a:cubicBezTo>
                    <a:pt x="416" y="252"/>
                    <a:pt x="473" y="252"/>
                    <a:pt x="530" y="252"/>
                  </a:cubicBezTo>
                  <a:cubicBezTo>
                    <a:pt x="530" y="202"/>
                    <a:pt x="530" y="153"/>
                    <a:pt x="530" y="103"/>
                  </a:cubicBezTo>
                  <a:close/>
                </a:path>
              </a:pathLst>
            </a:custGeom>
            <a:solidFill>
              <a:srgbClr val="54547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noEditPoints="1"/>
            </p:cNvSpPr>
            <p:nvPr/>
          </p:nvSpPr>
          <p:spPr bwMode="auto">
            <a:xfrm>
              <a:off x="6351484" y="4138431"/>
              <a:ext cx="702488" cy="661827"/>
            </a:xfrm>
            <a:custGeom>
              <a:avLst/>
              <a:gdLst>
                <a:gd name="T0" fmla="*/ 313 w 402"/>
                <a:gd name="T1" fmla="*/ 348 h 379"/>
                <a:gd name="T2" fmla="*/ 131 w 402"/>
                <a:gd name="T3" fmla="*/ 378 h 379"/>
                <a:gd name="T4" fmla="*/ 93 w 402"/>
                <a:gd name="T5" fmla="*/ 319 h 379"/>
                <a:gd name="T6" fmla="*/ 11 w 402"/>
                <a:gd name="T7" fmla="*/ 319 h 379"/>
                <a:gd name="T8" fmla="*/ 1 w 402"/>
                <a:gd name="T9" fmla="*/ 212 h 379"/>
                <a:gd name="T10" fmla="*/ 51 w 402"/>
                <a:gd name="T11" fmla="*/ 1 h 379"/>
                <a:gd name="T12" fmla="*/ 184 w 402"/>
                <a:gd name="T13" fmla="*/ 35 h 379"/>
                <a:gd name="T14" fmla="*/ 285 w 402"/>
                <a:gd name="T15" fmla="*/ 38 h 379"/>
                <a:gd name="T16" fmla="*/ 354 w 402"/>
                <a:gd name="T17" fmla="*/ 49 h 379"/>
                <a:gd name="T18" fmla="*/ 354 w 402"/>
                <a:gd name="T19" fmla="*/ 98 h 379"/>
                <a:gd name="T20" fmla="*/ 391 w 402"/>
                <a:gd name="T21" fmla="*/ 98 h 379"/>
                <a:gd name="T22" fmla="*/ 397 w 402"/>
                <a:gd name="T23" fmla="*/ 125 h 379"/>
                <a:gd name="T24" fmla="*/ 343 w 402"/>
                <a:gd name="T25" fmla="*/ 319 h 379"/>
                <a:gd name="T26" fmla="*/ 303 w 402"/>
                <a:gd name="T27" fmla="*/ 319 h 379"/>
                <a:gd name="T28" fmla="*/ 339 w 402"/>
                <a:gd name="T29" fmla="*/ 115 h 379"/>
                <a:gd name="T30" fmla="*/ 62 w 402"/>
                <a:gd name="T31" fmla="*/ 120 h 379"/>
                <a:gd name="T32" fmla="*/ 20 w 402"/>
                <a:gd name="T33" fmla="*/ 301 h 379"/>
                <a:gd name="T34" fmla="*/ 106 w 402"/>
                <a:gd name="T35" fmla="*/ 302 h 379"/>
                <a:gd name="T36" fmla="*/ 151 w 402"/>
                <a:gd name="T37" fmla="*/ 269 h 379"/>
                <a:gd name="T38" fmla="*/ 206 w 402"/>
                <a:gd name="T39" fmla="*/ 241 h 379"/>
                <a:gd name="T40" fmla="*/ 285 w 402"/>
                <a:gd name="T41" fmla="*/ 302 h 379"/>
                <a:gd name="T42" fmla="*/ 340 w 402"/>
                <a:gd name="T43" fmla="*/ 297 h 379"/>
                <a:gd name="T44" fmla="*/ 382 w 402"/>
                <a:gd name="T45" fmla="*/ 115 h 379"/>
                <a:gd name="T46" fmla="*/ 18 w 402"/>
                <a:gd name="T47" fmla="*/ 235 h 379"/>
                <a:gd name="T48" fmla="*/ 48 w 402"/>
                <a:gd name="T49" fmla="*/ 108 h 379"/>
                <a:gd name="T50" fmla="*/ 332 w 402"/>
                <a:gd name="T51" fmla="*/ 98 h 379"/>
                <a:gd name="T52" fmla="*/ 337 w 402"/>
                <a:gd name="T53" fmla="*/ 55 h 379"/>
                <a:gd name="T54" fmla="*/ 180 w 402"/>
                <a:gd name="T55" fmla="*/ 55 h 379"/>
                <a:gd name="T56" fmla="*/ 142 w 402"/>
                <a:gd name="T57" fmla="*/ 18 h 379"/>
                <a:gd name="T58" fmla="*/ 18 w 402"/>
                <a:gd name="T59" fmla="*/ 39 h 379"/>
                <a:gd name="T60" fmla="*/ 17 w 402"/>
                <a:gd name="T61" fmla="*/ 193 h 379"/>
                <a:gd name="T62" fmla="*/ 205 w 402"/>
                <a:gd name="T63" fmla="*/ 361 h 379"/>
                <a:gd name="T64" fmla="*/ 279 w 402"/>
                <a:gd name="T65" fmla="*/ 361 h 379"/>
                <a:gd name="T66" fmla="*/ 274 w 402"/>
                <a:gd name="T67" fmla="*/ 325 h 379"/>
                <a:gd name="T68" fmla="*/ 262 w 402"/>
                <a:gd name="T69" fmla="*/ 299 h 379"/>
                <a:gd name="T70" fmla="*/ 167 w 402"/>
                <a:gd name="T71" fmla="*/ 284 h 379"/>
                <a:gd name="T72" fmla="*/ 137 w 402"/>
                <a:gd name="T73" fmla="*/ 288 h 379"/>
                <a:gd name="T74" fmla="*/ 125 w 402"/>
                <a:gd name="T75" fmla="*/ 313 h 379"/>
                <a:gd name="T76" fmla="*/ 131 w 402"/>
                <a:gd name="T77" fmla="*/ 361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2" h="379">
                  <a:moveTo>
                    <a:pt x="303" y="319"/>
                  </a:moveTo>
                  <a:cubicBezTo>
                    <a:pt x="310" y="328"/>
                    <a:pt x="314" y="337"/>
                    <a:pt x="313" y="348"/>
                  </a:cubicBezTo>
                  <a:cubicBezTo>
                    <a:pt x="311" y="363"/>
                    <a:pt x="294" y="379"/>
                    <a:pt x="279" y="379"/>
                  </a:cubicBezTo>
                  <a:cubicBezTo>
                    <a:pt x="230" y="378"/>
                    <a:pt x="180" y="378"/>
                    <a:pt x="131" y="378"/>
                  </a:cubicBezTo>
                  <a:cubicBezTo>
                    <a:pt x="106" y="378"/>
                    <a:pt x="81" y="351"/>
                    <a:pt x="92" y="322"/>
                  </a:cubicBezTo>
                  <a:cubicBezTo>
                    <a:pt x="93" y="321"/>
                    <a:pt x="93" y="320"/>
                    <a:pt x="93" y="319"/>
                  </a:cubicBezTo>
                  <a:cubicBezTo>
                    <a:pt x="91" y="319"/>
                    <a:pt x="90" y="319"/>
                    <a:pt x="88" y="319"/>
                  </a:cubicBezTo>
                  <a:cubicBezTo>
                    <a:pt x="62" y="319"/>
                    <a:pt x="36" y="319"/>
                    <a:pt x="11" y="319"/>
                  </a:cubicBezTo>
                  <a:cubicBezTo>
                    <a:pt x="4" y="319"/>
                    <a:pt x="1" y="315"/>
                    <a:pt x="1" y="308"/>
                  </a:cubicBezTo>
                  <a:cubicBezTo>
                    <a:pt x="1" y="276"/>
                    <a:pt x="1" y="244"/>
                    <a:pt x="1" y="212"/>
                  </a:cubicBezTo>
                  <a:cubicBezTo>
                    <a:pt x="1" y="158"/>
                    <a:pt x="2" y="105"/>
                    <a:pt x="0" y="52"/>
                  </a:cubicBezTo>
                  <a:cubicBezTo>
                    <a:pt x="0" y="23"/>
                    <a:pt x="23" y="0"/>
                    <a:pt x="51" y="1"/>
                  </a:cubicBezTo>
                  <a:cubicBezTo>
                    <a:pt x="79" y="3"/>
                    <a:pt x="107" y="2"/>
                    <a:pt x="135" y="2"/>
                  </a:cubicBezTo>
                  <a:cubicBezTo>
                    <a:pt x="160" y="2"/>
                    <a:pt x="175" y="12"/>
                    <a:pt x="184" y="35"/>
                  </a:cubicBezTo>
                  <a:cubicBezTo>
                    <a:pt x="185" y="38"/>
                    <a:pt x="187" y="38"/>
                    <a:pt x="189" y="38"/>
                  </a:cubicBezTo>
                  <a:cubicBezTo>
                    <a:pt x="221" y="38"/>
                    <a:pt x="253" y="38"/>
                    <a:pt x="285" y="38"/>
                  </a:cubicBezTo>
                  <a:cubicBezTo>
                    <a:pt x="304" y="38"/>
                    <a:pt x="324" y="38"/>
                    <a:pt x="343" y="38"/>
                  </a:cubicBezTo>
                  <a:cubicBezTo>
                    <a:pt x="351" y="38"/>
                    <a:pt x="354" y="41"/>
                    <a:pt x="354" y="49"/>
                  </a:cubicBezTo>
                  <a:cubicBezTo>
                    <a:pt x="354" y="63"/>
                    <a:pt x="354" y="78"/>
                    <a:pt x="354" y="93"/>
                  </a:cubicBezTo>
                  <a:cubicBezTo>
                    <a:pt x="354" y="94"/>
                    <a:pt x="354" y="96"/>
                    <a:pt x="354" y="98"/>
                  </a:cubicBezTo>
                  <a:cubicBezTo>
                    <a:pt x="365" y="98"/>
                    <a:pt x="375" y="98"/>
                    <a:pt x="386" y="98"/>
                  </a:cubicBezTo>
                  <a:cubicBezTo>
                    <a:pt x="387" y="98"/>
                    <a:pt x="389" y="98"/>
                    <a:pt x="391" y="98"/>
                  </a:cubicBezTo>
                  <a:cubicBezTo>
                    <a:pt x="399" y="98"/>
                    <a:pt x="402" y="103"/>
                    <a:pt x="401" y="111"/>
                  </a:cubicBezTo>
                  <a:cubicBezTo>
                    <a:pt x="399" y="115"/>
                    <a:pt x="398" y="120"/>
                    <a:pt x="397" y="125"/>
                  </a:cubicBezTo>
                  <a:cubicBezTo>
                    <a:pt x="383" y="187"/>
                    <a:pt x="368" y="249"/>
                    <a:pt x="354" y="310"/>
                  </a:cubicBezTo>
                  <a:cubicBezTo>
                    <a:pt x="352" y="317"/>
                    <a:pt x="350" y="319"/>
                    <a:pt x="343" y="319"/>
                  </a:cubicBezTo>
                  <a:cubicBezTo>
                    <a:pt x="332" y="319"/>
                    <a:pt x="320" y="319"/>
                    <a:pt x="309" y="319"/>
                  </a:cubicBezTo>
                  <a:cubicBezTo>
                    <a:pt x="307" y="319"/>
                    <a:pt x="305" y="319"/>
                    <a:pt x="303" y="319"/>
                  </a:cubicBezTo>
                  <a:close/>
                  <a:moveTo>
                    <a:pt x="382" y="115"/>
                  </a:moveTo>
                  <a:cubicBezTo>
                    <a:pt x="367" y="115"/>
                    <a:pt x="353" y="115"/>
                    <a:pt x="339" y="115"/>
                  </a:cubicBezTo>
                  <a:cubicBezTo>
                    <a:pt x="249" y="115"/>
                    <a:pt x="159" y="115"/>
                    <a:pt x="69" y="115"/>
                  </a:cubicBezTo>
                  <a:cubicBezTo>
                    <a:pt x="65" y="115"/>
                    <a:pt x="63" y="116"/>
                    <a:pt x="62" y="120"/>
                  </a:cubicBezTo>
                  <a:cubicBezTo>
                    <a:pt x="50" y="174"/>
                    <a:pt x="37" y="229"/>
                    <a:pt x="24" y="284"/>
                  </a:cubicBezTo>
                  <a:cubicBezTo>
                    <a:pt x="23" y="290"/>
                    <a:pt x="22" y="296"/>
                    <a:pt x="20" y="301"/>
                  </a:cubicBezTo>
                  <a:cubicBezTo>
                    <a:pt x="21" y="302"/>
                    <a:pt x="21" y="302"/>
                    <a:pt x="22" y="302"/>
                  </a:cubicBezTo>
                  <a:cubicBezTo>
                    <a:pt x="50" y="302"/>
                    <a:pt x="78" y="302"/>
                    <a:pt x="106" y="302"/>
                  </a:cubicBezTo>
                  <a:cubicBezTo>
                    <a:pt x="111" y="302"/>
                    <a:pt x="115" y="298"/>
                    <a:pt x="116" y="293"/>
                  </a:cubicBezTo>
                  <a:cubicBezTo>
                    <a:pt x="119" y="277"/>
                    <a:pt x="136" y="265"/>
                    <a:pt x="151" y="269"/>
                  </a:cubicBezTo>
                  <a:cubicBezTo>
                    <a:pt x="154" y="270"/>
                    <a:pt x="156" y="269"/>
                    <a:pt x="157" y="267"/>
                  </a:cubicBezTo>
                  <a:cubicBezTo>
                    <a:pt x="170" y="252"/>
                    <a:pt x="186" y="243"/>
                    <a:pt x="206" y="241"/>
                  </a:cubicBezTo>
                  <a:cubicBezTo>
                    <a:pt x="240" y="239"/>
                    <a:pt x="272" y="263"/>
                    <a:pt x="279" y="297"/>
                  </a:cubicBezTo>
                  <a:cubicBezTo>
                    <a:pt x="279" y="301"/>
                    <a:pt x="281" y="302"/>
                    <a:pt x="285" y="302"/>
                  </a:cubicBezTo>
                  <a:cubicBezTo>
                    <a:pt x="301" y="302"/>
                    <a:pt x="317" y="302"/>
                    <a:pt x="334" y="302"/>
                  </a:cubicBezTo>
                  <a:cubicBezTo>
                    <a:pt x="338" y="302"/>
                    <a:pt x="339" y="301"/>
                    <a:pt x="340" y="297"/>
                  </a:cubicBezTo>
                  <a:cubicBezTo>
                    <a:pt x="351" y="250"/>
                    <a:pt x="362" y="204"/>
                    <a:pt x="373" y="157"/>
                  </a:cubicBezTo>
                  <a:cubicBezTo>
                    <a:pt x="376" y="143"/>
                    <a:pt x="379" y="129"/>
                    <a:pt x="382" y="115"/>
                  </a:cubicBezTo>
                  <a:close/>
                  <a:moveTo>
                    <a:pt x="17" y="235"/>
                  </a:moveTo>
                  <a:cubicBezTo>
                    <a:pt x="17" y="235"/>
                    <a:pt x="18" y="235"/>
                    <a:pt x="18" y="235"/>
                  </a:cubicBezTo>
                  <a:cubicBezTo>
                    <a:pt x="18" y="234"/>
                    <a:pt x="18" y="234"/>
                    <a:pt x="19" y="233"/>
                  </a:cubicBezTo>
                  <a:cubicBezTo>
                    <a:pt x="28" y="192"/>
                    <a:pt x="38" y="150"/>
                    <a:pt x="48" y="108"/>
                  </a:cubicBezTo>
                  <a:cubicBezTo>
                    <a:pt x="50" y="100"/>
                    <a:pt x="52" y="98"/>
                    <a:pt x="61" y="98"/>
                  </a:cubicBezTo>
                  <a:cubicBezTo>
                    <a:pt x="151" y="98"/>
                    <a:pt x="242" y="98"/>
                    <a:pt x="332" y="98"/>
                  </a:cubicBezTo>
                  <a:cubicBezTo>
                    <a:pt x="334" y="98"/>
                    <a:pt x="335" y="98"/>
                    <a:pt x="337" y="98"/>
                  </a:cubicBezTo>
                  <a:cubicBezTo>
                    <a:pt x="337" y="83"/>
                    <a:pt x="337" y="69"/>
                    <a:pt x="337" y="55"/>
                  </a:cubicBezTo>
                  <a:cubicBezTo>
                    <a:pt x="335" y="55"/>
                    <a:pt x="333" y="55"/>
                    <a:pt x="331" y="55"/>
                  </a:cubicBezTo>
                  <a:cubicBezTo>
                    <a:pt x="281" y="55"/>
                    <a:pt x="231" y="55"/>
                    <a:pt x="180" y="55"/>
                  </a:cubicBezTo>
                  <a:cubicBezTo>
                    <a:pt x="172" y="55"/>
                    <a:pt x="169" y="52"/>
                    <a:pt x="169" y="44"/>
                  </a:cubicBezTo>
                  <a:cubicBezTo>
                    <a:pt x="168" y="29"/>
                    <a:pt x="157" y="18"/>
                    <a:pt x="142" y="18"/>
                  </a:cubicBezTo>
                  <a:cubicBezTo>
                    <a:pt x="110" y="18"/>
                    <a:pt x="77" y="18"/>
                    <a:pt x="44" y="18"/>
                  </a:cubicBezTo>
                  <a:cubicBezTo>
                    <a:pt x="31" y="18"/>
                    <a:pt x="21" y="26"/>
                    <a:pt x="18" y="39"/>
                  </a:cubicBezTo>
                  <a:cubicBezTo>
                    <a:pt x="17" y="42"/>
                    <a:pt x="17" y="46"/>
                    <a:pt x="17" y="50"/>
                  </a:cubicBezTo>
                  <a:cubicBezTo>
                    <a:pt x="17" y="97"/>
                    <a:pt x="17" y="145"/>
                    <a:pt x="17" y="193"/>
                  </a:cubicBezTo>
                  <a:cubicBezTo>
                    <a:pt x="17" y="207"/>
                    <a:pt x="17" y="221"/>
                    <a:pt x="17" y="235"/>
                  </a:cubicBezTo>
                  <a:close/>
                  <a:moveTo>
                    <a:pt x="205" y="361"/>
                  </a:moveTo>
                  <a:cubicBezTo>
                    <a:pt x="205" y="361"/>
                    <a:pt x="205" y="361"/>
                    <a:pt x="205" y="361"/>
                  </a:cubicBezTo>
                  <a:cubicBezTo>
                    <a:pt x="230" y="361"/>
                    <a:pt x="255" y="361"/>
                    <a:pt x="279" y="361"/>
                  </a:cubicBezTo>
                  <a:cubicBezTo>
                    <a:pt x="287" y="361"/>
                    <a:pt x="293" y="358"/>
                    <a:pt x="295" y="351"/>
                  </a:cubicBezTo>
                  <a:cubicBezTo>
                    <a:pt x="301" y="336"/>
                    <a:pt x="290" y="322"/>
                    <a:pt x="274" y="325"/>
                  </a:cubicBezTo>
                  <a:cubicBezTo>
                    <a:pt x="265" y="326"/>
                    <a:pt x="262" y="323"/>
                    <a:pt x="262" y="314"/>
                  </a:cubicBezTo>
                  <a:cubicBezTo>
                    <a:pt x="262" y="309"/>
                    <a:pt x="263" y="304"/>
                    <a:pt x="262" y="299"/>
                  </a:cubicBezTo>
                  <a:cubicBezTo>
                    <a:pt x="257" y="277"/>
                    <a:pt x="242" y="262"/>
                    <a:pt x="221" y="259"/>
                  </a:cubicBezTo>
                  <a:cubicBezTo>
                    <a:pt x="198" y="255"/>
                    <a:pt x="178" y="265"/>
                    <a:pt x="167" y="284"/>
                  </a:cubicBezTo>
                  <a:cubicBezTo>
                    <a:pt x="163" y="292"/>
                    <a:pt x="159" y="293"/>
                    <a:pt x="152" y="287"/>
                  </a:cubicBezTo>
                  <a:cubicBezTo>
                    <a:pt x="148" y="285"/>
                    <a:pt x="141" y="285"/>
                    <a:pt x="137" y="288"/>
                  </a:cubicBezTo>
                  <a:cubicBezTo>
                    <a:pt x="134" y="291"/>
                    <a:pt x="132" y="294"/>
                    <a:pt x="133" y="299"/>
                  </a:cubicBezTo>
                  <a:cubicBezTo>
                    <a:pt x="136" y="308"/>
                    <a:pt x="134" y="310"/>
                    <a:pt x="125" y="313"/>
                  </a:cubicBezTo>
                  <a:cubicBezTo>
                    <a:pt x="119" y="315"/>
                    <a:pt x="113" y="317"/>
                    <a:pt x="109" y="323"/>
                  </a:cubicBezTo>
                  <a:cubicBezTo>
                    <a:pt x="101" y="338"/>
                    <a:pt x="107" y="361"/>
                    <a:pt x="131" y="361"/>
                  </a:cubicBezTo>
                  <a:cubicBezTo>
                    <a:pt x="156" y="361"/>
                    <a:pt x="181" y="361"/>
                    <a:pt x="205" y="361"/>
                  </a:cubicBezTo>
                  <a:close/>
                </a:path>
              </a:pathLst>
            </a:custGeom>
            <a:solidFill>
              <a:srgbClr val="54547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Rectangle 70"/>
            <p:cNvSpPr/>
            <p:nvPr/>
          </p:nvSpPr>
          <p:spPr>
            <a:xfrm>
              <a:off x="2257415" y="3935604"/>
              <a:ext cx="3112682" cy="1661993"/>
            </a:xfrm>
            <a:prstGeom prst="rect">
              <a:avLst/>
            </a:prstGeom>
          </p:spPr>
          <p:txBody>
            <a:bodyPr wrap="square">
              <a:spAutoFit/>
            </a:bodyPr>
            <a:lstStyle/>
            <a:p>
              <a:r>
                <a:rPr lang="en-US" sz="1700" dirty="0">
                  <a:solidFill>
                    <a:schemeClr val="accent1"/>
                  </a:solidFill>
                  <a:latin typeface="Lato"/>
                  <a:cs typeface="Lato"/>
                  <a:sym typeface="Lato"/>
                </a:rPr>
                <a:t>Easy-to-use dashboards </a:t>
              </a:r>
              <a:br>
                <a:rPr lang="en-US" sz="1700" dirty="0">
                  <a:solidFill>
                    <a:schemeClr val="accent1"/>
                  </a:solidFill>
                  <a:latin typeface="Lato"/>
                  <a:cs typeface="Lato"/>
                  <a:sym typeface="Lato"/>
                </a:rPr>
              </a:br>
              <a:r>
                <a:rPr lang="en-US" sz="1700" dirty="0">
                  <a:solidFill>
                    <a:schemeClr val="accent1"/>
                  </a:solidFill>
                  <a:latin typeface="Lato"/>
                  <a:cs typeface="Lato"/>
                  <a:sym typeface="Lato"/>
                </a:rPr>
                <a:t>and reports </a:t>
              </a:r>
              <a:r>
                <a:rPr lang="en-US" sz="1700" dirty="0">
                  <a:solidFill>
                    <a:srgbClr val="545474"/>
                  </a:solidFill>
                  <a:latin typeface="Lato"/>
                  <a:cs typeface="Lato"/>
                  <a:sym typeface="Lato"/>
                </a:rPr>
                <a:t>of all collected data so you can make more insightful decisions based on data analytics from all your program components</a:t>
              </a:r>
            </a:p>
          </p:txBody>
        </p:sp>
        <p:sp>
          <p:nvSpPr>
            <p:cNvPr id="76" name="Rectangle 75"/>
            <p:cNvSpPr/>
            <p:nvPr/>
          </p:nvSpPr>
          <p:spPr>
            <a:xfrm>
              <a:off x="7553078" y="3930736"/>
              <a:ext cx="3502848" cy="1077218"/>
            </a:xfrm>
            <a:prstGeom prst="rect">
              <a:avLst/>
            </a:prstGeom>
          </p:spPr>
          <p:txBody>
            <a:bodyPr wrap="square">
              <a:spAutoFit/>
            </a:bodyPr>
            <a:lstStyle/>
            <a:p>
              <a:r>
                <a:rPr lang="en-US" sz="1600" dirty="0">
                  <a:solidFill>
                    <a:schemeClr val="accent1"/>
                  </a:solidFill>
                  <a:latin typeface="Lato"/>
                  <a:ea typeface="Lato"/>
                  <a:cs typeface="Lato"/>
                  <a:sym typeface="Lato"/>
                </a:rPr>
                <a:t>Remote access to equipment </a:t>
              </a:r>
              <a:r>
                <a:rPr lang="en-US" sz="1600" dirty="0">
                  <a:solidFill>
                    <a:srgbClr val="545474"/>
                  </a:solidFill>
                  <a:latin typeface="Lato"/>
                  <a:ea typeface="Lato"/>
                  <a:cs typeface="Lato"/>
                  <a:sym typeface="Lato"/>
                </a:rPr>
                <a:t>reduces time—monitor &amp; manage all connected devices and dynamic messages from one central location</a:t>
              </a:r>
            </a:p>
          </p:txBody>
        </p:sp>
        <p:grpSp>
          <p:nvGrpSpPr>
            <p:cNvPr id="80" name="Group 79"/>
            <p:cNvGrpSpPr/>
            <p:nvPr/>
          </p:nvGrpSpPr>
          <p:grpSpPr>
            <a:xfrm>
              <a:off x="6819885" y="4518045"/>
              <a:ext cx="335644" cy="344215"/>
              <a:chOff x="1531842" y="2324145"/>
              <a:chExt cx="335644" cy="344215"/>
            </a:xfrm>
          </p:grpSpPr>
          <p:sp>
            <p:nvSpPr>
              <p:cNvPr id="81" name="Oval 80"/>
              <p:cNvSpPr/>
              <p:nvPr/>
            </p:nvSpPr>
            <p:spPr>
              <a:xfrm>
                <a:off x="1531842" y="2332716"/>
                <a:ext cx="335644" cy="335644"/>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dirty="0"/>
              </a:p>
            </p:txBody>
          </p:sp>
          <p:sp>
            <p:nvSpPr>
              <p:cNvPr id="82" name="TextBox 81"/>
              <p:cNvSpPr txBox="1"/>
              <p:nvPr/>
            </p:nvSpPr>
            <p:spPr>
              <a:xfrm>
                <a:off x="1539568" y="2324145"/>
                <a:ext cx="323811" cy="338554"/>
              </a:xfrm>
              <a:prstGeom prst="rect">
                <a:avLst/>
              </a:prstGeom>
              <a:noFill/>
            </p:spPr>
            <p:txBody>
              <a:bodyPr wrap="square" rtlCol="0">
                <a:spAutoFit/>
              </a:bodyPr>
              <a:lstStyle/>
              <a:p>
                <a:pPr algn="ctr"/>
                <a:r>
                  <a:rPr lang="en-US" sz="1600" dirty="0">
                    <a:solidFill>
                      <a:schemeClr val="bg1"/>
                    </a:solidFill>
                    <a:latin typeface="Montserrat" panose="00000500000000000000" pitchFamily="50" charset="0"/>
                  </a:rPr>
                  <a:t>4</a:t>
                </a:r>
              </a:p>
            </p:txBody>
          </p:sp>
        </p:grpSp>
        <p:grpSp>
          <p:nvGrpSpPr>
            <p:cNvPr id="83" name="Group 82"/>
            <p:cNvGrpSpPr/>
            <p:nvPr/>
          </p:nvGrpSpPr>
          <p:grpSpPr>
            <a:xfrm>
              <a:off x="1629459" y="4589397"/>
              <a:ext cx="335644" cy="344215"/>
              <a:chOff x="1531842" y="2324145"/>
              <a:chExt cx="335644" cy="344215"/>
            </a:xfrm>
          </p:grpSpPr>
          <p:sp>
            <p:nvSpPr>
              <p:cNvPr id="84" name="Oval 83"/>
              <p:cNvSpPr/>
              <p:nvPr/>
            </p:nvSpPr>
            <p:spPr>
              <a:xfrm>
                <a:off x="1531842" y="2332716"/>
                <a:ext cx="335644" cy="335644"/>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dirty="0"/>
              </a:p>
            </p:txBody>
          </p:sp>
          <p:sp>
            <p:nvSpPr>
              <p:cNvPr id="85" name="TextBox 84"/>
              <p:cNvSpPr txBox="1"/>
              <p:nvPr/>
            </p:nvSpPr>
            <p:spPr>
              <a:xfrm>
                <a:off x="1539568" y="2324145"/>
                <a:ext cx="323811" cy="338554"/>
              </a:xfrm>
              <a:prstGeom prst="rect">
                <a:avLst/>
              </a:prstGeom>
              <a:noFill/>
            </p:spPr>
            <p:txBody>
              <a:bodyPr wrap="square" rtlCol="0">
                <a:spAutoFit/>
              </a:bodyPr>
              <a:lstStyle/>
              <a:p>
                <a:pPr algn="ctr"/>
                <a:r>
                  <a:rPr lang="en-US" sz="1600" dirty="0">
                    <a:solidFill>
                      <a:schemeClr val="bg1"/>
                    </a:solidFill>
                    <a:latin typeface="Montserrat" panose="00000500000000000000" pitchFamily="50" charset="0"/>
                  </a:rPr>
                  <a:t>3</a:t>
                </a:r>
              </a:p>
            </p:txBody>
          </p:sp>
        </p:grpSp>
      </p:grpSp>
    </p:spTree>
    <p:extLst>
      <p:ext uri="{BB962C8B-B14F-4D97-AF65-F5344CB8AC3E}">
        <p14:creationId xmlns:p14="http://schemas.microsoft.com/office/powerpoint/2010/main" val="2429540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39434" y="490247"/>
            <a:ext cx="5099366" cy="618631"/>
          </a:xfrm>
        </p:spPr>
        <p:txBody>
          <a:bodyPr/>
          <a:lstStyle/>
          <a:p>
            <a:r>
              <a:rPr lang="en-US" sz="3800" dirty="0">
                <a:solidFill>
                  <a:schemeClr val="accent2"/>
                </a:solidFill>
              </a:rPr>
              <a:t>WHAT WE DO FOR</a:t>
            </a:r>
          </a:p>
        </p:txBody>
      </p:sp>
      <p:pic>
        <p:nvPicPr>
          <p:cNvPr id="4" name="Picture Placeholder 3"/>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0290" r="20290"/>
          <a:stretch>
            <a:fillRect/>
          </a:stretch>
        </p:blipFill>
        <p:spPr/>
      </p:pic>
      <p:sp>
        <p:nvSpPr>
          <p:cNvPr id="8" name="Text Placeholder 7"/>
          <p:cNvSpPr>
            <a:spLocks noGrp="1"/>
          </p:cNvSpPr>
          <p:nvPr>
            <p:ph type="body" sz="quarter" idx="14"/>
          </p:nvPr>
        </p:nvSpPr>
        <p:spPr>
          <a:xfrm>
            <a:off x="590068" y="1835736"/>
            <a:ext cx="4782918" cy="4621772"/>
          </a:xfrm>
        </p:spPr>
        <p:txBody>
          <a:bodyPr>
            <a:normAutofit fontScale="92500" lnSpcReduction="20000"/>
          </a:bodyPr>
          <a:lstStyle/>
          <a:p>
            <a:pPr>
              <a:lnSpc>
                <a:spcPct val="120000"/>
              </a:lnSpc>
            </a:pPr>
            <a:r>
              <a:rPr lang="en-US" dirty="0"/>
              <a:t>Help keep drivers &amp; pedestrians safe by making it easier to </a:t>
            </a:r>
            <a:r>
              <a:rPr lang="en-US" b="1" dirty="0"/>
              <a:t>calm traffic &amp; enforce speed limits </a:t>
            </a:r>
          </a:p>
          <a:p>
            <a:pPr>
              <a:lnSpc>
                <a:spcPct val="120000"/>
              </a:lnSpc>
            </a:pPr>
            <a:r>
              <a:rPr lang="en-US" dirty="0"/>
              <a:t>Provide relevant,</a:t>
            </a:r>
            <a:r>
              <a:rPr lang="en-US" b="1" dirty="0"/>
              <a:t> real-time data </a:t>
            </a:r>
            <a:r>
              <a:rPr lang="en-US" dirty="0"/>
              <a:t>to make </a:t>
            </a:r>
            <a:r>
              <a:rPr lang="en-US" b="1" dirty="0"/>
              <a:t>proactive enforcement decisions</a:t>
            </a:r>
            <a:r>
              <a:rPr lang="en-US" dirty="0"/>
              <a:t> </a:t>
            </a:r>
          </a:p>
          <a:p>
            <a:pPr>
              <a:lnSpc>
                <a:spcPct val="120000"/>
              </a:lnSpc>
            </a:pPr>
            <a:r>
              <a:rPr lang="en-US" dirty="0"/>
              <a:t>Help agencies </a:t>
            </a:r>
            <a:r>
              <a:rPr lang="en-US" b="1" dirty="0"/>
              <a:t>optimize enforcement resources </a:t>
            </a:r>
            <a:r>
              <a:rPr lang="en-US" dirty="0"/>
              <a:t>&amp;</a:t>
            </a:r>
            <a:r>
              <a:rPr lang="en-US" b="1" dirty="0"/>
              <a:t> reduce costs </a:t>
            </a:r>
          </a:p>
          <a:p>
            <a:pPr>
              <a:lnSpc>
                <a:spcPct val="120000"/>
              </a:lnSpc>
            </a:pPr>
            <a:r>
              <a:rPr lang="en-US" dirty="0"/>
              <a:t>Furnish </a:t>
            </a:r>
            <a:r>
              <a:rPr lang="en-US" b="1" dirty="0"/>
              <a:t>reports</a:t>
            </a:r>
            <a:r>
              <a:rPr lang="en-US" dirty="0"/>
              <a:t> to HOAs &amp; citizens </a:t>
            </a:r>
            <a:br>
              <a:rPr lang="en-US" dirty="0"/>
            </a:br>
            <a:r>
              <a:rPr lang="en-US" dirty="0"/>
              <a:t>to </a:t>
            </a:r>
            <a:r>
              <a:rPr lang="en-US" b="1" dirty="0"/>
              <a:t>demonstrate</a:t>
            </a:r>
            <a:r>
              <a:rPr lang="en-US" dirty="0"/>
              <a:t> results of traffic </a:t>
            </a:r>
            <a:br>
              <a:rPr lang="en-US" dirty="0"/>
            </a:br>
            <a:r>
              <a:rPr lang="en-US" dirty="0"/>
              <a:t>calming efforts</a:t>
            </a:r>
          </a:p>
          <a:p>
            <a:pPr>
              <a:lnSpc>
                <a:spcPct val="120000"/>
              </a:lnSpc>
            </a:pPr>
            <a:r>
              <a:rPr lang="en-US" dirty="0"/>
              <a:t>Allow departments to understand &amp; report on impact of traffic safety initiatives to clear complaints faster</a:t>
            </a:r>
          </a:p>
        </p:txBody>
      </p:sp>
      <p:sp>
        <p:nvSpPr>
          <p:cNvPr id="9" name="Text Placeholder 8"/>
          <p:cNvSpPr>
            <a:spLocks noGrp="1"/>
          </p:cNvSpPr>
          <p:nvPr>
            <p:ph type="body" sz="quarter" idx="15"/>
          </p:nvPr>
        </p:nvSpPr>
        <p:spPr>
          <a:xfrm>
            <a:off x="539434" y="969962"/>
            <a:ext cx="5469480" cy="658542"/>
          </a:xfrm>
        </p:spPr>
        <p:txBody>
          <a:bodyPr/>
          <a:lstStyle/>
          <a:p>
            <a:r>
              <a:rPr lang="en-US" sz="3800" dirty="0"/>
              <a:t>LAW ENFORCEMENT </a:t>
            </a:r>
          </a:p>
        </p:txBody>
      </p:sp>
      <p:sp>
        <p:nvSpPr>
          <p:cNvPr id="11" name="Rectangle 10"/>
          <p:cNvSpPr/>
          <p:nvPr/>
        </p:nvSpPr>
        <p:spPr>
          <a:xfrm>
            <a:off x="5865854" y="676065"/>
            <a:ext cx="5622644" cy="5543131"/>
          </a:xfrm>
          <a:prstGeom prst="rect">
            <a:avLst/>
          </a:prstGeom>
          <a:noFill/>
          <a:ln w="15875">
            <a:gradFill flip="none" rotWithShape="1">
              <a:gsLst>
                <a:gs pos="49000">
                  <a:srgbClr val="46A686">
                    <a:alpha val="80000"/>
                  </a:srgbClr>
                </a:gs>
                <a:gs pos="0">
                  <a:schemeClr val="accent2"/>
                </a:gs>
                <a:gs pos="100000">
                  <a:srgbClr val="7BAC42">
                    <a:alpha val="80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8729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0" y="476499"/>
            <a:ext cx="12192000" cy="618631"/>
          </a:xfrm>
        </p:spPr>
        <p:txBody>
          <a:bodyPr/>
          <a:lstStyle/>
          <a:p>
            <a:r>
              <a:rPr lang="en-US" sz="3800" dirty="0"/>
              <a:t>SOLUTIONS FOR LAW ENFORCEMENT</a:t>
            </a:r>
          </a:p>
        </p:txBody>
      </p:sp>
      <p:sp>
        <p:nvSpPr>
          <p:cNvPr id="7" name="Rectangle 6"/>
          <p:cNvSpPr/>
          <p:nvPr/>
        </p:nvSpPr>
        <p:spPr>
          <a:xfrm>
            <a:off x="3192994" y="997770"/>
            <a:ext cx="5806012" cy="341632"/>
          </a:xfrm>
          <a:prstGeom prst="rect">
            <a:avLst/>
          </a:prstGeom>
        </p:spPr>
        <p:txBody>
          <a:bodyPr wrap="none">
            <a:spAutoFit/>
          </a:bodyPr>
          <a:lstStyle/>
          <a:p>
            <a:pPr lvl="0" algn="ctr">
              <a:lnSpc>
                <a:spcPct val="90000"/>
              </a:lnSpc>
              <a:buClr>
                <a:schemeClr val="dk1"/>
              </a:buClr>
              <a:buSzPct val="25000"/>
            </a:pPr>
            <a:r>
              <a:rPr lang="en-US" dirty="0">
                <a:solidFill>
                  <a:schemeClr val="accent6">
                    <a:lumMod val="50000"/>
                  </a:schemeClr>
                </a:solidFill>
                <a:latin typeface="Lato" panose="020F0502020204030203" pitchFamily="34" charset="0"/>
                <a:cs typeface="Lato" panose="020F0502020204030203" pitchFamily="34" charset="0"/>
              </a:rPr>
              <a:t>Connected Solutions for Better Traffic Safety Outcomes</a:t>
            </a:r>
          </a:p>
        </p:txBody>
      </p:sp>
      <p:sp>
        <p:nvSpPr>
          <p:cNvPr id="8" name="TextBox 7"/>
          <p:cNvSpPr txBox="1"/>
          <p:nvPr/>
        </p:nvSpPr>
        <p:spPr>
          <a:xfrm>
            <a:off x="1915059" y="1697449"/>
            <a:ext cx="1879152" cy="646331"/>
          </a:xfrm>
          <a:prstGeom prst="rect">
            <a:avLst/>
          </a:prstGeom>
          <a:noFill/>
        </p:spPr>
        <p:txBody>
          <a:bodyPr wrap="square" rtlCol="0">
            <a:spAutoFit/>
          </a:bodyPr>
          <a:lstStyle/>
          <a:p>
            <a:r>
              <a:rPr lang="en-US" dirty="0">
                <a:solidFill>
                  <a:schemeClr val="accent2"/>
                </a:solidFill>
                <a:latin typeface="Montserrat" panose="00000500000000000000" pitchFamily="50" charset="0"/>
              </a:rPr>
              <a:t>TRAFFIC CALMING</a:t>
            </a:r>
          </a:p>
        </p:txBody>
      </p:sp>
      <p:sp>
        <p:nvSpPr>
          <p:cNvPr id="9" name="Rectangle 8"/>
          <p:cNvSpPr/>
          <p:nvPr/>
        </p:nvSpPr>
        <p:spPr>
          <a:xfrm>
            <a:off x="1904051" y="2298818"/>
            <a:ext cx="2259267" cy="1836400"/>
          </a:xfrm>
          <a:prstGeom prst="rect">
            <a:avLst/>
          </a:prstGeom>
        </p:spPr>
        <p:txBody>
          <a:bodyPr wrap="square">
            <a:spAutoFit/>
          </a:bodyPr>
          <a:lstStyle/>
          <a:p>
            <a:pPr>
              <a:lnSpc>
                <a:spcPts val="1700"/>
              </a:lnSpc>
            </a:pPr>
            <a:r>
              <a:rPr lang="en-US" sz="1400" dirty="0">
                <a:solidFill>
                  <a:schemeClr val="tx2">
                    <a:lumMod val="75000"/>
                  </a:schemeClr>
                </a:solidFill>
                <a:latin typeface="Lato" panose="020F0502020204030203" pitchFamily="34" charset="0"/>
                <a:ea typeface="Lato" panose="020F0502020204030203" pitchFamily="34" charset="0"/>
                <a:cs typeface="Lato" panose="020F0502020204030203" pitchFamily="34" charset="0"/>
              </a:rPr>
              <a:t>Radar feedback &amp; speed dependent messaging, remote diagnostics; analytics for speed limit optimization, enforcement prioritization, 85</a:t>
            </a:r>
            <a:r>
              <a:rPr lang="en-US" sz="1400" baseline="30000" dirty="0">
                <a:solidFill>
                  <a:schemeClr val="tx2">
                    <a:lumMod val="75000"/>
                  </a:schemeClr>
                </a:solidFill>
                <a:latin typeface="Lato" panose="020F0502020204030203" pitchFamily="34" charset="0"/>
                <a:ea typeface="Lato" panose="020F0502020204030203" pitchFamily="34" charset="0"/>
                <a:cs typeface="Lato" panose="020F0502020204030203" pitchFamily="34" charset="0"/>
              </a:rPr>
              <a:t>th</a:t>
            </a:r>
            <a:r>
              <a:rPr lang="en-US" sz="1400" dirty="0">
                <a:solidFill>
                  <a:schemeClr val="tx2">
                    <a:lumMod val="75000"/>
                  </a:schemeClr>
                </a:solidFill>
                <a:latin typeface="Lato" panose="020F0502020204030203" pitchFamily="34" charset="0"/>
                <a:ea typeface="Lato" panose="020F0502020204030203" pitchFamily="34" charset="0"/>
                <a:cs typeface="Lato" panose="020F0502020204030203" pitchFamily="34" charset="0"/>
              </a:rPr>
              <a:t> percentile, measure success</a:t>
            </a:r>
          </a:p>
        </p:txBody>
      </p:sp>
      <p:grpSp>
        <p:nvGrpSpPr>
          <p:cNvPr id="2" name="Group 1"/>
          <p:cNvGrpSpPr/>
          <p:nvPr/>
        </p:nvGrpSpPr>
        <p:grpSpPr>
          <a:xfrm>
            <a:off x="613117" y="1830785"/>
            <a:ext cx="1126224" cy="1126224"/>
            <a:chOff x="1061678" y="1963525"/>
            <a:chExt cx="1371600" cy="1371600"/>
          </a:xfrm>
        </p:grpSpPr>
        <p:grpSp>
          <p:nvGrpSpPr>
            <p:cNvPr id="10" name="Group 9"/>
            <p:cNvGrpSpPr/>
            <p:nvPr/>
          </p:nvGrpSpPr>
          <p:grpSpPr>
            <a:xfrm>
              <a:off x="1061678" y="1963525"/>
              <a:ext cx="1371600" cy="1371600"/>
              <a:chOff x="2487587" y="2362316"/>
              <a:chExt cx="2343148" cy="2343148"/>
            </a:xfrm>
          </p:grpSpPr>
          <p:sp>
            <p:nvSpPr>
              <p:cNvPr id="11" name="Oval 10"/>
              <p:cNvSpPr/>
              <p:nvPr/>
            </p:nvSpPr>
            <p:spPr>
              <a:xfrm>
                <a:off x="2639988" y="2514716"/>
                <a:ext cx="2038346" cy="2038348"/>
              </a:xfrm>
              <a:prstGeom prst="ellipse">
                <a:avLst/>
              </a:prstGeom>
              <a:solidFill>
                <a:schemeClr val="accent2"/>
              </a:solidFill>
              <a:ln w="19050"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4">
                      <a:lumMod val="90000"/>
                    </a:schemeClr>
                  </a:solidFill>
                </a:endParaRPr>
              </a:p>
            </p:txBody>
          </p:sp>
          <p:sp>
            <p:nvSpPr>
              <p:cNvPr id="12" name="Oval 11"/>
              <p:cNvSpPr/>
              <p:nvPr/>
            </p:nvSpPr>
            <p:spPr>
              <a:xfrm>
                <a:off x="2487587" y="2362316"/>
                <a:ext cx="2343148" cy="2343148"/>
              </a:xfrm>
              <a:prstGeom prst="ellipse">
                <a:avLst/>
              </a:prstGeom>
              <a:noFill/>
              <a:ln w="25400" cap="rnd" cmpd="sng">
                <a:solidFill>
                  <a:schemeClr val="accent4">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3" name="Group 4"/>
            <p:cNvGrpSpPr>
              <a:grpSpLocks noChangeAspect="1"/>
            </p:cNvGrpSpPr>
            <p:nvPr/>
          </p:nvGrpSpPr>
          <p:grpSpPr bwMode="auto">
            <a:xfrm>
              <a:off x="1451668" y="2332376"/>
              <a:ext cx="591945" cy="610530"/>
              <a:chOff x="1945" y="1885"/>
              <a:chExt cx="637" cy="657"/>
            </a:xfrm>
            <a:solidFill>
              <a:schemeClr val="bg1"/>
            </a:solidFill>
          </p:grpSpPr>
          <p:sp>
            <p:nvSpPr>
              <p:cNvPr id="14" name="Freeform 5"/>
              <p:cNvSpPr>
                <a:spLocks noEditPoints="1"/>
              </p:cNvSpPr>
              <p:nvPr/>
            </p:nvSpPr>
            <p:spPr bwMode="auto">
              <a:xfrm>
                <a:off x="1945" y="1955"/>
                <a:ext cx="637" cy="496"/>
              </a:xfrm>
              <a:custGeom>
                <a:avLst/>
                <a:gdLst>
                  <a:gd name="T0" fmla="*/ 438 w 439"/>
                  <a:gd name="T1" fmla="*/ 300 h 343"/>
                  <a:gd name="T2" fmla="*/ 284 w 439"/>
                  <a:gd name="T3" fmla="*/ 343 h 343"/>
                  <a:gd name="T4" fmla="*/ 2 w 439"/>
                  <a:gd name="T5" fmla="*/ 304 h 343"/>
                  <a:gd name="T6" fmla="*/ 0 w 439"/>
                  <a:gd name="T7" fmla="*/ 226 h 343"/>
                  <a:gd name="T8" fmla="*/ 18 w 439"/>
                  <a:gd name="T9" fmla="*/ 181 h 343"/>
                  <a:gd name="T10" fmla="*/ 62 w 439"/>
                  <a:gd name="T11" fmla="*/ 86 h 343"/>
                  <a:gd name="T12" fmla="*/ 100 w 439"/>
                  <a:gd name="T13" fmla="*/ 2 h 343"/>
                  <a:gd name="T14" fmla="*/ 140 w 439"/>
                  <a:gd name="T15" fmla="*/ 37 h 343"/>
                  <a:gd name="T16" fmla="*/ 300 w 439"/>
                  <a:gd name="T17" fmla="*/ 31 h 343"/>
                  <a:gd name="T18" fmla="*/ 376 w 439"/>
                  <a:gd name="T19" fmla="*/ 41 h 343"/>
                  <a:gd name="T20" fmla="*/ 379 w 439"/>
                  <a:gd name="T21" fmla="*/ 95 h 343"/>
                  <a:gd name="T22" fmla="*/ 428 w 439"/>
                  <a:gd name="T23" fmla="*/ 194 h 343"/>
                  <a:gd name="T24" fmla="*/ 439 w 439"/>
                  <a:gd name="T25" fmla="*/ 221 h 343"/>
                  <a:gd name="T26" fmla="*/ 219 w 439"/>
                  <a:gd name="T27" fmla="*/ 328 h 343"/>
                  <a:gd name="T28" fmla="*/ 385 w 439"/>
                  <a:gd name="T29" fmla="*/ 328 h 343"/>
                  <a:gd name="T30" fmla="*/ 424 w 439"/>
                  <a:gd name="T31" fmla="*/ 225 h 343"/>
                  <a:gd name="T32" fmla="*/ 313 w 439"/>
                  <a:gd name="T33" fmla="*/ 186 h 343"/>
                  <a:gd name="T34" fmla="*/ 16 w 439"/>
                  <a:gd name="T35" fmla="*/ 222 h 343"/>
                  <a:gd name="T36" fmla="*/ 57 w 439"/>
                  <a:gd name="T37" fmla="*/ 328 h 343"/>
                  <a:gd name="T38" fmla="*/ 405 w 439"/>
                  <a:gd name="T39" fmla="*/ 175 h 343"/>
                  <a:gd name="T40" fmla="*/ 225 w 439"/>
                  <a:gd name="T41" fmla="*/ 37 h 343"/>
                  <a:gd name="T42" fmla="*/ 38 w 439"/>
                  <a:gd name="T43" fmla="*/ 160 h 343"/>
                  <a:gd name="T44" fmla="*/ 59 w 439"/>
                  <a:gd name="T45" fmla="*/ 171 h 343"/>
                  <a:gd name="T46" fmla="*/ 250 w 439"/>
                  <a:gd name="T47" fmla="*/ 167 h 343"/>
                  <a:gd name="T48" fmla="*/ 348 w 439"/>
                  <a:gd name="T49" fmla="*/ 166 h 343"/>
                  <a:gd name="T50" fmla="*/ 405 w 439"/>
                  <a:gd name="T51" fmla="*/ 175 h 343"/>
                  <a:gd name="T52" fmla="*/ 360 w 439"/>
                  <a:gd name="T53" fmla="*/ 38 h 343"/>
                  <a:gd name="T54" fmla="*/ 313 w 439"/>
                  <a:gd name="T55" fmla="*/ 40 h 343"/>
                  <a:gd name="T56" fmla="*/ 329 w 439"/>
                  <a:gd name="T57" fmla="*/ 53 h 343"/>
                  <a:gd name="T58" fmla="*/ 78 w 439"/>
                  <a:gd name="T59" fmla="*/ 74 h 343"/>
                  <a:gd name="T60" fmla="*/ 123 w 439"/>
                  <a:gd name="T61" fmla="*/ 44 h 343"/>
                  <a:gd name="T62" fmla="*/ 102 w 439"/>
                  <a:gd name="T63" fmla="*/ 18 h 343"/>
                  <a:gd name="T64" fmla="*/ 78 w 439"/>
                  <a:gd name="T65" fmla="*/ 74 h 343"/>
                  <a:gd name="T66" fmla="*/ 333 w 439"/>
                  <a:gd name="T67" fmla="*/ 171 h 343"/>
                  <a:gd name="T68" fmla="*/ 265 w 439"/>
                  <a:gd name="T69" fmla="*/ 171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9" h="343">
                    <a:moveTo>
                      <a:pt x="439" y="293"/>
                    </a:moveTo>
                    <a:cubicBezTo>
                      <a:pt x="439" y="295"/>
                      <a:pt x="438" y="298"/>
                      <a:pt x="438" y="300"/>
                    </a:cubicBezTo>
                    <a:cubicBezTo>
                      <a:pt x="432" y="326"/>
                      <a:pt x="411" y="343"/>
                      <a:pt x="384" y="343"/>
                    </a:cubicBezTo>
                    <a:cubicBezTo>
                      <a:pt x="350" y="343"/>
                      <a:pt x="317" y="343"/>
                      <a:pt x="284" y="343"/>
                    </a:cubicBezTo>
                    <a:cubicBezTo>
                      <a:pt x="208" y="343"/>
                      <a:pt x="132" y="343"/>
                      <a:pt x="56" y="343"/>
                    </a:cubicBezTo>
                    <a:cubicBezTo>
                      <a:pt x="30" y="343"/>
                      <a:pt x="9" y="328"/>
                      <a:pt x="2" y="304"/>
                    </a:cubicBezTo>
                    <a:cubicBezTo>
                      <a:pt x="1" y="299"/>
                      <a:pt x="0" y="294"/>
                      <a:pt x="0" y="289"/>
                    </a:cubicBezTo>
                    <a:cubicBezTo>
                      <a:pt x="0" y="268"/>
                      <a:pt x="0" y="247"/>
                      <a:pt x="0" y="226"/>
                    </a:cubicBezTo>
                    <a:cubicBezTo>
                      <a:pt x="0" y="213"/>
                      <a:pt x="4" y="201"/>
                      <a:pt x="13" y="191"/>
                    </a:cubicBezTo>
                    <a:cubicBezTo>
                      <a:pt x="16" y="188"/>
                      <a:pt x="17" y="185"/>
                      <a:pt x="18" y="181"/>
                    </a:cubicBezTo>
                    <a:cubicBezTo>
                      <a:pt x="23" y="148"/>
                      <a:pt x="38" y="119"/>
                      <a:pt x="60" y="93"/>
                    </a:cubicBezTo>
                    <a:cubicBezTo>
                      <a:pt x="61" y="91"/>
                      <a:pt x="62" y="88"/>
                      <a:pt x="62" y="86"/>
                    </a:cubicBezTo>
                    <a:cubicBezTo>
                      <a:pt x="63" y="70"/>
                      <a:pt x="62" y="53"/>
                      <a:pt x="63" y="37"/>
                    </a:cubicBezTo>
                    <a:cubicBezTo>
                      <a:pt x="65" y="18"/>
                      <a:pt x="81" y="3"/>
                      <a:pt x="100" y="2"/>
                    </a:cubicBezTo>
                    <a:cubicBezTo>
                      <a:pt x="119" y="2"/>
                      <a:pt x="135" y="15"/>
                      <a:pt x="139" y="34"/>
                    </a:cubicBezTo>
                    <a:cubicBezTo>
                      <a:pt x="140" y="34"/>
                      <a:pt x="140" y="35"/>
                      <a:pt x="140" y="37"/>
                    </a:cubicBezTo>
                    <a:cubicBezTo>
                      <a:pt x="193" y="17"/>
                      <a:pt x="245" y="17"/>
                      <a:pt x="298" y="37"/>
                    </a:cubicBezTo>
                    <a:cubicBezTo>
                      <a:pt x="299" y="35"/>
                      <a:pt x="299" y="33"/>
                      <a:pt x="300" y="31"/>
                    </a:cubicBezTo>
                    <a:cubicBezTo>
                      <a:pt x="305" y="13"/>
                      <a:pt x="323" y="0"/>
                      <a:pt x="340" y="3"/>
                    </a:cubicBezTo>
                    <a:cubicBezTo>
                      <a:pt x="361" y="5"/>
                      <a:pt x="376" y="21"/>
                      <a:pt x="376" y="41"/>
                    </a:cubicBezTo>
                    <a:cubicBezTo>
                      <a:pt x="376" y="55"/>
                      <a:pt x="376" y="70"/>
                      <a:pt x="376" y="85"/>
                    </a:cubicBezTo>
                    <a:cubicBezTo>
                      <a:pt x="376" y="89"/>
                      <a:pt x="377" y="92"/>
                      <a:pt x="379" y="95"/>
                    </a:cubicBezTo>
                    <a:cubicBezTo>
                      <a:pt x="400" y="118"/>
                      <a:pt x="415" y="146"/>
                      <a:pt x="421" y="177"/>
                    </a:cubicBezTo>
                    <a:cubicBezTo>
                      <a:pt x="422" y="183"/>
                      <a:pt x="424" y="189"/>
                      <a:pt x="428" y="194"/>
                    </a:cubicBezTo>
                    <a:cubicBezTo>
                      <a:pt x="434" y="200"/>
                      <a:pt x="437" y="209"/>
                      <a:pt x="438" y="218"/>
                    </a:cubicBezTo>
                    <a:cubicBezTo>
                      <a:pt x="439" y="219"/>
                      <a:pt x="439" y="220"/>
                      <a:pt x="439" y="221"/>
                    </a:cubicBezTo>
                    <a:cubicBezTo>
                      <a:pt x="439" y="245"/>
                      <a:pt x="439" y="269"/>
                      <a:pt x="439" y="293"/>
                    </a:cubicBezTo>
                    <a:close/>
                    <a:moveTo>
                      <a:pt x="219" y="328"/>
                    </a:moveTo>
                    <a:cubicBezTo>
                      <a:pt x="235" y="328"/>
                      <a:pt x="251" y="328"/>
                      <a:pt x="266" y="328"/>
                    </a:cubicBezTo>
                    <a:cubicBezTo>
                      <a:pt x="306" y="328"/>
                      <a:pt x="345" y="328"/>
                      <a:pt x="385" y="328"/>
                    </a:cubicBezTo>
                    <a:cubicBezTo>
                      <a:pt x="405" y="328"/>
                      <a:pt x="423" y="313"/>
                      <a:pt x="424" y="292"/>
                    </a:cubicBezTo>
                    <a:cubicBezTo>
                      <a:pt x="424" y="270"/>
                      <a:pt x="425" y="247"/>
                      <a:pt x="424" y="225"/>
                    </a:cubicBezTo>
                    <a:cubicBezTo>
                      <a:pt x="423" y="201"/>
                      <a:pt x="406" y="186"/>
                      <a:pt x="383" y="186"/>
                    </a:cubicBezTo>
                    <a:cubicBezTo>
                      <a:pt x="359" y="186"/>
                      <a:pt x="336" y="186"/>
                      <a:pt x="313" y="186"/>
                    </a:cubicBezTo>
                    <a:cubicBezTo>
                      <a:pt x="227" y="186"/>
                      <a:pt x="141" y="186"/>
                      <a:pt x="55" y="186"/>
                    </a:cubicBezTo>
                    <a:cubicBezTo>
                      <a:pt x="34" y="186"/>
                      <a:pt x="17" y="201"/>
                      <a:pt x="16" y="222"/>
                    </a:cubicBezTo>
                    <a:cubicBezTo>
                      <a:pt x="15" y="245"/>
                      <a:pt x="14" y="268"/>
                      <a:pt x="16" y="290"/>
                    </a:cubicBezTo>
                    <a:cubicBezTo>
                      <a:pt x="17" y="314"/>
                      <a:pt x="33" y="328"/>
                      <a:pt x="57" y="328"/>
                    </a:cubicBezTo>
                    <a:cubicBezTo>
                      <a:pt x="111" y="328"/>
                      <a:pt x="165" y="328"/>
                      <a:pt x="219" y="328"/>
                    </a:cubicBezTo>
                    <a:close/>
                    <a:moveTo>
                      <a:pt x="405" y="175"/>
                    </a:moveTo>
                    <a:cubicBezTo>
                      <a:pt x="402" y="162"/>
                      <a:pt x="398" y="150"/>
                      <a:pt x="392" y="139"/>
                    </a:cubicBezTo>
                    <a:cubicBezTo>
                      <a:pt x="355" y="74"/>
                      <a:pt x="298" y="41"/>
                      <a:pt x="225" y="37"/>
                    </a:cubicBezTo>
                    <a:cubicBezTo>
                      <a:pt x="184" y="35"/>
                      <a:pt x="147" y="47"/>
                      <a:pt x="113" y="68"/>
                    </a:cubicBezTo>
                    <a:cubicBezTo>
                      <a:pt x="78" y="91"/>
                      <a:pt x="52" y="120"/>
                      <a:pt x="38" y="160"/>
                    </a:cubicBezTo>
                    <a:cubicBezTo>
                      <a:pt x="37" y="164"/>
                      <a:pt x="35" y="169"/>
                      <a:pt x="34" y="174"/>
                    </a:cubicBezTo>
                    <a:cubicBezTo>
                      <a:pt x="43" y="173"/>
                      <a:pt x="51" y="171"/>
                      <a:pt x="59" y="171"/>
                    </a:cubicBezTo>
                    <a:cubicBezTo>
                      <a:pt x="120" y="171"/>
                      <a:pt x="182" y="171"/>
                      <a:pt x="243" y="171"/>
                    </a:cubicBezTo>
                    <a:cubicBezTo>
                      <a:pt x="247" y="171"/>
                      <a:pt x="249" y="171"/>
                      <a:pt x="250" y="167"/>
                    </a:cubicBezTo>
                    <a:cubicBezTo>
                      <a:pt x="257" y="146"/>
                      <a:pt x="276" y="132"/>
                      <a:pt x="298" y="132"/>
                    </a:cubicBezTo>
                    <a:cubicBezTo>
                      <a:pt x="320" y="132"/>
                      <a:pt x="340" y="145"/>
                      <a:pt x="348" y="166"/>
                    </a:cubicBezTo>
                    <a:cubicBezTo>
                      <a:pt x="350" y="170"/>
                      <a:pt x="352" y="171"/>
                      <a:pt x="356" y="171"/>
                    </a:cubicBezTo>
                    <a:cubicBezTo>
                      <a:pt x="372" y="172"/>
                      <a:pt x="389" y="169"/>
                      <a:pt x="405" y="175"/>
                    </a:cubicBezTo>
                    <a:close/>
                    <a:moveTo>
                      <a:pt x="361" y="74"/>
                    </a:moveTo>
                    <a:cubicBezTo>
                      <a:pt x="361" y="62"/>
                      <a:pt x="361" y="50"/>
                      <a:pt x="360" y="38"/>
                    </a:cubicBezTo>
                    <a:cubicBezTo>
                      <a:pt x="359" y="26"/>
                      <a:pt x="348" y="17"/>
                      <a:pt x="337" y="17"/>
                    </a:cubicBezTo>
                    <a:cubicBezTo>
                      <a:pt x="324" y="18"/>
                      <a:pt x="314" y="28"/>
                      <a:pt x="313" y="40"/>
                    </a:cubicBezTo>
                    <a:cubicBezTo>
                      <a:pt x="313" y="43"/>
                      <a:pt x="314" y="44"/>
                      <a:pt x="316" y="45"/>
                    </a:cubicBezTo>
                    <a:cubicBezTo>
                      <a:pt x="320" y="48"/>
                      <a:pt x="325" y="50"/>
                      <a:pt x="329" y="53"/>
                    </a:cubicBezTo>
                    <a:cubicBezTo>
                      <a:pt x="340" y="60"/>
                      <a:pt x="350" y="67"/>
                      <a:pt x="361" y="74"/>
                    </a:cubicBezTo>
                    <a:close/>
                    <a:moveTo>
                      <a:pt x="78" y="74"/>
                    </a:moveTo>
                    <a:cubicBezTo>
                      <a:pt x="79" y="74"/>
                      <a:pt x="79" y="74"/>
                      <a:pt x="79" y="74"/>
                    </a:cubicBezTo>
                    <a:cubicBezTo>
                      <a:pt x="93" y="62"/>
                      <a:pt x="107" y="52"/>
                      <a:pt x="123" y="44"/>
                    </a:cubicBezTo>
                    <a:cubicBezTo>
                      <a:pt x="124" y="44"/>
                      <a:pt x="125" y="42"/>
                      <a:pt x="125" y="41"/>
                    </a:cubicBezTo>
                    <a:cubicBezTo>
                      <a:pt x="125" y="29"/>
                      <a:pt x="115" y="18"/>
                      <a:pt x="102" y="18"/>
                    </a:cubicBezTo>
                    <a:cubicBezTo>
                      <a:pt x="91" y="17"/>
                      <a:pt x="79" y="26"/>
                      <a:pt x="78" y="37"/>
                    </a:cubicBezTo>
                    <a:cubicBezTo>
                      <a:pt x="77" y="49"/>
                      <a:pt x="78" y="62"/>
                      <a:pt x="78" y="74"/>
                    </a:cubicBezTo>
                    <a:close/>
                    <a:moveTo>
                      <a:pt x="265" y="171"/>
                    </a:moveTo>
                    <a:cubicBezTo>
                      <a:pt x="288" y="171"/>
                      <a:pt x="311" y="171"/>
                      <a:pt x="333" y="171"/>
                    </a:cubicBezTo>
                    <a:cubicBezTo>
                      <a:pt x="330" y="158"/>
                      <a:pt x="315" y="147"/>
                      <a:pt x="300" y="147"/>
                    </a:cubicBezTo>
                    <a:cubicBezTo>
                      <a:pt x="284" y="147"/>
                      <a:pt x="269" y="157"/>
                      <a:pt x="265"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6"/>
              <p:cNvSpPr>
                <a:spLocks/>
              </p:cNvSpPr>
              <p:nvPr/>
            </p:nvSpPr>
            <p:spPr bwMode="auto">
              <a:xfrm>
                <a:off x="2014" y="2472"/>
                <a:ext cx="113" cy="70"/>
              </a:xfrm>
              <a:custGeom>
                <a:avLst/>
                <a:gdLst>
                  <a:gd name="T0" fmla="*/ 36 w 78"/>
                  <a:gd name="T1" fmla="*/ 49 h 49"/>
                  <a:gd name="T2" fmla="*/ 32 w 78"/>
                  <a:gd name="T3" fmla="*/ 48 h 49"/>
                  <a:gd name="T4" fmla="*/ 0 w 78"/>
                  <a:gd name="T5" fmla="*/ 11 h 49"/>
                  <a:gd name="T6" fmla="*/ 5 w 78"/>
                  <a:gd name="T7" fmla="*/ 3 h 49"/>
                  <a:gd name="T8" fmla="*/ 13 w 78"/>
                  <a:gd name="T9" fmla="*/ 5 h 49"/>
                  <a:gd name="T10" fmla="*/ 15 w 78"/>
                  <a:gd name="T11" fmla="*/ 12 h 49"/>
                  <a:gd name="T12" fmla="*/ 36 w 78"/>
                  <a:gd name="T13" fmla="*/ 34 h 49"/>
                  <a:gd name="T14" fmla="*/ 63 w 78"/>
                  <a:gd name="T15" fmla="*/ 10 h 49"/>
                  <a:gd name="T16" fmla="*/ 75 w 78"/>
                  <a:gd name="T17" fmla="*/ 4 h 49"/>
                  <a:gd name="T18" fmla="*/ 78 w 78"/>
                  <a:gd name="T19" fmla="*/ 11 h 49"/>
                  <a:gd name="T20" fmla="*/ 47 w 78"/>
                  <a:gd name="T21" fmla="*/ 48 h 49"/>
                  <a:gd name="T22" fmla="*/ 44 w 78"/>
                  <a:gd name="T23" fmla="*/ 49 h 49"/>
                  <a:gd name="T24" fmla="*/ 36 w 78"/>
                  <a:gd name="T25"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49">
                    <a:moveTo>
                      <a:pt x="36" y="49"/>
                    </a:moveTo>
                    <a:cubicBezTo>
                      <a:pt x="34" y="49"/>
                      <a:pt x="33" y="48"/>
                      <a:pt x="32" y="48"/>
                    </a:cubicBezTo>
                    <a:cubicBezTo>
                      <a:pt x="14" y="45"/>
                      <a:pt x="0" y="28"/>
                      <a:pt x="0" y="11"/>
                    </a:cubicBezTo>
                    <a:cubicBezTo>
                      <a:pt x="0" y="7"/>
                      <a:pt x="1" y="4"/>
                      <a:pt x="5" y="3"/>
                    </a:cubicBezTo>
                    <a:cubicBezTo>
                      <a:pt x="7" y="3"/>
                      <a:pt x="11" y="3"/>
                      <a:pt x="13" y="5"/>
                    </a:cubicBezTo>
                    <a:cubicBezTo>
                      <a:pt x="14" y="6"/>
                      <a:pt x="15" y="9"/>
                      <a:pt x="15" y="12"/>
                    </a:cubicBezTo>
                    <a:cubicBezTo>
                      <a:pt x="17" y="24"/>
                      <a:pt x="25" y="32"/>
                      <a:pt x="36" y="34"/>
                    </a:cubicBezTo>
                    <a:cubicBezTo>
                      <a:pt x="50" y="35"/>
                      <a:pt x="61" y="26"/>
                      <a:pt x="63" y="10"/>
                    </a:cubicBezTo>
                    <a:cubicBezTo>
                      <a:pt x="64" y="4"/>
                      <a:pt x="70" y="0"/>
                      <a:pt x="75" y="4"/>
                    </a:cubicBezTo>
                    <a:cubicBezTo>
                      <a:pt x="76" y="5"/>
                      <a:pt x="78" y="9"/>
                      <a:pt x="78" y="11"/>
                    </a:cubicBezTo>
                    <a:cubicBezTo>
                      <a:pt x="78" y="29"/>
                      <a:pt x="64" y="45"/>
                      <a:pt x="47" y="48"/>
                    </a:cubicBezTo>
                    <a:cubicBezTo>
                      <a:pt x="46" y="48"/>
                      <a:pt x="45" y="49"/>
                      <a:pt x="44" y="49"/>
                    </a:cubicBezTo>
                    <a:cubicBezTo>
                      <a:pt x="41" y="49"/>
                      <a:pt x="38" y="49"/>
                      <a:pt x="36"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7"/>
              <p:cNvSpPr>
                <a:spLocks/>
              </p:cNvSpPr>
              <p:nvPr/>
            </p:nvSpPr>
            <p:spPr bwMode="auto">
              <a:xfrm>
                <a:off x="2400" y="2475"/>
                <a:ext cx="113" cy="67"/>
              </a:xfrm>
              <a:custGeom>
                <a:avLst/>
                <a:gdLst>
                  <a:gd name="T0" fmla="*/ 36 w 78"/>
                  <a:gd name="T1" fmla="*/ 47 h 47"/>
                  <a:gd name="T2" fmla="*/ 32 w 78"/>
                  <a:gd name="T3" fmla="*/ 46 h 47"/>
                  <a:gd name="T4" fmla="*/ 0 w 78"/>
                  <a:gd name="T5" fmla="*/ 10 h 47"/>
                  <a:gd name="T6" fmla="*/ 7 w 78"/>
                  <a:gd name="T7" fmla="*/ 0 h 47"/>
                  <a:gd name="T8" fmla="*/ 15 w 78"/>
                  <a:gd name="T9" fmla="*/ 9 h 47"/>
                  <a:gd name="T10" fmla="*/ 37 w 78"/>
                  <a:gd name="T11" fmla="*/ 32 h 47"/>
                  <a:gd name="T12" fmla="*/ 62 w 78"/>
                  <a:gd name="T13" fmla="*/ 15 h 47"/>
                  <a:gd name="T14" fmla="*/ 63 w 78"/>
                  <a:gd name="T15" fmla="*/ 8 h 47"/>
                  <a:gd name="T16" fmla="*/ 71 w 78"/>
                  <a:gd name="T17" fmla="*/ 0 h 47"/>
                  <a:gd name="T18" fmla="*/ 78 w 78"/>
                  <a:gd name="T19" fmla="*/ 9 h 47"/>
                  <a:gd name="T20" fmla="*/ 50 w 78"/>
                  <a:gd name="T21" fmla="*/ 45 h 47"/>
                  <a:gd name="T22" fmla="*/ 43 w 78"/>
                  <a:gd name="T23" fmla="*/ 47 h 47"/>
                  <a:gd name="T24" fmla="*/ 36 w 78"/>
                  <a:gd name="T2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47">
                    <a:moveTo>
                      <a:pt x="36" y="47"/>
                    </a:moveTo>
                    <a:cubicBezTo>
                      <a:pt x="34" y="47"/>
                      <a:pt x="33" y="46"/>
                      <a:pt x="32" y="46"/>
                    </a:cubicBezTo>
                    <a:cubicBezTo>
                      <a:pt x="14" y="43"/>
                      <a:pt x="1" y="27"/>
                      <a:pt x="0" y="10"/>
                    </a:cubicBezTo>
                    <a:cubicBezTo>
                      <a:pt x="0" y="4"/>
                      <a:pt x="3" y="1"/>
                      <a:pt x="7" y="0"/>
                    </a:cubicBezTo>
                    <a:cubicBezTo>
                      <a:pt x="12" y="0"/>
                      <a:pt x="15" y="3"/>
                      <a:pt x="15" y="9"/>
                    </a:cubicBezTo>
                    <a:cubicBezTo>
                      <a:pt x="17" y="22"/>
                      <a:pt x="25" y="30"/>
                      <a:pt x="37" y="32"/>
                    </a:cubicBezTo>
                    <a:cubicBezTo>
                      <a:pt x="48" y="33"/>
                      <a:pt x="58" y="26"/>
                      <a:pt x="62" y="15"/>
                    </a:cubicBezTo>
                    <a:cubicBezTo>
                      <a:pt x="62" y="13"/>
                      <a:pt x="63" y="10"/>
                      <a:pt x="63" y="8"/>
                    </a:cubicBezTo>
                    <a:cubicBezTo>
                      <a:pt x="64" y="3"/>
                      <a:pt x="67" y="0"/>
                      <a:pt x="71" y="0"/>
                    </a:cubicBezTo>
                    <a:cubicBezTo>
                      <a:pt x="75" y="1"/>
                      <a:pt x="78" y="4"/>
                      <a:pt x="78" y="9"/>
                    </a:cubicBezTo>
                    <a:cubicBezTo>
                      <a:pt x="78" y="25"/>
                      <a:pt x="66" y="40"/>
                      <a:pt x="50" y="45"/>
                    </a:cubicBezTo>
                    <a:cubicBezTo>
                      <a:pt x="48" y="46"/>
                      <a:pt x="45" y="47"/>
                      <a:pt x="43" y="47"/>
                    </a:cubicBezTo>
                    <a:cubicBezTo>
                      <a:pt x="40" y="47"/>
                      <a:pt x="38" y="47"/>
                      <a:pt x="36"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8"/>
              <p:cNvSpPr>
                <a:spLocks/>
              </p:cNvSpPr>
              <p:nvPr/>
            </p:nvSpPr>
            <p:spPr bwMode="auto">
              <a:xfrm>
                <a:off x="2513" y="1997"/>
                <a:ext cx="60" cy="24"/>
              </a:xfrm>
              <a:custGeom>
                <a:avLst/>
                <a:gdLst>
                  <a:gd name="T0" fmla="*/ 21 w 41"/>
                  <a:gd name="T1" fmla="*/ 16 h 16"/>
                  <a:gd name="T2" fmla="*/ 9 w 41"/>
                  <a:gd name="T3" fmla="*/ 16 h 16"/>
                  <a:gd name="T4" fmla="*/ 0 w 41"/>
                  <a:gd name="T5" fmla="*/ 8 h 16"/>
                  <a:gd name="T6" fmla="*/ 8 w 41"/>
                  <a:gd name="T7" fmla="*/ 0 h 16"/>
                  <a:gd name="T8" fmla="*/ 34 w 41"/>
                  <a:gd name="T9" fmla="*/ 1 h 16"/>
                  <a:gd name="T10" fmla="*/ 41 w 41"/>
                  <a:gd name="T11" fmla="*/ 8 h 16"/>
                  <a:gd name="T12" fmla="*/ 34 w 41"/>
                  <a:gd name="T13" fmla="*/ 16 h 16"/>
                  <a:gd name="T14" fmla="*/ 27 w 41"/>
                  <a:gd name="T15" fmla="*/ 16 h 16"/>
                  <a:gd name="T16" fmla="*/ 21 w 41"/>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6">
                    <a:moveTo>
                      <a:pt x="21" y="16"/>
                    </a:moveTo>
                    <a:cubicBezTo>
                      <a:pt x="17" y="16"/>
                      <a:pt x="13" y="16"/>
                      <a:pt x="9" y="16"/>
                    </a:cubicBezTo>
                    <a:cubicBezTo>
                      <a:pt x="3" y="15"/>
                      <a:pt x="0" y="13"/>
                      <a:pt x="0" y="8"/>
                    </a:cubicBezTo>
                    <a:cubicBezTo>
                      <a:pt x="0" y="4"/>
                      <a:pt x="3" y="1"/>
                      <a:pt x="8" y="0"/>
                    </a:cubicBezTo>
                    <a:cubicBezTo>
                      <a:pt x="17" y="0"/>
                      <a:pt x="25" y="0"/>
                      <a:pt x="34" y="1"/>
                    </a:cubicBezTo>
                    <a:cubicBezTo>
                      <a:pt x="39" y="1"/>
                      <a:pt x="41" y="4"/>
                      <a:pt x="41" y="8"/>
                    </a:cubicBezTo>
                    <a:cubicBezTo>
                      <a:pt x="41" y="12"/>
                      <a:pt x="38" y="15"/>
                      <a:pt x="34" y="16"/>
                    </a:cubicBezTo>
                    <a:cubicBezTo>
                      <a:pt x="32" y="16"/>
                      <a:pt x="29" y="16"/>
                      <a:pt x="27" y="16"/>
                    </a:cubicBezTo>
                    <a:cubicBezTo>
                      <a:pt x="25" y="16"/>
                      <a:pt x="23" y="16"/>
                      <a:pt x="21"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9"/>
              <p:cNvSpPr>
                <a:spLocks/>
              </p:cNvSpPr>
              <p:nvPr/>
            </p:nvSpPr>
            <p:spPr bwMode="auto">
              <a:xfrm>
                <a:off x="2489" y="1921"/>
                <a:ext cx="48" cy="49"/>
              </a:xfrm>
              <a:custGeom>
                <a:avLst/>
                <a:gdLst>
                  <a:gd name="T0" fmla="*/ 6 w 33"/>
                  <a:gd name="T1" fmla="*/ 34 h 34"/>
                  <a:gd name="T2" fmla="*/ 1 w 33"/>
                  <a:gd name="T3" fmla="*/ 29 h 34"/>
                  <a:gd name="T4" fmla="*/ 1 w 33"/>
                  <a:gd name="T5" fmla="*/ 21 h 34"/>
                  <a:gd name="T6" fmla="*/ 20 w 33"/>
                  <a:gd name="T7" fmla="*/ 2 h 34"/>
                  <a:gd name="T8" fmla="*/ 30 w 33"/>
                  <a:gd name="T9" fmla="*/ 3 h 34"/>
                  <a:gd name="T10" fmla="*/ 30 w 33"/>
                  <a:gd name="T11" fmla="*/ 13 h 34"/>
                  <a:gd name="T12" fmla="*/ 12 w 33"/>
                  <a:gd name="T13" fmla="*/ 32 h 34"/>
                  <a:gd name="T14" fmla="*/ 6 w 33"/>
                  <a:gd name="T15" fmla="*/ 34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4">
                    <a:moveTo>
                      <a:pt x="6" y="34"/>
                    </a:moveTo>
                    <a:cubicBezTo>
                      <a:pt x="4" y="32"/>
                      <a:pt x="1" y="31"/>
                      <a:pt x="1" y="29"/>
                    </a:cubicBezTo>
                    <a:cubicBezTo>
                      <a:pt x="0" y="27"/>
                      <a:pt x="0" y="23"/>
                      <a:pt x="1" y="21"/>
                    </a:cubicBezTo>
                    <a:cubicBezTo>
                      <a:pt x="7" y="15"/>
                      <a:pt x="14" y="9"/>
                      <a:pt x="20" y="2"/>
                    </a:cubicBezTo>
                    <a:cubicBezTo>
                      <a:pt x="23" y="0"/>
                      <a:pt x="27" y="0"/>
                      <a:pt x="30" y="3"/>
                    </a:cubicBezTo>
                    <a:cubicBezTo>
                      <a:pt x="33" y="6"/>
                      <a:pt x="33" y="10"/>
                      <a:pt x="30" y="13"/>
                    </a:cubicBezTo>
                    <a:cubicBezTo>
                      <a:pt x="24" y="19"/>
                      <a:pt x="18" y="26"/>
                      <a:pt x="12" y="32"/>
                    </a:cubicBezTo>
                    <a:cubicBezTo>
                      <a:pt x="11" y="33"/>
                      <a:pt x="9" y="33"/>
                      <a:pt x="6"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0"/>
              <p:cNvSpPr>
                <a:spLocks/>
              </p:cNvSpPr>
              <p:nvPr/>
            </p:nvSpPr>
            <p:spPr bwMode="auto">
              <a:xfrm>
                <a:off x="1953" y="1997"/>
                <a:ext cx="59" cy="24"/>
              </a:xfrm>
              <a:custGeom>
                <a:avLst/>
                <a:gdLst>
                  <a:gd name="T0" fmla="*/ 20 w 41"/>
                  <a:gd name="T1" fmla="*/ 16 h 16"/>
                  <a:gd name="T2" fmla="*/ 8 w 41"/>
                  <a:gd name="T3" fmla="*/ 16 h 16"/>
                  <a:gd name="T4" fmla="*/ 0 w 41"/>
                  <a:gd name="T5" fmla="*/ 8 h 16"/>
                  <a:gd name="T6" fmla="*/ 8 w 41"/>
                  <a:gd name="T7" fmla="*/ 1 h 16"/>
                  <a:gd name="T8" fmla="*/ 33 w 41"/>
                  <a:gd name="T9" fmla="*/ 1 h 16"/>
                  <a:gd name="T10" fmla="*/ 41 w 41"/>
                  <a:gd name="T11" fmla="*/ 8 h 16"/>
                  <a:gd name="T12" fmla="*/ 33 w 41"/>
                  <a:gd name="T13" fmla="*/ 16 h 16"/>
                  <a:gd name="T14" fmla="*/ 20 w 41"/>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6">
                    <a:moveTo>
                      <a:pt x="20" y="16"/>
                    </a:moveTo>
                    <a:cubicBezTo>
                      <a:pt x="16" y="16"/>
                      <a:pt x="12" y="16"/>
                      <a:pt x="8" y="16"/>
                    </a:cubicBezTo>
                    <a:cubicBezTo>
                      <a:pt x="3" y="15"/>
                      <a:pt x="0" y="12"/>
                      <a:pt x="0" y="8"/>
                    </a:cubicBezTo>
                    <a:cubicBezTo>
                      <a:pt x="0" y="4"/>
                      <a:pt x="3" y="1"/>
                      <a:pt x="8" y="1"/>
                    </a:cubicBezTo>
                    <a:cubicBezTo>
                      <a:pt x="16" y="0"/>
                      <a:pt x="25" y="0"/>
                      <a:pt x="33" y="1"/>
                    </a:cubicBezTo>
                    <a:cubicBezTo>
                      <a:pt x="38" y="1"/>
                      <a:pt x="41" y="3"/>
                      <a:pt x="41" y="8"/>
                    </a:cubicBezTo>
                    <a:cubicBezTo>
                      <a:pt x="41" y="13"/>
                      <a:pt x="38" y="15"/>
                      <a:pt x="33" y="16"/>
                    </a:cubicBezTo>
                    <a:cubicBezTo>
                      <a:pt x="29" y="16"/>
                      <a:pt x="24" y="16"/>
                      <a:pt x="2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1"/>
              <p:cNvSpPr>
                <a:spLocks/>
              </p:cNvSpPr>
              <p:nvPr/>
            </p:nvSpPr>
            <p:spPr bwMode="auto">
              <a:xfrm>
                <a:off x="1989" y="1921"/>
                <a:ext cx="51" cy="49"/>
              </a:xfrm>
              <a:custGeom>
                <a:avLst/>
                <a:gdLst>
                  <a:gd name="T0" fmla="*/ 27 w 35"/>
                  <a:gd name="T1" fmla="*/ 34 h 34"/>
                  <a:gd name="T2" fmla="*/ 21 w 35"/>
                  <a:gd name="T3" fmla="*/ 31 h 34"/>
                  <a:gd name="T4" fmla="*/ 4 w 35"/>
                  <a:gd name="T5" fmla="*/ 14 h 34"/>
                  <a:gd name="T6" fmla="*/ 4 w 35"/>
                  <a:gd name="T7" fmla="*/ 3 h 34"/>
                  <a:gd name="T8" fmla="*/ 15 w 35"/>
                  <a:gd name="T9" fmla="*/ 3 h 34"/>
                  <a:gd name="T10" fmla="*/ 32 w 35"/>
                  <a:gd name="T11" fmla="*/ 20 h 34"/>
                  <a:gd name="T12" fmla="*/ 33 w 35"/>
                  <a:gd name="T13" fmla="*/ 29 h 34"/>
                  <a:gd name="T14" fmla="*/ 27 w 35"/>
                  <a:gd name="T15" fmla="*/ 34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4">
                    <a:moveTo>
                      <a:pt x="27" y="34"/>
                    </a:moveTo>
                    <a:cubicBezTo>
                      <a:pt x="24" y="33"/>
                      <a:pt x="22" y="32"/>
                      <a:pt x="21" y="31"/>
                    </a:cubicBezTo>
                    <a:cubicBezTo>
                      <a:pt x="15" y="25"/>
                      <a:pt x="9" y="20"/>
                      <a:pt x="4" y="14"/>
                    </a:cubicBezTo>
                    <a:cubicBezTo>
                      <a:pt x="0" y="10"/>
                      <a:pt x="0" y="6"/>
                      <a:pt x="4" y="3"/>
                    </a:cubicBezTo>
                    <a:cubicBezTo>
                      <a:pt x="7" y="0"/>
                      <a:pt x="11" y="0"/>
                      <a:pt x="15" y="3"/>
                    </a:cubicBezTo>
                    <a:cubicBezTo>
                      <a:pt x="20" y="9"/>
                      <a:pt x="26" y="15"/>
                      <a:pt x="32" y="20"/>
                    </a:cubicBezTo>
                    <a:cubicBezTo>
                      <a:pt x="34" y="23"/>
                      <a:pt x="35" y="26"/>
                      <a:pt x="33" y="29"/>
                    </a:cubicBezTo>
                    <a:cubicBezTo>
                      <a:pt x="32" y="31"/>
                      <a:pt x="29" y="33"/>
                      <a:pt x="27"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2"/>
              <p:cNvSpPr>
                <a:spLocks/>
              </p:cNvSpPr>
              <p:nvPr/>
            </p:nvSpPr>
            <p:spPr bwMode="auto">
              <a:xfrm>
                <a:off x="2422" y="1885"/>
                <a:ext cx="23" cy="57"/>
              </a:xfrm>
              <a:custGeom>
                <a:avLst/>
                <a:gdLst>
                  <a:gd name="T0" fmla="*/ 0 w 16"/>
                  <a:gd name="T1" fmla="*/ 20 h 40"/>
                  <a:gd name="T2" fmla="*/ 0 w 16"/>
                  <a:gd name="T3" fmla="*/ 8 h 40"/>
                  <a:gd name="T4" fmla="*/ 8 w 16"/>
                  <a:gd name="T5" fmla="*/ 0 h 40"/>
                  <a:gd name="T6" fmla="*/ 15 w 16"/>
                  <a:gd name="T7" fmla="*/ 8 h 40"/>
                  <a:gd name="T8" fmla="*/ 15 w 16"/>
                  <a:gd name="T9" fmla="*/ 33 h 40"/>
                  <a:gd name="T10" fmla="*/ 8 w 16"/>
                  <a:gd name="T11" fmla="*/ 40 h 40"/>
                  <a:gd name="T12" fmla="*/ 0 w 16"/>
                  <a:gd name="T13" fmla="*/ 32 h 40"/>
                  <a:gd name="T14" fmla="*/ 0 w 16"/>
                  <a:gd name="T15" fmla="*/ 20 h 40"/>
                  <a:gd name="T16" fmla="*/ 0 w 16"/>
                  <a:gd name="T1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0">
                    <a:moveTo>
                      <a:pt x="0" y="20"/>
                    </a:moveTo>
                    <a:cubicBezTo>
                      <a:pt x="0" y="16"/>
                      <a:pt x="0" y="12"/>
                      <a:pt x="0" y="8"/>
                    </a:cubicBezTo>
                    <a:cubicBezTo>
                      <a:pt x="1" y="3"/>
                      <a:pt x="4" y="0"/>
                      <a:pt x="8" y="0"/>
                    </a:cubicBezTo>
                    <a:cubicBezTo>
                      <a:pt x="12" y="0"/>
                      <a:pt x="15" y="3"/>
                      <a:pt x="15" y="8"/>
                    </a:cubicBezTo>
                    <a:cubicBezTo>
                      <a:pt x="16" y="16"/>
                      <a:pt x="16" y="24"/>
                      <a:pt x="15" y="33"/>
                    </a:cubicBezTo>
                    <a:cubicBezTo>
                      <a:pt x="15" y="37"/>
                      <a:pt x="12" y="40"/>
                      <a:pt x="8" y="40"/>
                    </a:cubicBezTo>
                    <a:cubicBezTo>
                      <a:pt x="4" y="40"/>
                      <a:pt x="1" y="37"/>
                      <a:pt x="0" y="32"/>
                    </a:cubicBezTo>
                    <a:cubicBezTo>
                      <a:pt x="0" y="28"/>
                      <a:pt x="0" y="24"/>
                      <a:pt x="0" y="20"/>
                    </a:cubicBezTo>
                    <a:cubicBezTo>
                      <a:pt x="0" y="20"/>
                      <a:pt x="0" y="20"/>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3"/>
              <p:cNvSpPr>
                <a:spLocks/>
              </p:cNvSpPr>
              <p:nvPr/>
            </p:nvSpPr>
            <p:spPr bwMode="auto">
              <a:xfrm>
                <a:off x="2329" y="1921"/>
                <a:ext cx="50" cy="47"/>
              </a:xfrm>
              <a:custGeom>
                <a:avLst/>
                <a:gdLst>
                  <a:gd name="T0" fmla="*/ 34 w 34"/>
                  <a:gd name="T1" fmla="*/ 26 h 33"/>
                  <a:gd name="T2" fmla="*/ 29 w 34"/>
                  <a:gd name="T3" fmla="*/ 32 h 33"/>
                  <a:gd name="T4" fmla="*/ 21 w 34"/>
                  <a:gd name="T5" fmla="*/ 31 h 33"/>
                  <a:gd name="T6" fmla="*/ 3 w 34"/>
                  <a:gd name="T7" fmla="*/ 13 h 33"/>
                  <a:gd name="T8" fmla="*/ 4 w 34"/>
                  <a:gd name="T9" fmla="*/ 3 h 33"/>
                  <a:gd name="T10" fmla="*/ 13 w 34"/>
                  <a:gd name="T11" fmla="*/ 2 h 33"/>
                  <a:gd name="T12" fmla="*/ 32 w 34"/>
                  <a:gd name="T13" fmla="*/ 21 h 33"/>
                  <a:gd name="T14" fmla="*/ 34 w 34"/>
                  <a:gd name="T15" fmla="*/ 26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3">
                    <a:moveTo>
                      <a:pt x="34" y="26"/>
                    </a:moveTo>
                    <a:cubicBezTo>
                      <a:pt x="33" y="28"/>
                      <a:pt x="31" y="31"/>
                      <a:pt x="29" y="32"/>
                    </a:cubicBezTo>
                    <a:cubicBezTo>
                      <a:pt x="27" y="33"/>
                      <a:pt x="23" y="33"/>
                      <a:pt x="21" y="31"/>
                    </a:cubicBezTo>
                    <a:cubicBezTo>
                      <a:pt x="15" y="25"/>
                      <a:pt x="9" y="19"/>
                      <a:pt x="3" y="13"/>
                    </a:cubicBezTo>
                    <a:cubicBezTo>
                      <a:pt x="0" y="10"/>
                      <a:pt x="1" y="5"/>
                      <a:pt x="4" y="3"/>
                    </a:cubicBezTo>
                    <a:cubicBezTo>
                      <a:pt x="6" y="0"/>
                      <a:pt x="10" y="0"/>
                      <a:pt x="13" y="2"/>
                    </a:cubicBezTo>
                    <a:cubicBezTo>
                      <a:pt x="20" y="8"/>
                      <a:pt x="26" y="14"/>
                      <a:pt x="32" y="21"/>
                    </a:cubicBezTo>
                    <a:cubicBezTo>
                      <a:pt x="33" y="22"/>
                      <a:pt x="33" y="24"/>
                      <a:pt x="34"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4"/>
              <p:cNvSpPr>
                <a:spLocks/>
              </p:cNvSpPr>
              <p:nvPr/>
            </p:nvSpPr>
            <p:spPr bwMode="auto">
              <a:xfrm>
                <a:off x="2148" y="1921"/>
                <a:ext cx="48" cy="49"/>
              </a:xfrm>
              <a:custGeom>
                <a:avLst/>
                <a:gdLst>
                  <a:gd name="T0" fmla="*/ 7 w 33"/>
                  <a:gd name="T1" fmla="*/ 34 h 34"/>
                  <a:gd name="T2" fmla="*/ 1 w 33"/>
                  <a:gd name="T3" fmla="*/ 29 h 34"/>
                  <a:gd name="T4" fmla="*/ 2 w 33"/>
                  <a:gd name="T5" fmla="*/ 21 h 34"/>
                  <a:gd name="T6" fmla="*/ 20 w 33"/>
                  <a:gd name="T7" fmla="*/ 2 h 34"/>
                  <a:gd name="T8" fmla="*/ 30 w 33"/>
                  <a:gd name="T9" fmla="*/ 3 h 34"/>
                  <a:gd name="T10" fmla="*/ 30 w 33"/>
                  <a:gd name="T11" fmla="*/ 13 h 34"/>
                  <a:gd name="T12" fmla="*/ 12 w 33"/>
                  <a:gd name="T13" fmla="*/ 31 h 34"/>
                  <a:gd name="T14" fmla="*/ 7 w 33"/>
                  <a:gd name="T15" fmla="*/ 34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4">
                    <a:moveTo>
                      <a:pt x="7" y="34"/>
                    </a:moveTo>
                    <a:cubicBezTo>
                      <a:pt x="5" y="32"/>
                      <a:pt x="2" y="31"/>
                      <a:pt x="1" y="29"/>
                    </a:cubicBezTo>
                    <a:cubicBezTo>
                      <a:pt x="0" y="26"/>
                      <a:pt x="1" y="22"/>
                      <a:pt x="2" y="21"/>
                    </a:cubicBezTo>
                    <a:cubicBezTo>
                      <a:pt x="8" y="14"/>
                      <a:pt x="14" y="8"/>
                      <a:pt x="20" y="2"/>
                    </a:cubicBezTo>
                    <a:cubicBezTo>
                      <a:pt x="23" y="0"/>
                      <a:pt x="27" y="0"/>
                      <a:pt x="30" y="3"/>
                    </a:cubicBezTo>
                    <a:cubicBezTo>
                      <a:pt x="33" y="6"/>
                      <a:pt x="33" y="10"/>
                      <a:pt x="30" y="13"/>
                    </a:cubicBezTo>
                    <a:cubicBezTo>
                      <a:pt x="25" y="19"/>
                      <a:pt x="18" y="25"/>
                      <a:pt x="12" y="31"/>
                    </a:cubicBezTo>
                    <a:cubicBezTo>
                      <a:pt x="11" y="32"/>
                      <a:pt x="9" y="33"/>
                      <a:pt x="7"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5"/>
              <p:cNvSpPr>
                <a:spLocks/>
              </p:cNvSpPr>
              <p:nvPr/>
            </p:nvSpPr>
            <p:spPr bwMode="auto">
              <a:xfrm>
                <a:off x="2082" y="1885"/>
                <a:ext cx="21" cy="57"/>
              </a:xfrm>
              <a:custGeom>
                <a:avLst/>
                <a:gdLst>
                  <a:gd name="T0" fmla="*/ 15 w 15"/>
                  <a:gd name="T1" fmla="*/ 20 h 40"/>
                  <a:gd name="T2" fmla="*/ 15 w 15"/>
                  <a:gd name="T3" fmla="*/ 32 h 40"/>
                  <a:gd name="T4" fmla="*/ 8 w 15"/>
                  <a:gd name="T5" fmla="*/ 40 h 40"/>
                  <a:gd name="T6" fmla="*/ 0 w 15"/>
                  <a:gd name="T7" fmla="*/ 32 h 40"/>
                  <a:gd name="T8" fmla="*/ 0 w 15"/>
                  <a:gd name="T9" fmla="*/ 8 h 40"/>
                  <a:gd name="T10" fmla="*/ 8 w 15"/>
                  <a:gd name="T11" fmla="*/ 0 h 40"/>
                  <a:gd name="T12" fmla="*/ 15 w 15"/>
                  <a:gd name="T13" fmla="*/ 8 h 40"/>
                  <a:gd name="T14" fmla="*/ 15 w 15"/>
                  <a:gd name="T15" fmla="*/ 20 h 40"/>
                  <a:gd name="T16" fmla="*/ 15 w 15"/>
                  <a:gd name="T1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0">
                    <a:moveTo>
                      <a:pt x="15" y="20"/>
                    </a:moveTo>
                    <a:cubicBezTo>
                      <a:pt x="15" y="24"/>
                      <a:pt x="15" y="28"/>
                      <a:pt x="15" y="32"/>
                    </a:cubicBezTo>
                    <a:cubicBezTo>
                      <a:pt x="15" y="37"/>
                      <a:pt x="12" y="40"/>
                      <a:pt x="8" y="40"/>
                    </a:cubicBezTo>
                    <a:cubicBezTo>
                      <a:pt x="3" y="40"/>
                      <a:pt x="0" y="37"/>
                      <a:pt x="0" y="32"/>
                    </a:cubicBezTo>
                    <a:cubicBezTo>
                      <a:pt x="0" y="24"/>
                      <a:pt x="0" y="16"/>
                      <a:pt x="0" y="8"/>
                    </a:cubicBezTo>
                    <a:cubicBezTo>
                      <a:pt x="0" y="3"/>
                      <a:pt x="3" y="0"/>
                      <a:pt x="8" y="0"/>
                    </a:cubicBezTo>
                    <a:cubicBezTo>
                      <a:pt x="12" y="0"/>
                      <a:pt x="15" y="3"/>
                      <a:pt x="15" y="8"/>
                    </a:cubicBezTo>
                    <a:cubicBezTo>
                      <a:pt x="15" y="12"/>
                      <a:pt x="15" y="16"/>
                      <a:pt x="15" y="20"/>
                    </a:cubicBezTo>
                    <a:cubicBezTo>
                      <a:pt x="15" y="20"/>
                      <a:pt x="15" y="20"/>
                      <a:pt x="1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6"/>
              <p:cNvSpPr>
                <a:spLocks noEditPoints="1"/>
              </p:cNvSpPr>
              <p:nvPr/>
            </p:nvSpPr>
            <p:spPr bwMode="auto">
              <a:xfrm>
                <a:off x="2014" y="2294"/>
                <a:ext cx="113" cy="113"/>
              </a:xfrm>
              <a:custGeom>
                <a:avLst/>
                <a:gdLst>
                  <a:gd name="T0" fmla="*/ 39 w 78"/>
                  <a:gd name="T1" fmla="*/ 78 h 78"/>
                  <a:gd name="T2" fmla="*/ 0 w 78"/>
                  <a:gd name="T3" fmla="*/ 39 h 78"/>
                  <a:gd name="T4" fmla="*/ 39 w 78"/>
                  <a:gd name="T5" fmla="*/ 0 h 78"/>
                  <a:gd name="T6" fmla="*/ 78 w 78"/>
                  <a:gd name="T7" fmla="*/ 38 h 78"/>
                  <a:gd name="T8" fmla="*/ 39 w 78"/>
                  <a:gd name="T9" fmla="*/ 78 h 78"/>
                  <a:gd name="T10" fmla="*/ 39 w 78"/>
                  <a:gd name="T11" fmla="*/ 63 h 78"/>
                  <a:gd name="T12" fmla="*/ 63 w 78"/>
                  <a:gd name="T13" fmla="*/ 39 h 78"/>
                  <a:gd name="T14" fmla="*/ 39 w 78"/>
                  <a:gd name="T15" fmla="*/ 15 h 78"/>
                  <a:gd name="T16" fmla="*/ 15 w 78"/>
                  <a:gd name="T17" fmla="*/ 39 h 78"/>
                  <a:gd name="T18" fmla="*/ 39 w 78"/>
                  <a:gd name="T19" fmla="*/ 6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39" y="78"/>
                    </a:moveTo>
                    <a:cubicBezTo>
                      <a:pt x="18" y="78"/>
                      <a:pt x="0" y="61"/>
                      <a:pt x="0" y="39"/>
                    </a:cubicBezTo>
                    <a:cubicBezTo>
                      <a:pt x="0" y="18"/>
                      <a:pt x="17" y="0"/>
                      <a:pt x="39" y="0"/>
                    </a:cubicBezTo>
                    <a:cubicBezTo>
                      <a:pt x="60" y="0"/>
                      <a:pt x="78" y="17"/>
                      <a:pt x="78" y="38"/>
                    </a:cubicBezTo>
                    <a:cubicBezTo>
                      <a:pt x="78" y="60"/>
                      <a:pt x="61" y="78"/>
                      <a:pt x="39" y="78"/>
                    </a:cubicBezTo>
                    <a:close/>
                    <a:moveTo>
                      <a:pt x="39" y="63"/>
                    </a:moveTo>
                    <a:cubicBezTo>
                      <a:pt x="52" y="63"/>
                      <a:pt x="63" y="52"/>
                      <a:pt x="63" y="39"/>
                    </a:cubicBezTo>
                    <a:cubicBezTo>
                      <a:pt x="63" y="26"/>
                      <a:pt x="52" y="15"/>
                      <a:pt x="39" y="15"/>
                    </a:cubicBezTo>
                    <a:cubicBezTo>
                      <a:pt x="26" y="15"/>
                      <a:pt x="15" y="26"/>
                      <a:pt x="15" y="39"/>
                    </a:cubicBezTo>
                    <a:cubicBezTo>
                      <a:pt x="15" y="52"/>
                      <a:pt x="26" y="63"/>
                      <a:pt x="3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7"/>
              <p:cNvSpPr>
                <a:spLocks noEditPoints="1"/>
              </p:cNvSpPr>
              <p:nvPr/>
            </p:nvSpPr>
            <p:spPr bwMode="auto">
              <a:xfrm>
                <a:off x="2400" y="2294"/>
                <a:ext cx="113" cy="113"/>
              </a:xfrm>
              <a:custGeom>
                <a:avLst/>
                <a:gdLst>
                  <a:gd name="T0" fmla="*/ 39 w 78"/>
                  <a:gd name="T1" fmla="*/ 78 h 78"/>
                  <a:gd name="T2" fmla="*/ 0 w 78"/>
                  <a:gd name="T3" fmla="*/ 40 h 78"/>
                  <a:gd name="T4" fmla="*/ 39 w 78"/>
                  <a:gd name="T5" fmla="*/ 0 h 78"/>
                  <a:gd name="T6" fmla="*/ 78 w 78"/>
                  <a:gd name="T7" fmla="*/ 39 h 78"/>
                  <a:gd name="T8" fmla="*/ 39 w 78"/>
                  <a:gd name="T9" fmla="*/ 78 h 78"/>
                  <a:gd name="T10" fmla="*/ 39 w 78"/>
                  <a:gd name="T11" fmla="*/ 63 h 78"/>
                  <a:gd name="T12" fmla="*/ 63 w 78"/>
                  <a:gd name="T13" fmla="*/ 39 h 78"/>
                  <a:gd name="T14" fmla="*/ 39 w 78"/>
                  <a:gd name="T15" fmla="*/ 15 h 78"/>
                  <a:gd name="T16" fmla="*/ 15 w 78"/>
                  <a:gd name="T17" fmla="*/ 39 h 78"/>
                  <a:gd name="T18" fmla="*/ 39 w 78"/>
                  <a:gd name="T19" fmla="*/ 6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39" y="78"/>
                    </a:moveTo>
                    <a:cubicBezTo>
                      <a:pt x="18" y="78"/>
                      <a:pt x="0" y="61"/>
                      <a:pt x="0" y="40"/>
                    </a:cubicBezTo>
                    <a:cubicBezTo>
                      <a:pt x="0" y="18"/>
                      <a:pt x="17" y="0"/>
                      <a:pt x="39" y="0"/>
                    </a:cubicBezTo>
                    <a:cubicBezTo>
                      <a:pt x="60" y="0"/>
                      <a:pt x="78" y="18"/>
                      <a:pt x="78" y="39"/>
                    </a:cubicBezTo>
                    <a:cubicBezTo>
                      <a:pt x="78" y="60"/>
                      <a:pt x="61" y="78"/>
                      <a:pt x="39" y="78"/>
                    </a:cubicBezTo>
                    <a:close/>
                    <a:moveTo>
                      <a:pt x="39" y="63"/>
                    </a:moveTo>
                    <a:cubicBezTo>
                      <a:pt x="52" y="63"/>
                      <a:pt x="63" y="52"/>
                      <a:pt x="63" y="39"/>
                    </a:cubicBezTo>
                    <a:cubicBezTo>
                      <a:pt x="63" y="26"/>
                      <a:pt x="52" y="15"/>
                      <a:pt x="39" y="15"/>
                    </a:cubicBezTo>
                    <a:cubicBezTo>
                      <a:pt x="26" y="15"/>
                      <a:pt x="15" y="26"/>
                      <a:pt x="15" y="39"/>
                    </a:cubicBezTo>
                    <a:cubicBezTo>
                      <a:pt x="15" y="52"/>
                      <a:pt x="26" y="63"/>
                      <a:pt x="3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8"/>
              <p:cNvSpPr>
                <a:spLocks/>
              </p:cNvSpPr>
              <p:nvPr/>
            </p:nvSpPr>
            <p:spPr bwMode="auto">
              <a:xfrm>
                <a:off x="2150" y="2339"/>
                <a:ext cx="227" cy="23"/>
              </a:xfrm>
              <a:custGeom>
                <a:avLst/>
                <a:gdLst>
                  <a:gd name="T0" fmla="*/ 79 w 157"/>
                  <a:gd name="T1" fmla="*/ 16 h 16"/>
                  <a:gd name="T2" fmla="*/ 10 w 157"/>
                  <a:gd name="T3" fmla="*/ 15 h 16"/>
                  <a:gd name="T4" fmla="*/ 3 w 157"/>
                  <a:gd name="T5" fmla="*/ 13 h 16"/>
                  <a:gd name="T6" fmla="*/ 1 w 157"/>
                  <a:gd name="T7" fmla="*/ 6 h 16"/>
                  <a:gd name="T8" fmla="*/ 8 w 157"/>
                  <a:gd name="T9" fmla="*/ 1 h 16"/>
                  <a:gd name="T10" fmla="*/ 26 w 157"/>
                  <a:gd name="T11" fmla="*/ 0 h 16"/>
                  <a:gd name="T12" fmla="*/ 146 w 157"/>
                  <a:gd name="T13" fmla="*/ 1 h 16"/>
                  <a:gd name="T14" fmla="*/ 150 w 157"/>
                  <a:gd name="T15" fmla="*/ 1 h 16"/>
                  <a:gd name="T16" fmla="*/ 157 w 157"/>
                  <a:gd name="T17" fmla="*/ 7 h 16"/>
                  <a:gd name="T18" fmla="*/ 152 w 157"/>
                  <a:gd name="T19" fmla="*/ 15 h 16"/>
                  <a:gd name="T20" fmla="*/ 147 w 157"/>
                  <a:gd name="T21" fmla="*/ 16 h 16"/>
                  <a:gd name="T22" fmla="*/ 79 w 157"/>
                  <a:gd name="T23" fmla="*/ 16 h 16"/>
                  <a:gd name="T24" fmla="*/ 79 w 157"/>
                  <a:gd name="T2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16">
                    <a:moveTo>
                      <a:pt x="79" y="16"/>
                    </a:moveTo>
                    <a:cubicBezTo>
                      <a:pt x="56" y="16"/>
                      <a:pt x="33" y="16"/>
                      <a:pt x="10" y="15"/>
                    </a:cubicBezTo>
                    <a:cubicBezTo>
                      <a:pt x="8" y="15"/>
                      <a:pt x="4" y="15"/>
                      <a:pt x="3" y="13"/>
                    </a:cubicBezTo>
                    <a:cubicBezTo>
                      <a:pt x="1" y="11"/>
                      <a:pt x="0" y="8"/>
                      <a:pt x="1" y="6"/>
                    </a:cubicBezTo>
                    <a:cubicBezTo>
                      <a:pt x="2" y="3"/>
                      <a:pt x="5" y="1"/>
                      <a:pt x="8" y="1"/>
                    </a:cubicBezTo>
                    <a:cubicBezTo>
                      <a:pt x="14" y="0"/>
                      <a:pt x="20" y="0"/>
                      <a:pt x="26" y="0"/>
                    </a:cubicBezTo>
                    <a:cubicBezTo>
                      <a:pt x="66" y="0"/>
                      <a:pt x="106" y="1"/>
                      <a:pt x="146" y="1"/>
                    </a:cubicBezTo>
                    <a:cubicBezTo>
                      <a:pt x="147" y="1"/>
                      <a:pt x="149" y="0"/>
                      <a:pt x="150" y="1"/>
                    </a:cubicBezTo>
                    <a:cubicBezTo>
                      <a:pt x="154" y="1"/>
                      <a:pt x="156" y="3"/>
                      <a:pt x="157" y="7"/>
                    </a:cubicBezTo>
                    <a:cubicBezTo>
                      <a:pt x="157" y="11"/>
                      <a:pt x="155" y="14"/>
                      <a:pt x="152" y="15"/>
                    </a:cubicBezTo>
                    <a:cubicBezTo>
                      <a:pt x="150" y="15"/>
                      <a:pt x="149" y="16"/>
                      <a:pt x="147" y="16"/>
                    </a:cubicBezTo>
                    <a:cubicBezTo>
                      <a:pt x="124" y="16"/>
                      <a:pt x="101" y="16"/>
                      <a:pt x="79" y="16"/>
                    </a:cubicBezTo>
                    <a:cubicBezTo>
                      <a:pt x="79" y="16"/>
                      <a:pt x="79" y="16"/>
                      <a:pt x="7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34" name="TextBox 33"/>
          <p:cNvSpPr txBox="1"/>
          <p:nvPr/>
        </p:nvSpPr>
        <p:spPr>
          <a:xfrm>
            <a:off x="5536974" y="1688570"/>
            <a:ext cx="2055207" cy="646331"/>
          </a:xfrm>
          <a:prstGeom prst="rect">
            <a:avLst/>
          </a:prstGeom>
          <a:noFill/>
        </p:spPr>
        <p:txBody>
          <a:bodyPr wrap="square" rtlCol="0">
            <a:spAutoFit/>
          </a:bodyPr>
          <a:lstStyle/>
          <a:p>
            <a:r>
              <a:rPr lang="en-US" dirty="0">
                <a:solidFill>
                  <a:schemeClr val="accent5"/>
                </a:solidFill>
                <a:latin typeface="Montserrat" panose="00000500000000000000" pitchFamily="50" charset="0"/>
              </a:rPr>
              <a:t>SPEED ENFORCEMENT </a:t>
            </a:r>
          </a:p>
        </p:txBody>
      </p:sp>
      <p:sp>
        <p:nvSpPr>
          <p:cNvPr id="35" name="Rectangle 34"/>
          <p:cNvSpPr/>
          <p:nvPr/>
        </p:nvSpPr>
        <p:spPr>
          <a:xfrm>
            <a:off x="5536975" y="2289939"/>
            <a:ext cx="2316660" cy="1618392"/>
          </a:xfrm>
          <a:prstGeom prst="rect">
            <a:avLst/>
          </a:prstGeom>
        </p:spPr>
        <p:txBody>
          <a:bodyPr wrap="square">
            <a:spAutoFit/>
          </a:bodyPr>
          <a:lstStyle/>
          <a:p>
            <a:pPr>
              <a:lnSpc>
                <a:spcPts val="1700"/>
              </a:lnSpc>
            </a:pPr>
            <a:r>
              <a:rPr lang="en-US" sz="1400" dirty="0">
                <a:solidFill>
                  <a:schemeClr val="tx2">
                    <a:lumMod val="75000"/>
                  </a:schemeClr>
                </a:solidFill>
                <a:latin typeface="Lato" panose="020F0502020204030203" pitchFamily="34" charset="0"/>
                <a:cs typeface="Lato" panose="020F0502020204030203" pitchFamily="34" charset="0"/>
              </a:rPr>
              <a:t>Handheld Lidar devices, speed-dependent message displays &amp; radar feedback, portable radar speed displays, data &amp; analytics to clear complaints &amp; support traffic studies </a:t>
            </a:r>
          </a:p>
        </p:txBody>
      </p:sp>
      <p:sp>
        <p:nvSpPr>
          <p:cNvPr id="36" name="TextBox 35"/>
          <p:cNvSpPr txBox="1"/>
          <p:nvPr/>
        </p:nvSpPr>
        <p:spPr>
          <a:xfrm>
            <a:off x="9356465" y="1715201"/>
            <a:ext cx="2073955" cy="646331"/>
          </a:xfrm>
          <a:prstGeom prst="rect">
            <a:avLst/>
          </a:prstGeom>
          <a:noFill/>
        </p:spPr>
        <p:txBody>
          <a:bodyPr wrap="square" rtlCol="0">
            <a:spAutoFit/>
          </a:bodyPr>
          <a:lstStyle/>
          <a:p>
            <a:r>
              <a:rPr lang="en-US" dirty="0">
                <a:solidFill>
                  <a:schemeClr val="accent1"/>
                </a:solidFill>
                <a:latin typeface="Montserrat" panose="00000500000000000000" pitchFamily="50" charset="0"/>
              </a:rPr>
              <a:t>MESSAGING &amp; NOTIFICATIONS </a:t>
            </a:r>
          </a:p>
        </p:txBody>
      </p:sp>
      <p:sp>
        <p:nvSpPr>
          <p:cNvPr id="37" name="Rectangle 36"/>
          <p:cNvSpPr/>
          <p:nvPr/>
        </p:nvSpPr>
        <p:spPr>
          <a:xfrm>
            <a:off x="9356463" y="2316570"/>
            <a:ext cx="2299918" cy="1400383"/>
          </a:xfrm>
          <a:prstGeom prst="rect">
            <a:avLst/>
          </a:prstGeom>
        </p:spPr>
        <p:txBody>
          <a:bodyPr wrap="square">
            <a:spAutoFit/>
          </a:bodyPr>
          <a:lstStyle/>
          <a:p>
            <a:pPr>
              <a:lnSpc>
                <a:spcPts val="1700"/>
              </a:lnSpc>
            </a:pPr>
            <a:r>
              <a:rPr lang="en-US" sz="1400" dirty="0">
                <a:solidFill>
                  <a:schemeClr val="tx2">
                    <a:lumMod val="75000"/>
                  </a:schemeClr>
                </a:solidFill>
                <a:latin typeface="Lato" panose="020F0502020204030203" pitchFamily="34" charset="0"/>
                <a:cs typeface="Lato" panose="020F0502020204030203" pitchFamily="34" charset="0"/>
              </a:rPr>
              <a:t>Notify drivers of event information, construction, delays or dangerous road conditions; portable or fixed with multiple power options</a:t>
            </a:r>
          </a:p>
        </p:txBody>
      </p:sp>
      <p:sp>
        <p:nvSpPr>
          <p:cNvPr id="38" name="TextBox 37"/>
          <p:cNvSpPr txBox="1"/>
          <p:nvPr/>
        </p:nvSpPr>
        <p:spPr>
          <a:xfrm>
            <a:off x="1907426" y="4308154"/>
            <a:ext cx="1781875" cy="646331"/>
          </a:xfrm>
          <a:prstGeom prst="rect">
            <a:avLst/>
          </a:prstGeom>
          <a:noFill/>
        </p:spPr>
        <p:txBody>
          <a:bodyPr wrap="square" rtlCol="0">
            <a:spAutoFit/>
          </a:bodyPr>
          <a:lstStyle/>
          <a:p>
            <a:r>
              <a:rPr lang="en-US" dirty="0">
                <a:solidFill>
                  <a:schemeClr val="accent6">
                    <a:lumMod val="50000"/>
                  </a:schemeClr>
                </a:solidFill>
                <a:latin typeface="Montserrat" panose="00000500000000000000" pitchFamily="50" charset="0"/>
              </a:rPr>
              <a:t>SCHOOL ZONES</a:t>
            </a:r>
          </a:p>
        </p:txBody>
      </p:sp>
      <p:sp>
        <p:nvSpPr>
          <p:cNvPr id="39" name="Rectangle 38"/>
          <p:cNvSpPr/>
          <p:nvPr/>
        </p:nvSpPr>
        <p:spPr>
          <a:xfrm>
            <a:off x="1907426" y="4905463"/>
            <a:ext cx="1805882" cy="964367"/>
          </a:xfrm>
          <a:prstGeom prst="rect">
            <a:avLst/>
          </a:prstGeom>
        </p:spPr>
        <p:txBody>
          <a:bodyPr wrap="square">
            <a:spAutoFit/>
          </a:bodyPr>
          <a:lstStyle/>
          <a:p>
            <a:pPr>
              <a:lnSpc>
                <a:spcPts val="1700"/>
              </a:lnSpc>
            </a:pPr>
            <a:r>
              <a:rPr lang="en-US" sz="1400" dirty="0">
                <a:solidFill>
                  <a:schemeClr val="tx2">
                    <a:lumMod val="75000"/>
                  </a:schemeClr>
                </a:solidFill>
                <a:latin typeface="Lato" panose="020F0502020204030203" pitchFamily="34" charset="0"/>
                <a:cs typeface="Lato" panose="020F0502020204030203" pitchFamily="34" charset="0"/>
              </a:rPr>
              <a:t>Alert drivers to slow down using radar speed signs &amp;  flashing strobe lights</a:t>
            </a:r>
          </a:p>
        </p:txBody>
      </p:sp>
      <p:sp>
        <p:nvSpPr>
          <p:cNvPr id="40" name="TextBox 39"/>
          <p:cNvSpPr txBox="1"/>
          <p:nvPr/>
        </p:nvSpPr>
        <p:spPr>
          <a:xfrm>
            <a:off x="5541020" y="4290401"/>
            <a:ext cx="1822899" cy="646331"/>
          </a:xfrm>
          <a:prstGeom prst="rect">
            <a:avLst/>
          </a:prstGeom>
          <a:noFill/>
        </p:spPr>
        <p:txBody>
          <a:bodyPr wrap="square" rtlCol="0">
            <a:spAutoFit/>
          </a:bodyPr>
          <a:lstStyle/>
          <a:p>
            <a:r>
              <a:rPr lang="en-US" dirty="0">
                <a:solidFill>
                  <a:schemeClr val="accent3"/>
                </a:solidFill>
                <a:latin typeface="Montserrat" panose="00000500000000000000" pitchFamily="50" charset="0"/>
              </a:rPr>
              <a:t>CONDITIONAL MESSAGING </a:t>
            </a:r>
          </a:p>
        </p:txBody>
      </p:sp>
      <p:sp>
        <p:nvSpPr>
          <p:cNvPr id="41" name="Rectangle 40"/>
          <p:cNvSpPr/>
          <p:nvPr/>
        </p:nvSpPr>
        <p:spPr>
          <a:xfrm>
            <a:off x="5541020" y="4936732"/>
            <a:ext cx="1679693" cy="964367"/>
          </a:xfrm>
          <a:prstGeom prst="rect">
            <a:avLst/>
          </a:prstGeom>
        </p:spPr>
        <p:txBody>
          <a:bodyPr wrap="square">
            <a:spAutoFit/>
          </a:bodyPr>
          <a:lstStyle/>
          <a:p>
            <a:pPr>
              <a:lnSpc>
                <a:spcPts val="1700"/>
              </a:lnSpc>
            </a:pPr>
            <a:r>
              <a:rPr lang="en-US" sz="1400" dirty="0">
                <a:solidFill>
                  <a:schemeClr val="tx2">
                    <a:lumMod val="75000"/>
                  </a:schemeClr>
                </a:solidFill>
                <a:latin typeface="Lato" panose="020F0502020204030203" pitchFamily="34" charset="0"/>
                <a:cs typeface="Lato" panose="020F0502020204030203" pitchFamily="34" charset="0"/>
              </a:rPr>
              <a:t>Program messages to display when drivers exceed the speed limit</a:t>
            </a:r>
          </a:p>
        </p:txBody>
      </p:sp>
      <p:sp>
        <p:nvSpPr>
          <p:cNvPr id="42" name="TextBox 41"/>
          <p:cNvSpPr txBox="1"/>
          <p:nvPr/>
        </p:nvSpPr>
        <p:spPr>
          <a:xfrm>
            <a:off x="9356467" y="4290401"/>
            <a:ext cx="1951056" cy="646331"/>
          </a:xfrm>
          <a:prstGeom prst="rect">
            <a:avLst/>
          </a:prstGeom>
          <a:noFill/>
        </p:spPr>
        <p:txBody>
          <a:bodyPr wrap="square" rtlCol="0">
            <a:spAutoFit/>
          </a:bodyPr>
          <a:lstStyle/>
          <a:p>
            <a:r>
              <a:rPr lang="en-US" dirty="0">
                <a:solidFill>
                  <a:schemeClr val="accent4"/>
                </a:solidFill>
                <a:latin typeface="Montserrat" panose="00000500000000000000" pitchFamily="50" charset="0"/>
              </a:rPr>
              <a:t>TRAFFIC MANAGEMENT</a:t>
            </a:r>
          </a:p>
        </p:txBody>
      </p:sp>
      <p:sp>
        <p:nvSpPr>
          <p:cNvPr id="43" name="Rectangle 42"/>
          <p:cNvSpPr/>
          <p:nvPr/>
        </p:nvSpPr>
        <p:spPr>
          <a:xfrm>
            <a:off x="9356465" y="4905679"/>
            <a:ext cx="2197582" cy="964367"/>
          </a:xfrm>
          <a:prstGeom prst="rect">
            <a:avLst/>
          </a:prstGeom>
        </p:spPr>
        <p:txBody>
          <a:bodyPr wrap="square">
            <a:spAutoFit/>
          </a:bodyPr>
          <a:lstStyle/>
          <a:p>
            <a:pPr>
              <a:lnSpc>
                <a:spcPts val="1700"/>
              </a:lnSpc>
            </a:pPr>
            <a:r>
              <a:rPr lang="en-US" sz="1400" dirty="0">
                <a:solidFill>
                  <a:schemeClr val="tx2">
                    <a:lumMod val="75000"/>
                  </a:schemeClr>
                </a:solidFill>
                <a:latin typeface="Lato" panose="020F0502020204030203" pitchFamily="34" charset="0"/>
                <a:cs typeface="Lato" panose="020F0502020204030203" pitchFamily="34" charset="0"/>
              </a:rPr>
              <a:t>Wrong way notification systems, count &amp; classify, parking availability &amp;  notification systems</a:t>
            </a:r>
          </a:p>
        </p:txBody>
      </p:sp>
      <p:grpSp>
        <p:nvGrpSpPr>
          <p:cNvPr id="74" name="Group 73"/>
          <p:cNvGrpSpPr/>
          <p:nvPr/>
        </p:nvGrpSpPr>
        <p:grpSpPr>
          <a:xfrm>
            <a:off x="8114550" y="4252206"/>
            <a:ext cx="1126224" cy="1126224"/>
            <a:chOff x="8131206" y="3941055"/>
            <a:chExt cx="1371600" cy="1371600"/>
          </a:xfrm>
        </p:grpSpPr>
        <p:grpSp>
          <p:nvGrpSpPr>
            <p:cNvPr id="44" name="Group 43"/>
            <p:cNvGrpSpPr/>
            <p:nvPr/>
          </p:nvGrpSpPr>
          <p:grpSpPr>
            <a:xfrm>
              <a:off x="8131206" y="3941055"/>
              <a:ext cx="1371600" cy="1371600"/>
              <a:chOff x="7392027" y="2362316"/>
              <a:chExt cx="2343148" cy="2343148"/>
            </a:xfrm>
          </p:grpSpPr>
          <p:sp>
            <p:nvSpPr>
              <p:cNvPr id="45" name="Oval 44"/>
              <p:cNvSpPr/>
              <p:nvPr/>
            </p:nvSpPr>
            <p:spPr>
              <a:xfrm>
                <a:off x="7544428" y="2514716"/>
                <a:ext cx="2038346" cy="2038348"/>
              </a:xfrm>
              <a:prstGeom prst="ellipse">
                <a:avLst/>
              </a:prstGeom>
              <a:solidFill>
                <a:schemeClr val="accent4"/>
              </a:solidFill>
              <a:ln w="19050"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4">
                      <a:lumMod val="90000"/>
                    </a:schemeClr>
                  </a:solidFill>
                </a:endParaRPr>
              </a:p>
            </p:txBody>
          </p:sp>
          <p:sp>
            <p:nvSpPr>
              <p:cNvPr id="46" name="Oval 45"/>
              <p:cNvSpPr/>
              <p:nvPr/>
            </p:nvSpPr>
            <p:spPr>
              <a:xfrm>
                <a:off x="7392027" y="2362316"/>
                <a:ext cx="2343148" cy="2343148"/>
              </a:xfrm>
              <a:prstGeom prst="ellipse">
                <a:avLst/>
              </a:prstGeom>
              <a:noFill/>
              <a:ln w="25400" cap="rnd" cmpd="sng">
                <a:solidFill>
                  <a:schemeClr val="accent4"/>
                </a:solid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47" name="Group 17"/>
            <p:cNvGrpSpPr>
              <a:grpSpLocks noChangeAspect="1"/>
            </p:cNvGrpSpPr>
            <p:nvPr/>
          </p:nvGrpSpPr>
          <p:grpSpPr bwMode="auto">
            <a:xfrm>
              <a:off x="8649403" y="4331494"/>
              <a:ext cx="446430" cy="632596"/>
              <a:chOff x="746" y="1412"/>
              <a:chExt cx="741" cy="1050"/>
            </a:xfrm>
            <a:solidFill>
              <a:schemeClr val="bg1"/>
            </a:solidFill>
          </p:grpSpPr>
          <p:sp>
            <p:nvSpPr>
              <p:cNvPr id="48" name="Freeform 18"/>
              <p:cNvSpPr>
                <a:spLocks noEditPoints="1"/>
              </p:cNvSpPr>
              <p:nvPr/>
            </p:nvSpPr>
            <p:spPr bwMode="auto">
              <a:xfrm>
                <a:off x="746" y="1412"/>
                <a:ext cx="741" cy="1050"/>
              </a:xfrm>
              <a:custGeom>
                <a:avLst/>
                <a:gdLst>
                  <a:gd name="T0" fmla="*/ 367 w 367"/>
                  <a:gd name="T1" fmla="*/ 190 h 522"/>
                  <a:gd name="T2" fmla="*/ 364 w 367"/>
                  <a:gd name="T3" fmla="*/ 212 h 522"/>
                  <a:gd name="T4" fmla="*/ 244 w 367"/>
                  <a:gd name="T5" fmla="*/ 354 h 522"/>
                  <a:gd name="T6" fmla="*/ 165 w 367"/>
                  <a:gd name="T7" fmla="*/ 365 h 522"/>
                  <a:gd name="T8" fmla="*/ 143 w 367"/>
                  <a:gd name="T9" fmla="*/ 365 h 522"/>
                  <a:gd name="T10" fmla="*/ 138 w 367"/>
                  <a:gd name="T11" fmla="*/ 370 h 522"/>
                  <a:gd name="T12" fmla="*/ 138 w 367"/>
                  <a:gd name="T13" fmla="*/ 514 h 522"/>
                  <a:gd name="T14" fmla="*/ 138 w 367"/>
                  <a:gd name="T15" fmla="*/ 521 h 522"/>
                  <a:gd name="T16" fmla="*/ 131 w 367"/>
                  <a:gd name="T17" fmla="*/ 521 h 522"/>
                  <a:gd name="T18" fmla="*/ 6 w 367"/>
                  <a:gd name="T19" fmla="*/ 521 h 522"/>
                  <a:gd name="T20" fmla="*/ 0 w 367"/>
                  <a:gd name="T21" fmla="*/ 522 h 522"/>
                  <a:gd name="T22" fmla="*/ 0 w 367"/>
                  <a:gd name="T23" fmla="*/ 0 h 522"/>
                  <a:gd name="T24" fmla="*/ 6 w 367"/>
                  <a:gd name="T25" fmla="*/ 0 h 522"/>
                  <a:gd name="T26" fmla="*/ 181 w 367"/>
                  <a:gd name="T27" fmla="*/ 0 h 522"/>
                  <a:gd name="T28" fmla="*/ 244 w 367"/>
                  <a:gd name="T29" fmla="*/ 10 h 522"/>
                  <a:gd name="T30" fmla="*/ 364 w 367"/>
                  <a:gd name="T31" fmla="*/ 150 h 522"/>
                  <a:gd name="T32" fmla="*/ 367 w 367"/>
                  <a:gd name="T33" fmla="*/ 171 h 522"/>
                  <a:gd name="T34" fmla="*/ 367 w 367"/>
                  <a:gd name="T35" fmla="*/ 190 h 522"/>
                  <a:gd name="T36" fmla="*/ 122 w 367"/>
                  <a:gd name="T37" fmla="*/ 348 h 522"/>
                  <a:gd name="T38" fmla="*/ 128 w 367"/>
                  <a:gd name="T39" fmla="*/ 348 h 522"/>
                  <a:gd name="T40" fmla="*/ 184 w 367"/>
                  <a:gd name="T41" fmla="*/ 348 h 522"/>
                  <a:gd name="T42" fmla="*/ 215 w 367"/>
                  <a:gd name="T43" fmla="*/ 345 h 522"/>
                  <a:gd name="T44" fmla="*/ 346 w 367"/>
                  <a:gd name="T45" fmla="*/ 143 h 522"/>
                  <a:gd name="T46" fmla="*/ 189 w 367"/>
                  <a:gd name="T47" fmla="*/ 17 h 522"/>
                  <a:gd name="T48" fmla="*/ 23 w 367"/>
                  <a:gd name="T49" fmla="*/ 17 h 522"/>
                  <a:gd name="T50" fmla="*/ 17 w 367"/>
                  <a:gd name="T51" fmla="*/ 17 h 522"/>
                  <a:gd name="T52" fmla="*/ 17 w 367"/>
                  <a:gd name="T53" fmla="*/ 504 h 522"/>
                  <a:gd name="T54" fmla="*/ 122 w 367"/>
                  <a:gd name="T55" fmla="*/ 504 h 522"/>
                  <a:gd name="T56" fmla="*/ 122 w 367"/>
                  <a:gd name="T57" fmla="*/ 427 h 522"/>
                  <a:gd name="T58" fmla="*/ 122 w 367"/>
                  <a:gd name="T59" fmla="*/ 348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7" h="522">
                    <a:moveTo>
                      <a:pt x="367" y="190"/>
                    </a:moveTo>
                    <a:cubicBezTo>
                      <a:pt x="366" y="197"/>
                      <a:pt x="365" y="204"/>
                      <a:pt x="364" y="212"/>
                    </a:cubicBezTo>
                    <a:cubicBezTo>
                      <a:pt x="350" y="281"/>
                      <a:pt x="309" y="328"/>
                      <a:pt x="244" y="354"/>
                    </a:cubicBezTo>
                    <a:cubicBezTo>
                      <a:pt x="219" y="364"/>
                      <a:pt x="192" y="365"/>
                      <a:pt x="165" y="365"/>
                    </a:cubicBezTo>
                    <a:cubicBezTo>
                      <a:pt x="158" y="365"/>
                      <a:pt x="150" y="365"/>
                      <a:pt x="143" y="365"/>
                    </a:cubicBezTo>
                    <a:cubicBezTo>
                      <a:pt x="139" y="365"/>
                      <a:pt x="138" y="366"/>
                      <a:pt x="138" y="370"/>
                    </a:cubicBezTo>
                    <a:cubicBezTo>
                      <a:pt x="138" y="418"/>
                      <a:pt x="138" y="466"/>
                      <a:pt x="138" y="514"/>
                    </a:cubicBezTo>
                    <a:cubicBezTo>
                      <a:pt x="138" y="516"/>
                      <a:pt x="138" y="519"/>
                      <a:pt x="138" y="521"/>
                    </a:cubicBezTo>
                    <a:cubicBezTo>
                      <a:pt x="135" y="521"/>
                      <a:pt x="133" y="521"/>
                      <a:pt x="131" y="521"/>
                    </a:cubicBezTo>
                    <a:cubicBezTo>
                      <a:pt x="90" y="521"/>
                      <a:pt x="48" y="521"/>
                      <a:pt x="6" y="521"/>
                    </a:cubicBezTo>
                    <a:cubicBezTo>
                      <a:pt x="4" y="521"/>
                      <a:pt x="2" y="522"/>
                      <a:pt x="0" y="522"/>
                    </a:cubicBezTo>
                    <a:cubicBezTo>
                      <a:pt x="0" y="348"/>
                      <a:pt x="0" y="174"/>
                      <a:pt x="0" y="0"/>
                    </a:cubicBezTo>
                    <a:cubicBezTo>
                      <a:pt x="2" y="0"/>
                      <a:pt x="4" y="0"/>
                      <a:pt x="6" y="0"/>
                    </a:cubicBezTo>
                    <a:cubicBezTo>
                      <a:pt x="65" y="0"/>
                      <a:pt x="123" y="0"/>
                      <a:pt x="181" y="0"/>
                    </a:cubicBezTo>
                    <a:cubicBezTo>
                      <a:pt x="203" y="0"/>
                      <a:pt x="224" y="3"/>
                      <a:pt x="244" y="10"/>
                    </a:cubicBezTo>
                    <a:cubicBezTo>
                      <a:pt x="309" y="35"/>
                      <a:pt x="350" y="81"/>
                      <a:pt x="364" y="150"/>
                    </a:cubicBezTo>
                    <a:cubicBezTo>
                      <a:pt x="365" y="157"/>
                      <a:pt x="366" y="164"/>
                      <a:pt x="367" y="171"/>
                    </a:cubicBezTo>
                    <a:cubicBezTo>
                      <a:pt x="367" y="178"/>
                      <a:pt x="367" y="184"/>
                      <a:pt x="367" y="190"/>
                    </a:cubicBezTo>
                    <a:close/>
                    <a:moveTo>
                      <a:pt x="122" y="348"/>
                    </a:moveTo>
                    <a:cubicBezTo>
                      <a:pt x="124" y="348"/>
                      <a:pt x="126" y="348"/>
                      <a:pt x="128" y="348"/>
                    </a:cubicBezTo>
                    <a:cubicBezTo>
                      <a:pt x="147" y="348"/>
                      <a:pt x="166" y="349"/>
                      <a:pt x="184" y="348"/>
                    </a:cubicBezTo>
                    <a:cubicBezTo>
                      <a:pt x="195" y="348"/>
                      <a:pt x="205" y="347"/>
                      <a:pt x="215" y="345"/>
                    </a:cubicBezTo>
                    <a:cubicBezTo>
                      <a:pt x="305" y="326"/>
                      <a:pt x="367" y="236"/>
                      <a:pt x="346" y="143"/>
                    </a:cubicBezTo>
                    <a:cubicBezTo>
                      <a:pt x="330" y="73"/>
                      <a:pt x="262" y="18"/>
                      <a:pt x="189" y="17"/>
                    </a:cubicBezTo>
                    <a:cubicBezTo>
                      <a:pt x="134" y="17"/>
                      <a:pt x="78" y="17"/>
                      <a:pt x="23" y="17"/>
                    </a:cubicBezTo>
                    <a:cubicBezTo>
                      <a:pt x="21" y="17"/>
                      <a:pt x="19" y="17"/>
                      <a:pt x="17" y="17"/>
                    </a:cubicBezTo>
                    <a:cubicBezTo>
                      <a:pt x="17" y="180"/>
                      <a:pt x="17" y="342"/>
                      <a:pt x="17" y="504"/>
                    </a:cubicBezTo>
                    <a:cubicBezTo>
                      <a:pt x="52" y="504"/>
                      <a:pt x="86" y="504"/>
                      <a:pt x="122" y="504"/>
                    </a:cubicBezTo>
                    <a:cubicBezTo>
                      <a:pt x="122" y="478"/>
                      <a:pt x="122" y="453"/>
                      <a:pt x="122" y="427"/>
                    </a:cubicBezTo>
                    <a:cubicBezTo>
                      <a:pt x="122" y="401"/>
                      <a:pt x="122" y="375"/>
                      <a:pt x="122" y="3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9"/>
              <p:cNvSpPr>
                <a:spLocks noEditPoints="1"/>
              </p:cNvSpPr>
              <p:nvPr/>
            </p:nvSpPr>
            <p:spPr bwMode="auto">
              <a:xfrm>
                <a:off x="992" y="1658"/>
                <a:ext cx="253" cy="243"/>
              </a:xfrm>
              <a:custGeom>
                <a:avLst/>
                <a:gdLst>
                  <a:gd name="T0" fmla="*/ 0 w 125"/>
                  <a:gd name="T1" fmla="*/ 121 h 121"/>
                  <a:gd name="T2" fmla="*/ 0 w 125"/>
                  <a:gd name="T3" fmla="*/ 115 h 121"/>
                  <a:gd name="T4" fmla="*/ 0 w 125"/>
                  <a:gd name="T5" fmla="*/ 6 h 121"/>
                  <a:gd name="T6" fmla="*/ 6 w 125"/>
                  <a:gd name="T7" fmla="*/ 0 h 121"/>
                  <a:gd name="T8" fmla="*/ 64 w 125"/>
                  <a:gd name="T9" fmla="*/ 0 h 121"/>
                  <a:gd name="T10" fmla="*/ 123 w 125"/>
                  <a:gd name="T11" fmla="*/ 58 h 121"/>
                  <a:gd name="T12" fmla="*/ 75 w 125"/>
                  <a:gd name="T13" fmla="*/ 120 h 121"/>
                  <a:gd name="T14" fmla="*/ 64 w 125"/>
                  <a:gd name="T15" fmla="*/ 121 h 121"/>
                  <a:gd name="T16" fmla="*/ 2 w 125"/>
                  <a:gd name="T17" fmla="*/ 121 h 121"/>
                  <a:gd name="T18" fmla="*/ 0 w 125"/>
                  <a:gd name="T19" fmla="*/ 121 h 121"/>
                  <a:gd name="T20" fmla="*/ 16 w 125"/>
                  <a:gd name="T21" fmla="*/ 60 h 121"/>
                  <a:gd name="T22" fmla="*/ 16 w 125"/>
                  <a:gd name="T23" fmla="*/ 100 h 121"/>
                  <a:gd name="T24" fmla="*/ 21 w 125"/>
                  <a:gd name="T25" fmla="*/ 104 h 121"/>
                  <a:gd name="T26" fmla="*/ 64 w 125"/>
                  <a:gd name="T27" fmla="*/ 104 h 121"/>
                  <a:gd name="T28" fmla="*/ 107 w 125"/>
                  <a:gd name="T29" fmla="*/ 65 h 121"/>
                  <a:gd name="T30" fmla="*/ 68 w 125"/>
                  <a:gd name="T31" fmla="*/ 18 h 121"/>
                  <a:gd name="T32" fmla="*/ 19 w 125"/>
                  <a:gd name="T33" fmla="*/ 17 h 121"/>
                  <a:gd name="T34" fmla="*/ 16 w 125"/>
                  <a:gd name="T35" fmla="*/ 21 h 121"/>
                  <a:gd name="T36" fmla="*/ 16 w 125"/>
                  <a:gd name="T37" fmla="*/ 6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 h="121">
                    <a:moveTo>
                      <a:pt x="0" y="121"/>
                    </a:moveTo>
                    <a:cubicBezTo>
                      <a:pt x="0" y="119"/>
                      <a:pt x="0" y="117"/>
                      <a:pt x="0" y="115"/>
                    </a:cubicBezTo>
                    <a:cubicBezTo>
                      <a:pt x="0" y="79"/>
                      <a:pt x="0" y="42"/>
                      <a:pt x="0" y="6"/>
                    </a:cubicBezTo>
                    <a:cubicBezTo>
                      <a:pt x="0" y="1"/>
                      <a:pt x="1" y="0"/>
                      <a:pt x="6" y="0"/>
                    </a:cubicBezTo>
                    <a:cubicBezTo>
                      <a:pt x="25" y="0"/>
                      <a:pt x="45" y="0"/>
                      <a:pt x="64" y="0"/>
                    </a:cubicBezTo>
                    <a:cubicBezTo>
                      <a:pt x="96" y="1"/>
                      <a:pt x="121" y="25"/>
                      <a:pt x="123" y="58"/>
                    </a:cubicBezTo>
                    <a:cubicBezTo>
                      <a:pt x="125" y="86"/>
                      <a:pt x="107" y="113"/>
                      <a:pt x="75" y="120"/>
                    </a:cubicBezTo>
                    <a:cubicBezTo>
                      <a:pt x="71" y="120"/>
                      <a:pt x="67" y="121"/>
                      <a:pt x="64" y="121"/>
                    </a:cubicBezTo>
                    <a:cubicBezTo>
                      <a:pt x="43" y="121"/>
                      <a:pt x="23" y="121"/>
                      <a:pt x="2" y="121"/>
                    </a:cubicBezTo>
                    <a:cubicBezTo>
                      <a:pt x="2" y="121"/>
                      <a:pt x="1" y="121"/>
                      <a:pt x="0" y="121"/>
                    </a:cubicBezTo>
                    <a:close/>
                    <a:moveTo>
                      <a:pt x="16" y="60"/>
                    </a:moveTo>
                    <a:cubicBezTo>
                      <a:pt x="16" y="73"/>
                      <a:pt x="16" y="86"/>
                      <a:pt x="16" y="100"/>
                    </a:cubicBezTo>
                    <a:cubicBezTo>
                      <a:pt x="16" y="103"/>
                      <a:pt x="17" y="104"/>
                      <a:pt x="21" y="104"/>
                    </a:cubicBezTo>
                    <a:cubicBezTo>
                      <a:pt x="35" y="104"/>
                      <a:pt x="49" y="104"/>
                      <a:pt x="64" y="104"/>
                    </a:cubicBezTo>
                    <a:cubicBezTo>
                      <a:pt x="86" y="104"/>
                      <a:pt x="106" y="86"/>
                      <a:pt x="107" y="65"/>
                    </a:cubicBezTo>
                    <a:cubicBezTo>
                      <a:pt x="108" y="41"/>
                      <a:pt x="92" y="20"/>
                      <a:pt x="68" y="18"/>
                    </a:cubicBezTo>
                    <a:cubicBezTo>
                      <a:pt x="52" y="16"/>
                      <a:pt x="36" y="17"/>
                      <a:pt x="19" y="17"/>
                    </a:cubicBezTo>
                    <a:cubicBezTo>
                      <a:pt x="16" y="16"/>
                      <a:pt x="16" y="19"/>
                      <a:pt x="16" y="21"/>
                    </a:cubicBezTo>
                    <a:cubicBezTo>
                      <a:pt x="16" y="34"/>
                      <a:pt x="16" y="47"/>
                      <a:pt x="16"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4" name="Group 3"/>
          <p:cNvGrpSpPr/>
          <p:nvPr/>
        </p:nvGrpSpPr>
        <p:grpSpPr>
          <a:xfrm>
            <a:off x="4205760" y="4269962"/>
            <a:ext cx="1126224" cy="1126224"/>
            <a:chOff x="4596442" y="3941055"/>
            <a:chExt cx="1371600" cy="1371600"/>
          </a:xfrm>
        </p:grpSpPr>
        <p:grpSp>
          <p:nvGrpSpPr>
            <p:cNvPr id="50" name="Group 49"/>
            <p:cNvGrpSpPr/>
            <p:nvPr/>
          </p:nvGrpSpPr>
          <p:grpSpPr>
            <a:xfrm>
              <a:off x="4596442" y="3941055"/>
              <a:ext cx="1371600" cy="1371600"/>
              <a:chOff x="4924425" y="2362316"/>
              <a:chExt cx="2343148" cy="2343148"/>
            </a:xfrm>
          </p:grpSpPr>
          <p:sp>
            <p:nvSpPr>
              <p:cNvPr id="51" name="Oval 50"/>
              <p:cNvSpPr/>
              <p:nvPr/>
            </p:nvSpPr>
            <p:spPr>
              <a:xfrm>
                <a:off x="5076826" y="2514716"/>
                <a:ext cx="2038346" cy="2038348"/>
              </a:xfrm>
              <a:prstGeom prst="ellipse">
                <a:avLst/>
              </a:prstGeom>
              <a:solidFill>
                <a:schemeClr val="accent3"/>
              </a:solidFill>
              <a:ln w="190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4">
                      <a:lumMod val="90000"/>
                    </a:schemeClr>
                  </a:solidFill>
                </a:endParaRPr>
              </a:p>
            </p:txBody>
          </p:sp>
          <p:sp>
            <p:nvSpPr>
              <p:cNvPr id="52" name="Oval 51"/>
              <p:cNvSpPr/>
              <p:nvPr/>
            </p:nvSpPr>
            <p:spPr>
              <a:xfrm>
                <a:off x="4924425" y="2362316"/>
                <a:ext cx="2343148" cy="2343148"/>
              </a:xfrm>
              <a:prstGeom prst="ellipse">
                <a:avLst/>
              </a:prstGeom>
              <a:noFill/>
              <a:ln w="25400" cap="rnd" cmpd="sng">
                <a:solidFill>
                  <a:schemeClr val="accent3"/>
                </a:solid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53" name="Group 22"/>
            <p:cNvGrpSpPr>
              <a:grpSpLocks noChangeAspect="1"/>
            </p:cNvGrpSpPr>
            <p:nvPr/>
          </p:nvGrpSpPr>
          <p:grpSpPr bwMode="auto">
            <a:xfrm>
              <a:off x="4945401" y="4319588"/>
              <a:ext cx="673682" cy="614534"/>
              <a:chOff x="3316" y="1204"/>
              <a:chExt cx="1139" cy="1039"/>
            </a:xfrm>
            <a:solidFill>
              <a:schemeClr val="bg1"/>
            </a:solidFill>
          </p:grpSpPr>
          <p:sp>
            <p:nvSpPr>
              <p:cNvPr id="54" name="Freeform 23"/>
              <p:cNvSpPr>
                <a:spLocks noEditPoints="1"/>
              </p:cNvSpPr>
              <p:nvPr/>
            </p:nvSpPr>
            <p:spPr bwMode="auto">
              <a:xfrm>
                <a:off x="3316" y="1204"/>
                <a:ext cx="1139" cy="858"/>
              </a:xfrm>
              <a:custGeom>
                <a:avLst/>
                <a:gdLst>
                  <a:gd name="T0" fmla="*/ 295 w 565"/>
                  <a:gd name="T1" fmla="*/ 0 h 426"/>
                  <a:gd name="T2" fmla="*/ 314 w 565"/>
                  <a:gd name="T3" fmla="*/ 3 h 426"/>
                  <a:gd name="T4" fmla="*/ 457 w 565"/>
                  <a:gd name="T5" fmla="*/ 64 h 426"/>
                  <a:gd name="T6" fmla="*/ 539 w 565"/>
                  <a:gd name="T7" fmla="*/ 198 h 426"/>
                  <a:gd name="T8" fmla="*/ 542 w 565"/>
                  <a:gd name="T9" fmla="*/ 214 h 426"/>
                  <a:gd name="T10" fmla="*/ 547 w 565"/>
                  <a:gd name="T11" fmla="*/ 226 h 426"/>
                  <a:gd name="T12" fmla="*/ 565 w 565"/>
                  <a:gd name="T13" fmla="*/ 272 h 426"/>
                  <a:gd name="T14" fmla="*/ 565 w 565"/>
                  <a:gd name="T15" fmla="*/ 355 h 426"/>
                  <a:gd name="T16" fmla="*/ 494 w 565"/>
                  <a:gd name="T17" fmla="*/ 426 h 426"/>
                  <a:gd name="T18" fmla="*/ 238 w 565"/>
                  <a:gd name="T19" fmla="*/ 426 h 426"/>
                  <a:gd name="T20" fmla="*/ 72 w 565"/>
                  <a:gd name="T21" fmla="*/ 426 h 426"/>
                  <a:gd name="T22" fmla="*/ 2 w 565"/>
                  <a:gd name="T23" fmla="*/ 368 h 426"/>
                  <a:gd name="T24" fmla="*/ 1 w 565"/>
                  <a:gd name="T25" fmla="*/ 353 h 426"/>
                  <a:gd name="T26" fmla="*/ 0 w 565"/>
                  <a:gd name="T27" fmla="*/ 276 h 426"/>
                  <a:gd name="T28" fmla="*/ 20 w 565"/>
                  <a:gd name="T29" fmla="*/ 224 h 426"/>
                  <a:gd name="T30" fmla="*/ 23 w 565"/>
                  <a:gd name="T31" fmla="*/ 215 h 426"/>
                  <a:gd name="T32" fmla="*/ 195 w 565"/>
                  <a:gd name="T33" fmla="*/ 15 h 426"/>
                  <a:gd name="T34" fmla="*/ 265 w 565"/>
                  <a:gd name="T35" fmla="*/ 1 h 426"/>
                  <a:gd name="T36" fmla="*/ 271 w 565"/>
                  <a:gd name="T37" fmla="*/ 0 h 426"/>
                  <a:gd name="T38" fmla="*/ 295 w 565"/>
                  <a:gd name="T39" fmla="*/ 0 h 426"/>
                  <a:gd name="T40" fmla="*/ 283 w 565"/>
                  <a:gd name="T41" fmla="*/ 219 h 426"/>
                  <a:gd name="T42" fmla="*/ 283 w 565"/>
                  <a:gd name="T43" fmla="*/ 219 h 426"/>
                  <a:gd name="T44" fmla="*/ 221 w 565"/>
                  <a:gd name="T45" fmla="*/ 219 h 426"/>
                  <a:gd name="T46" fmla="*/ 74 w 565"/>
                  <a:gd name="T47" fmla="*/ 219 h 426"/>
                  <a:gd name="T48" fmla="*/ 19 w 565"/>
                  <a:gd name="T49" fmla="*/ 274 h 426"/>
                  <a:gd name="T50" fmla="*/ 19 w 565"/>
                  <a:gd name="T51" fmla="*/ 357 h 426"/>
                  <a:gd name="T52" fmla="*/ 22 w 565"/>
                  <a:gd name="T53" fmla="*/ 373 h 426"/>
                  <a:gd name="T54" fmla="*/ 75 w 565"/>
                  <a:gd name="T55" fmla="*/ 408 h 426"/>
                  <a:gd name="T56" fmla="*/ 311 w 565"/>
                  <a:gd name="T57" fmla="*/ 408 h 426"/>
                  <a:gd name="T58" fmla="*/ 492 w 565"/>
                  <a:gd name="T59" fmla="*/ 408 h 426"/>
                  <a:gd name="T60" fmla="*/ 547 w 565"/>
                  <a:gd name="T61" fmla="*/ 354 h 426"/>
                  <a:gd name="T62" fmla="*/ 547 w 565"/>
                  <a:gd name="T63" fmla="*/ 275 h 426"/>
                  <a:gd name="T64" fmla="*/ 492 w 565"/>
                  <a:gd name="T65" fmla="*/ 219 h 426"/>
                  <a:gd name="T66" fmla="*/ 283 w 565"/>
                  <a:gd name="T67" fmla="*/ 219 h 426"/>
                  <a:gd name="T68" fmla="*/ 522 w 565"/>
                  <a:gd name="T69" fmla="*/ 207 h 426"/>
                  <a:gd name="T70" fmla="*/ 264 w 565"/>
                  <a:gd name="T71" fmla="*/ 19 h 426"/>
                  <a:gd name="T72" fmla="*/ 44 w 565"/>
                  <a:gd name="T73" fmla="*/ 207 h 426"/>
                  <a:gd name="T74" fmla="*/ 80 w 565"/>
                  <a:gd name="T75" fmla="*/ 201 h 426"/>
                  <a:gd name="T76" fmla="*/ 305 w 565"/>
                  <a:gd name="T77" fmla="*/ 201 h 426"/>
                  <a:gd name="T78" fmla="*/ 313 w 565"/>
                  <a:gd name="T79" fmla="*/ 195 h 426"/>
                  <a:gd name="T80" fmla="*/ 377 w 565"/>
                  <a:gd name="T81" fmla="*/ 148 h 426"/>
                  <a:gd name="T82" fmla="*/ 443 w 565"/>
                  <a:gd name="T83" fmla="*/ 192 h 426"/>
                  <a:gd name="T84" fmla="*/ 457 w 565"/>
                  <a:gd name="T85" fmla="*/ 201 h 426"/>
                  <a:gd name="T86" fmla="*/ 522 w 565"/>
                  <a:gd name="T87" fmla="*/ 207 h 426"/>
                  <a:gd name="T88" fmla="*/ 426 w 565"/>
                  <a:gd name="T89" fmla="*/ 201 h 426"/>
                  <a:gd name="T90" fmla="*/ 378 w 565"/>
                  <a:gd name="T91" fmla="*/ 166 h 426"/>
                  <a:gd name="T92" fmla="*/ 331 w 565"/>
                  <a:gd name="T93" fmla="*/ 201 h 426"/>
                  <a:gd name="T94" fmla="*/ 426 w 565"/>
                  <a:gd name="T95" fmla="*/ 201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5" h="426">
                    <a:moveTo>
                      <a:pt x="295" y="0"/>
                    </a:moveTo>
                    <a:cubicBezTo>
                      <a:pt x="301" y="1"/>
                      <a:pt x="308" y="2"/>
                      <a:pt x="314" y="3"/>
                    </a:cubicBezTo>
                    <a:cubicBezTo>
                      <a:pt x="368" y="9"/>
                      <a:pt x="416" y="29"/>
                      <a:pt x="457" y="64"/>
                    </a:cubicBezTo>
                    <a:cubicBezTo>
                      <a:pt x="499" y="100"/>
                      <a:pt x="526" y="144"/>
                      <a:pt x="539" y="198"/>
                    </a:cubicBezTo>
                    <a:cubicBezTo>
                      <a:pt x="540" y="203"/>
                      <a:pt x="541" y="209"/>
                      <a:pt x="542" y="214"/>
                    </a:cubicBezTo>
                    <a:cubicBezTo>
                      <a:pt x="543" y="219"/>
                      <a:pt x="544" y="223"/>
                      <a:pt x="547" y="226"/>
                    </a:cubicBezTo>
                    <a:cubicBezTo>
                      <a:pt x="559" y="239"/>
                      <a:pt x="565" y="255"/>
                      <a:pt x="565" y="272"/>
                    </a:cubicBezTo>
                    <a:cubicBezTo>
                      <a:pt x="565" y="300"/>
                      <a:pt x="565" y="327"/>
                      <a:pt x="565" y="355"/>
                    </a:cubicBezTo>
                    <a:cubicBezTo>
                      <a:pt x="565" y="394"/>
                      <a:pt x="533" y="426"/>
                      <a:pt x="494" y="426"/>
                    </a:cubicBezTo>
                    <a:cubicBezTo>
                      <a:pt x="409" y="426"/>
                      <a:pt x="323" y="426"/>
                      <a:pt x="238" y="426"/>
                    </a:cubicBezTo>
                    <a:cubicBezTo>
                      <a:pt x="183" y="426"/>
                      <a:pt x="128" y="426"/>
                      <a:pt x="72" y="426"/>
                    </a:cubicBezTo>
                    <a:cubicBezTo>
                      <a:pt x="38" y="426"/>
                      <a:pt x="9" y="402"/>
                      <a:pt x="2" y="368"/>
                    </a:cubicBezTo>
                    <a:cubicBezTo>
                      <a:pt x="1" y="363"/>
                      <a:pt x="1" y="358"/>
                      <a:pt x="1" y="353"/>
                    </a:cubicBezTo>
                    <a:cubicBezTo>
                      <a:pt x="0" y="327"/>
                      <a:pt x="1" y="302"/>
                      <a:pt x="0" y="276"/>
                    </a:cubicBezTo>
                    <a:cubicBezTo>
                      <a:pt x="0" y="256"/>
                      <a:pt x="7" y="239"/>
                      <a:pt x="20" y="224"/>
                    </a:cubicBezTo>
                    <a:cubicBezTo>
                      <a:pt x="22" y="222"/>
                      <a:pt x="23" y="218"/>
                      <a:pt x="23" y="215"/>
                    </a:cubicBezTo>
                    <a:cubicBezTo>
                      <a:pt x="42" y="115"/>
                      <a:pt x="101" y="50"/>
                      <a:pt x="195" y="15"/>
                    </a:cubicBezTo>
                    <a:cubicBezTo>
                      <a:pt x="217" y="7"/>
                      <a:pt x="241" y="3"/>
                      <a:pt x="265" y="1"/>
                    </a:cubicBezTo>
                    <a:cubicBezTo>
                      <a:pt x="267" y="1"/>
                      <a:pt x="269" y="1"/>
                      <a:pt x="271" y="0"/>
                    </a:cubicBezTo>
                    <a:cubicBezTo>
                      <a:pt x="279" y="0"/>
                      <a:pt x="287" y="0"/>
                      <a:pt x="295" y="0"/>
                    </a:cubicBezTo>
                    <a:close/>
                    <a:moveTo>
                      <a:pt x="283" y="219"/>
                    </a:moveTo>
                    <a:cubicBezTo>
                      <a:pt x="283" y="219"/>
                      <a:pt x="283" y="219"/>
                      <a:pt x="283" y="219"/>
                    </a:cubicBezTo>
                    <a:cubicBezTo>
                      <a:pt x="263" y="219"/>
                      <a:pt x="242" y="219"/>
                      <a:pt x="221" y="219"/>
                    </a:cubicBezTo>
                    <a:cubicBezTo>
                      <a:pt x="172" y="219"/>
                      <a:pt x="123" y="219"/>
                      <a:pt x="74" y="219"/>
                    </a:cubicBezTo>
                    <a:cubicBezTo>
                      <a:pt x="42" y="219"/>
                      <a:pt x="19" y="242"/>
                      <a:pt x="19" y="274"/>
                    </a:cubicBezTo>
                    <a:cubicBezTo>
                      <a:pt x="19" y="302"/>
                      <a:pt x="19" y="330"/>
                      <a:pt x="19" y="357"/>
                    </a:cubicBezTo>
                    <a:cubicBezTo>
                      <a:pt x="19" y="363"/>
                      <a:pt x="20" y="368"/>
                      <a:pt x="22" y="373"/>
                    </a:cubicBezTo>
                    <a:cubicBezTo>
                      <a:pt x="30" y="395"/>
                      <a:pt x="50" y="408"/>
                      <a:pt x="75" y="408"/>
                    </a:cubicBezTo>
                    <a:cubicBezTo>
                      <a:pt x="153" y="408"/>
                      <a:pt x="232" y="408"/>
                      <a:pt x="311" y="408"/>
                    </a:cubicBezTo>
                    <a:cubicBezTo>
                      <a:pt x="371" y="408"/>
                      <a:pt x="432" y="408"/>
                      <a:pt x="492" y="408"/>
                    </a:cubicBezTo>
                    <a:cubicBezTo>
                      <a:pt x="524" y="408"/>
                      <a:pt x="547" y="385"/>
                      <a:pt x="547" y="354"/>
                    </a:cubicBezTo>
                    <a:cubicBezTo>
                      <a:pt x="547" y="328"/>
                      <a:pt x="547" y="301"/>
                      <a:pt x="547" y="275"/>
                    </a:cubicBezTo>
                    <a:cubicBezTo>
                      <a:pt x="547" y="243"/>
                      <a:pt x="524" y="219"/>
                      <a:pt x="492" y="219"/>
                    </a:cubicBezTo>
                    <a:cubicBezTo>
                      <a:pt x="422" y="219"/>
                      <a:pt x="353" y="219"/>
                      <a:pt x="283" y="219"/>
                    </a:cubicBezTo>
                    <a:close/>
                    <a:moveTo>
                      <a:pt x="522" y="207"/>
                    </a:moveTo>
                    <a:cubicBezTo>
                      <a:pt x="504" y="109"/>
                      <a:pt x="406" y="10"/>
                      <a:pt x="264" y="19"/>
                    </a:cubicBezTo>
                    <a:cubicBezTo>
                      <a:pt x="134" y="28"/>
                      <a:pt x="56" y="127"/>
                      <a:pt x="44" y="207"/>
                    </a:cubicBezTo>
                    <a:cubicBezTo>
                      <a:pt x="56" y="202"/>
                      <a:pt x="68" y="201"/>
                      <a:pt x="80" y="201"/>
                    </a:cubicBezTo>
                    <a:cubicBezTo>
                      <a:pt x="155" y="201"/>
                      <a:pt x="230" y="201"/>
                      <a:pt x="305" y="201"/>
                    </a:cubicBezTo>
                    <a:cubicBezTo>
                      <a:pt x="310" y="201"/>
                      <a:pt x="312" y="200"/>
                      <a:pt x="313" y="195"/>
                    </a:cubicBezTo>
                    <a:cubicBezTo>
                      <a:pt x="323" y="167"/>
                      <a:pt x="349" y="149"/>
                      <a:pt x="377" y="148"/>
                    </a:cubicBezTo>
                    <a:cubicBezTo>
                      <a:pt x="406" y="147"/>
                      <a:pt x="432" y="165"/>
                      <a:pt x="443" y="192"/>
                    </a:cubicBezTo>
                    <a:cubicBezTo>
                      <a:pt x="447" y="201"/>
                      <a:pt x="447" y="201"/>
                      <a:pt x="457" y="201"/>
                    </a:cubicBezTo>
                    <a:cubicBezTo>
                      <a:pt x="478" y="202"/>
                      <a:pt x="500" y="198"/>
                      <a:pt x="522" y="207"/>
                    </a:cubicBezTo>
                    <a:close/>
                    <a:moveTo>
                      <a:pt x="426" y="201"/>
                    </a:moveTo>
                    <a:cubicBezTo>
                      <a:pt x="424" y="183"/>
                      <a:pt x="401" y="166"/>
                      <a:pt x="378" y="166"/>
                    </a:cubicBezTo>
                    <a:cubicBezTo>
                      <a:pt x="356" y="166"/>
                      <a:pt x="333" y="183"/>
                      <a:pt x="331" y="201"/>
                    </a:cubicBezTo>
                    <a:cubicBezTo>
                      <a:pt x="363" y="201"/>
                      <a:pt x="395" y="201"/>
                      <a:pt x="426"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24"/>
              <p:cNvSpPr>
                <a:spLocks/>
              </p:cNvSpPr>
              <p:nvPr/>
            </p:nvSpPr>
            <p:spPr bwMode="auto">
              <a:xfrm>
                <a:off x="4122" y="2116"/>
                <a:ext cx="206" cy="127"/>
              </a:xfrm>
              <a:custGeom>
                <a:avLst/>
                <a:gdLst>
                  <a:gd name="T0" fmla="*/ 0 w 102"/>
                  <a:gd name="T1" fmla="*/ 13 h 63"/>
                  <a:gd name="T2" fmla="*/ 10 w 102"/>
                  <a:gd name="T3" fmla="*/ 1 h 63"/>
                  <a:gd name="T4" fmla="*/ 18 w 102"/>
                  <a:gd name="T5" fmla="*/ 10 h 63"/>
                  <a:gd name="T6" fmla="*/ 53 w 102"/>
                  <a:gd name="T7" fmla="*/ 42 h 63"/>
                  <a:gd name="T8" fmla="*/ 84 w 102"/>
                  <a:gd name="T9" fmla="*/ 11 h 63"/>
                  <a:gd name="T10" fmla="*/ 94 w 102"/>
                  <a:gd name="T11" fmla="*/ 1 h 63"/>
                  <a:gd name="T12" fmla="*/ 102 w 102"/>
                  <a:gd name="T13" fmla="*/ 12 h 63"/>
                  <a:gd name="T14" fmla="*/ 55 w 102"/>
                  <a:gd name="T15" fmla="*/ 61 h 63"/>
                  <a:gd name="T16" fmla="*/ 2 w 102"/>
                  <a:gd name="T17" fmla="*/ 23 h 63"/>
                  <a:gd name="T18" fmla="*/ 0 w 102"/>
                  <a:gd name="T19"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63">
                    <a:moveTo>
                      <a:pt x="0" y="13"/>
                    </a:moveTo>
                    <a:cubicBezTo>
                      <a:pt x="0" y="4"/>
                      <a:pt x="3" y="0"/>
                      <a:pt x="10" y="1"/>
                    </a:cubicBezTo>
                    <a:cubicBezTo>
                      <a:pt x="15" y="1"/>
                      <a:pt x="17" y="4"/>
                      <a:pt x="18" y="10"/>
                    </a:cubicBezTo>
                    <a:cubicBezTo>
                      <a:pt x="19" y="30"/>
                      <a:pt x="34" y="43"/>
                      <a:pt x="53" y="42"/>
                    </a:cubicBezTo>
                    <a:cubicBezTo>
                      <a:pt x="69" y="42"/>
                      <a:pt x="83" y="28"/>
                      <a:pt x="84" y="11"/>
                    </a:cubicBezTo>
                    <a:cubicBezTo>
                      <a:pt x="85" y="4"/>
                      <a:pt x="88" y="0"/>
                      <a:pt x="94" y="1"/>
                    </a:cubicBezTo>
                    <a:cubicBezTo>
                      <a:pt x="99" y="1"/>
                      <a:pt x="102" y="5"/>
                      <a:pt x="102" y="12"/>
                    </a:cubicBezTo>
                    <a:cubicBezTo>
                      <a:pt x="101" y="37"/>
                      <a:pt x="82" y="57"/>
                      <a:pt x="55" y="61"/>
                    </a:cubicBezTo>
                    <a:cubicBezTo>
                      <a:pt x="32" y="63"/>
                      <a:pt x="8" y="46"/>
                      <a:pt x="2" y="23"/>
                    </a:cubicBezTo>
                    <a:cubicBezTo>
                      <a:pt x="1" y="20"/>
                      <a:pt x="0" y="16"/>
                      <a:pt x="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25"/>
              <p:cNvSpPr>
                <a:spLocks/>
              </p:cNvSpPr>
              <p:nvPr/>
            </p:nvSpPr>
            <p:spPr bwMode="auto">
              <a:xfrm>
                <a:off x="3445" y="2114"/>
                <a:ext cx="206" cy="129"/>
              </a:xfrm>
              <a:custGeom>
                <a:avLst/>
                <a:gdLst>
                  <a:gd name="T0" fmla="*/ 101 w 102"/>
                  <a:gd name="T1" fmla="*/ 13 h 64"/>
                  <a:gd name="T2" fmla="*/ 54 w 102"/>
                  <a:gd name="T3" fmla="*/ 62 h 64"/>
                  <a:gd name="T4" fmla="*/ 1 w 102"/>
                  <a:gd name="T5" fmla="*/ 23 h 64"/>
                  <a:gd name="T6" fmla="*/ 0 w 102"/>
                  <a:gd name="T7" fmla="*/ 12 h 64"/>
                  <a:gd name="T8" fmla="*/ 8 w 102"/>
                  <a:gd name="T9" fmla="*/ 2 h 64"/>
                  <a:gd name="T10" fmla="*/ 18 w 102"/>
                  <a:gd name="T11" fmla="*/ 12 h 64"/>
                  <a:gd name="T12" fmla="*/ 41 w 102"/>
                  <a:gd name="T13" fmla="*/ 42 h 64"/>
                  <a:gd name="T14" fmla="*/ 84 w 102"/>
                  <a:gd name="T15" fmla="*/ 12 h 64"/>
                  <a:gd name="T16" fmla="*/ 95 w 102"/>
                  <a:gd name="T17" fmla="*/ 2 h 64"/>
                  <a:gd name="T18" fmla="*/ 101 w 102"/>
                  <a:gd name="T19" fmla="*/ 1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64">
                    <a:moveTo>
                      <a:pt x="101" y="13"/>
                    </a:moveTo>
                    <a:cubicBezTo>
                      <a:pt x="101" y="39"/>
                      <a:pt x="81" y="59"/>
                      <a:pt x="54" y="62"/>
                    </a:cubicBezTo>
                    <a:cubicBezTo>
                      <a:pt x="31" y="64"/>
                      <a:pt x="7" y="47"/>
                      <a:pt x="1" y="23"/>
                    </a:cubicBezTo>
                    <a:cubicBezTo>
                      <a:pt x="0" y="20"/>
                      <a:pt x="0" y="16"/>
                      <a:pt x="0" y="12"/>
                    </a:cubicBezTo>
                    <a:cubicBezTo>
                      <a:pt x="0" y="6"/>
                      <a:pt x="3" y="2"/>
                      <a:pt x="8" y="2"/>
                    </a:cubicBezTo>
                    <a:cubicBezTo>
                      <a:pt x="14" y="2"/>
                      <a:pt x="17" y="5"/>
                      <a:pt x="18" y="12"/>
                    </a:cubicBezTo>
                    <a:cubicBezTo>
                      <a:pt x="19" y="26"/>
                      <a:pt x="28" y="38"/>
                      <a:pt x="41" y="42"/>
                    </a:cubicBezTo>
                    <a:cubicBezTo>
                      <a:pt x="62" y="49"/>
                      <a:pt x="82" y="34"/>
                      <a:pt x="84" y="12"/>
                    </a:cubicBezTo>
                    <a:cubicBezTo>
                      <a:pt x="84" y="4"/>
                      <a:pt x="89" y="0"/>
                      <a:pt x="95" y="2"/>
                    </a:cubicBezTo>
                    <a:cubicBezTo>
                      <a:pt x="101" y="4"/>
                      <a:pt x="102" y="8"/>
                      <a:pt x="10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26"/>
              <p:cNvSpPr>
                <a:spLocks noEditPoints="1"/>
              </p:cNvSpPr>
              <p:nvPr/>
            </p:nvSpPr>
            <p:spPr bwMode="auto">
              <a:xfrm>
                <a:off x="3445" y="1752"/>
                <a:ext cx="206" cy="205"/>
              </a:xfrm>
              <a:custGeom>
                <a:avLst/>
                <a:gdLst>
                  <a:gd name="T0" fmla="*/ 51 w 102"/>
                  <a:gd name="T1" fmla="*/ 0 h 102"/>
                  <a:gd name="T2" fmla="*/ 102 w 102"/>
                  <a:gd name="T3" fmla="*/ 50 h 102"/>
                  <a:gd name="T4" fmla="*/ 51 w 102"/>
                  <a:gd name="T5" fmla="*/ 102 h 102"/>
                  <a:gd name="T6" fmla="*/ 0 w 102"/>
                  <a:gd name="T7" fmla="*/ 51 h 102"/>
                  <a:gd name="T8" fmla="*/ 51 w 102"/>
                  <a:gd name="T9" fmla="*/ 0 h 102"/>
                  <a:gd name="T10" fmla="*/ 51 w 102"/>
                  <a:gd name="T11" fmla="*/ 84 h 102"/>
                  <a:gd name="T12" fmla="*/ 84 w 102"/>
                  <a:gd name="T13" fmla="*/ 51 h 102"/>
                  <a:gd name="T14" fmla="*/ 51 w 102"/>
                  <a:gd name="T15" fmla="*/ 17 h 102"/>
                  <a:gd name="T16" fmla="*/ 18 w 102"/>
                  <a:gd name="T17" fmla="*/ 51 h 102"/>
                  <a:gd name="T18" fmla="*/ 51 w 102"/>
                  <a:gd name="T19" fmla="*/ 8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2">
                    <a:moveTo>
                      <a:pt x="51" y="0"/>
                    </a:moveTo>
                    <a:cubicBezTo>
                      <a:pt x="79" y="0"/>
                      <a:pt x="101" y="22"/>
                      <a:pt x="102" y="50"/>
                    </a:cubicBezTo>
                    <a:cubicBezTo>
                      <a:pt x="102" y="79"/>
                      <a:pt x="79" y="102"/>
                      <a:pt x="51" y="102"/>
                    </a:cubicBezTo>
                    <a:cubicBezTo>
                      <a:pt x="23" y="102"/>
                      <a:pt x="0" y="79"/>
                      <a:pt x="0" y="51"/>
                    </a:cubicBezTo>
                    <a:cubicBezTo>
                      <a:pt x="0" y="22"/>
                      <a:pt x="22" y="0"/>
                      <a:pt x="51" y="0"/>
                    </a:cubicBezTo>
                    <a:close/>
                    <a:moveTo>
                      <a:pt x="51" y="84"/>
                    </a:moveTo>
                    <a:cubicBezTo>
                      <a:pt x="69" y="84"/>
                      <a:pt x="84" y="69"/>
                      <a:pt x="84" y="51"/>
                    </a:cubicBezTo>
                    <a:cubicBezTo>
                      <a:pt x="84" y="33"/>
                      <a:pt x="69" y="17"/>
                      <a:pt x="51" y="17"/>
                    </a:cubicBezTo>
                    <a:cubicBezTo>
                      <a:pt x="33" y="17"/>
                      <a:pt x="18" y="33"/>
                      <a:pt x="18" y="51"/>
                    </a:cubicBezTo>
                    <a:cubicBezTo>
                      <a:pt x="18" y="69"/>
                      <a:pt x="33" y="84"/>
                      <a:pt x="51"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27"/>
              <p:cNvSpPr>
                <a:spLocks noEditPoints="1"/>
              </p:cNvSpPr>
              <p:nvPr/>
            </p:nvSpPr>
            <p:spPr bwMode="auto">
              <a:xfrm>
                <a:off x="4122" y="1752"/>
                <a:ext cx="206" cy="205"/>
              </a:xfrm>
              <a:custGeom>
                <a:avLst/>
                <a:gdLst>
                  <a:gd name="T0" fmla="*/ 0 w 102"/>
                  <a:gd name="T1" fmla="*/ 51 h 102"/>
                  <a:gd name="T2" fmla="*/ 51 w 102"/>
                  <a:gd name="T3" fmla="*/ 0 h 102"/>
                  <a:gd name="T4" fmla="*/ 102 w 102"/>
                  <a:gd name="T5" fmla="*/ 51 h 102"/>
                  <a:gd name="T6" fmla="*/ 51 w 102"/>
                  <a:gd name="T7" fmla="*/ 102 h 102"/>
                  <a:gd name="T8" fmla="*/ 0 w 102"/>
                  <a:gd name="T9" fmla="*/ 51 h 102"/>
                  <a:gd name="T10" fmla="*/ 51 w 102"/>
                  <a:gd name="T11" fmla="*/ 84 h 102"/>
                  <a:gd name="T12" fmla="*/ 84 w 102"/>
                  <a:gd name="T13" fmla="*/ 50 h 102"/>
                  <a:gd name="T14" fmla="*/ 51 w 102"/>
                  <a:gd name="T15" fmla="*/ 17 h 102"/>
                  <a:gd name="T16" fmla="*/ 18 w 102"/>
                  <a:gd name="T17" fmla="*/ 51 h 102"/>
                  <a:gd name="T18" fmla="*/ 51 w 102"/>
                  <a:gd name="T19" fmla="*/ 8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2">
                    <a:moveTo>
                      <a:pt x="0" y="51"/>
                    </a:moveTo>
                    <a:cubicBezTo>
                      <a:pt x="0" y="22"/>
                      <a:pt x="22" y="0"/>
                      <a:pt x="51" y="0"/>
                    </a:cubicBezTo>
                    <a:cubicBezTo>
                      <a:pt x="79" y="0"/>
                      <a:pt x="102" y="22"/>
                      <a:pt x="102" y="51"/>
                    </a:cubicBezTo>
                    <a:cubicBezTo>
                      <a:pt x="102" y="79"/>
                      <a:pt x="79" y="101"/>
                      <a:pt x="51" y="102"/>
                    </a:cubicBezTo>
                    <a:cubicBezTo>
                      <a:pt x="23" y="102"/>
                      <a:pt x="0" y="79"/>
                      <a:pt x="0" y="51"/>
                    </a:cubicBezTo>
                    <a:close/>
                    <a:moveTo>
                      <a:pt x="51" y="84"/>
                    </a:moveTo>
                    <a:cubicBezTo>
                      <a:pt x="69" y="84"/>
                      <a:pt x="84" y="68"/>
                      <a:pt x="84" y="50"/>
                    </a:cubicBezTo>
                    <a:cubicBezTo>
                      <a:pt x="84" y="32"/>
                      <a:pt x="69" y="17"/>
                      <a:pt x="51" y="17"/>
                    </a:cubicBezTo>
                    <a:cubicBezTo>
                      <a:pt x="33" y="17"/>
                      <a:pt x="18" y="32"/>
                      <a:pt x="18" y="51"/>
                    </a:cubicBezTo>
                    <a:cubicBezTo>
                      <a:pt x="18" y="69"/>
                      <a:pt x="33" y="84"/>
                      <a:pt x="51"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28"/>
              <p:cNvSpPr>
                <a:spLocks/>
              </p:cNvSpPr>
              <p:nvPr/>
            </p:nvSpPr>
            <p:spPr bwMode="auto">
              <a:xfrm>
                <a:off x="3715" y="1836"/>
                <a:ext cx="341" cy="37"/>
              </a:xfrm>
              <a:custGeom>
                <a:avLst/>
                <a:gdLst>
                  <a:gd name="T0" fmla="*/ 85 w 169"/>
                  <a:gd name="T1" fmla="*/ 18 h 18"/>
                  <a:gd name="T2" fmla="*/ 10 w 169"/>
                  <a:gd name="T3" fmla="*/ 18 h 18"/>
                  <a:gd name="T4" fmla="*/ 1 w 169"/>
                  <a:gd name="T5" fmla="*/ 11 h 18"/>
                  <a:gd name="T6" fmla="*/ 6 w 169"/>
                  <a:gd name="T7" fmla="*/ 1 h 18"/>
                  <a:gd name="T8" fmla="*/ 12 w 169"/>
                  <a:gd name="T9" fmla="*/ 0 h 18"/>
                  <a:gd name="T10" fmla="*/ 65 w 169"/>
                  <a:gd name="T11" fmla="*/ 0 h 18"/>
                  <a:gd name="T12" fmla="*/ 156 w 169"/>
                  <a:gd name="T13" fmla="*/ 0 h 18"/>
                  <a:gd name="T14" fmla="*/ 169 w 169"/>
                  <a:gd name="T15" fmla="*/ 9 h 18"/>
                  <a:gd name="T16" fmla="*/ 156 w 169"/>
                  <a:gd name="T17" fmla="*/ 18 h 18"/>
                  <a:gd name="T18" fmla="*/ 85 w 169"/>
                  <a:gd name="T19" fmla="*/ 18 h 18"/>
                  <a:gd name="T20" fmla="*/ 85 w 169"/>
                  <a:gd name="T2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8">
                    <a:moveTo>
                      <a:pt x="85" y="18"/>
                    </a:moveTo>
                    <a:cubicBezTo>
                      <a:pt x="60" y="18"/>
                      <a:pt x="35" y="18"/>
                      <a:pt x="10" y="18"/>
                    </a:cubicBezTo>
                    <a:cubicBezTo>
                      <a:pt x="5" y="18"/>
                      <a:pt x="2" y="16"/>
                      <a:pt x="1" y="11"/>
                    </a:cubicBezTo>
                    <a:cubicBezTo>
                      <a:pt x="0" y="6"/>
                      <a:pt x="2" y="3"/>
                      <a:pt x="6" y="1"/>
                    </a:cubicBezTo>
                    <a:cubicBezTo>
                      <a:pt x="8" y="0"/>
                      <a:pt x="10" y="0"/>
                      <a:pt x="12" y="0"/>
                    </a:cubicBezTo>
                    <a:cubicBezTo>
                      <a:pt x="30" y="0"/>
                      <a:pt x="48" y="0"/>
                      <a:pt x="65" y="0"/>
                    </a:cubicBezTo>
                    <a:cubicBezTo>
                      <a:pt x="96" y="0"/>
                      <a:pt x="126" y="0"/>
                      <a:pt x="156" y="0"/>
                    </a:cubicBezTo>
                    <a:cubicBezTo>
                      <a:pt x="165" y="0"/>
                      <a:pt x="169" y="3"/>
                      <a:pt x="169" y="9"/>
                    </a:cubicBezTo>
                    <a:cubicBezTo>
                      <a:pt x="169" y="15"/>
                      <a:pt x="165" y="18"/>
                      <a:pt x="156" y="18"/>
                    </a:cubicBezTo>
                    <a:cubicBezTo>
                      <a:pt x="132" y="18"/>
                      <a:pt x="108" y="18"/>
                      <a:pt x="85" y="18"/>
                    </a:cubicBezTo>
                    <a:cubicBezTo>
                      <a:pt x="85" y="18"/>
                      <a:pt x="85" y="18"/>
                      <a:pt x="85"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3" name="Group 2"/>
          <p:cNvGrpSpPr/>
          <p:nvPr/>
        </p:nvGrpSpPr>
        <p:grpSpPr>
          <a:xfrm>
            <a:off x="613117" y="4287715"/>
            <a:ext cx="1126224" cy="1126224"/>
            <a:chOff x="1061678" y="3941055"/>
            <a:chExt cx="1371600" cy="1371600"/>
          </a:xfrm>
        </p:grpSpPr>
        <p:grpSp>
          <p:nvGrpSpPr>
            <p:cNvPr id="60" name="Group 59"/>
            <p:cNvGrpSpPr/>
            <p:nvPr/>
          </p:nvGrpSpPr>
          <p:grpSpPr>
            <a:xfrm>
              <a:off x="1061678" y="3941055"/>
              <a:ext cx="1371600" cy="1371600"/>
              <a:chOff x="2487587" y="2362316"/>
              <a:chExt cx="2343148" cy="2343148"/>
            </a:xfrm>
          </p:grpSpPr>
          <p:sp>
            <p:nvSpPr>
              <p:cNvPr id="61" name="Oval 60"/>
              <p:cNvSpPr/>
              <p:nvPr/>
            </p:nvSpPr>
            <p:spPr>
              <a:xfrm>
                <a:off x="2639988" y="2514716"/>
                <a:ext cx="2038346" cy="2038348"/>
              </a:xfrm>
              <a:prstGeom prst="ellipse">
                <a:avLst/>
              </a:prstGeom>
              <a:solidFill>
                <a:schemeClr val="accent6">
                  <a:lumMod val="50000"/>
                </a:schemeClr>
              </a:solidFill>
              <a:ln w="19050" cmpd="sng">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4">
                      <a:lumMod val="90000"/>
                    </a:schemeClr>
                  </a:solidFill>
                </a:endParaRPr>
              </a:p>
            </p:txBody>
          </p:sp>
          <p:sp>
            <p:nvSpPr>
              <p:cNvPr id="62" name="Oval 61"/>
              <p:cNvSpPr/>
              <p:nvPr/>
            </p:nvSpPr>
            <p:spPr>
              <a:xfrm>
                <a:off x="2487587" y="2362316"/>
                <a:ext cx="2343148" cy="2343148"/>
              </a:xfrm>
              <a:prstGeom prst="ellipse">
                <a:avLst/>
              </a:prstGeom>
              <a:noFill/>
              <a:ln w="25400" cap="rnd" cmpd="sng">
                <a:solidFill>
                  <a:schemeClr val="accent6">
                    <a:lumMod val="50000"/>
                  </a:schemeClr>
                </a:solid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63" name="Group 9"/>
            <p:cNvGrpSpPr>
              <a:grpSpLocks noChangeAspect="1"/>
            </p:cNvGrpSpPr>
            <p:nvPr/>
          </p:nvGrpSpPr>
          <p:grpSpPr bwMode="auto">
            <a:xfrm>
              <a:off x="1454229" y="4252881"/>
              <a:ext cx="586498" cy="659048"/>
              <a:chOff x="557" y="2159"/>
              <a:chExt cx="962" cy="1081"/>
            </a:xfrm>
            <a:solidFill>
              <a:schemeClr val="bg1"/>
            </a:solidFill>
          </p:grpSpPr>
          <p:sp>
            <p:nvSpPr>
              <p:cNvPr id="64" name="Freeform 10"/>
              <p:cNvSpPr>
                <a:spLocks noEditPoints="1"/>
              </p:cNvSpPr>
              <p:nvPr/>
            </p:nvSpPr>
            <p:spPr bwMode="auto">
              <a:xfrm>
                <a:off x="634" y="2344"/>
                <a:ext cx="794" cy="896"/>
              </a:xfrm>
              <a:custGeom>
                <a:avLst/>
                <a:gdLst>
                  <a:gd name="T0" fmla="*/ 6 w 394"/>
                  <a:gd name="T1" fmla="*/ 445 h 445"/>
                  <a:gd name="T2" fmla="*/ 0 w 394"/>
                  <a:gd name="T3" fmla="*/ 432 h 445"/>
                  <a:gd name="T4" fmla="*/ 0 w 394"/>
                  <a:gd name="T5" fmla="*/ 385 h 445"/>
                  <a:gd name="T6" fmla="*/ 5 w 394"/>
                  <a:gd name="T7" fmla="*/ 373 h 445"/>
                  <a:gd name="T8" fmla="*/ 32 w 394"/>
                  <a:gd name="T9" fmla="*/ 347 h 445"/>
                  <a:gd name="T10" fmla="*/ 36 w 394"/>
                  <a:gd name="T11" fmla="*/ 336 h 445"/>
                  <a:gd name="T12" fmla="*/ 36 w 394"/>
                  <a:gd name="T13" fmla="*/ 192 h 445"/>
                  <a:gd name="T14" fmla="*/ 122 w 394"/>
                  <a:gd name="T15" fmla="*/ 51 h 445"/>
                  <a:gd name="T16" fmla="*/ 355 w 394"/>
                  <a:gd name="T17" fmla="*/ 162 h 445"/>
                  <a:gd name="T18" fmla="*/ 358 w 394"/>
                  <a:gd name="T19" fmla="*/ 221 h 445"/>
                  <a:gd name="T20" fmla="*/ 358 w 394"/>
                  <a:gd name="T21" fmla="*/ 337 h 445"/>
                  <a:gd name="T22" fmla="*/ 362 w 394"/>
                  <a:gd name="T23" fmla="*/ 347 h 445"/>
                  <a:gd name="T24" fmla="*/ 388 w 394"/>
                  <a:gd name="T25" fmla="*/ 373 h 445"/>
                  <a:gd name="T26" fmla="*/ 394 w 394"/>
                  <a:gd name="T27" fmla="*/ 386 h 445"/>
                  <a:gd name="T28" fmla="*/ 394 w 394"/>
                  <a:gd name="T29" fmla="*/ 431 h 445"/>
                  <a:gd name="T30" fmla="*/ 387 w 394"/>
                  <a:gd name="T31" fmla="*/ 445 h 445"/>
                  <a:gd name="T32" fmla="*/ 6 w 394"/>
                  <a:gd name="T33" fmla="*/ 445 h 445"/>
                  <a:gd name="T34" fmla="*/ 197 w 394"/>
                  <a:gd name="T35" fmla="*/ 338 h 445"/>
                  <a:gd name="T36" fmla="*/ 334 w 394"/>
                  <a:gd name="T37" fmla="*/ 338 h 445"/>
                  <a:gd name="T38" fmla="*/ 341 w 394"/>
                  <a:gd name="T39" fmla="*/ 331 h 445"/>
                  <a:gd name="T40" fmla="*/ 341 w 394"/>
                  <a:gd name="T41" fmla="*/ 198 h 445"/>
                  <a:gd name="T42" fmla="*/ 339 w 394"/>
                  <a:gd name="T43" fmla="*/ 168 h 445"/>
                  <a:gd name="T44" fmla="*/ 129 w 394"/>
                  <a:gd name="T45" fmla="*/ 67 h 445"/>
                  <a:gd name="T46" fmla="*/ 53 w 394"/>
                  <a:gd name="T47" fmla="*/ 188 h 445"/>
                  <a:gd name="T48" fmla="*/ 53 w 394"/>
                  <a:gd name="T49" fmla="*/ 331 h 445"/>
                  <a:gd name="T50" fmla="*/ 59 w 394"/>
                  <a:gd name="T51" fmla="*/ 338 h 445"/>
                  <a:gd name="T52" fmla="*/ 197 w 394"/>
                  <a:gd name="T53" fmla="*/ 338 h 445"/>
                  <a:gd name="T54" fmla="*/ 17 w 394"/>
                  <a:gd name="T55" fmla="*/ 427 h 445"/>
                  <a:gd name="T56" fmla="*/ 377 w 394"/>
                  <a:gd name="T57" fmla="*/ 427 h 445"/>
                  <a:gd name="T58" fmla="*/ 377 w 394"/>
                  <a:gd name="T59" fmla="*/ 399 h 445"/>
                  <a:gd name="T60" fmla="*/ 369 w 394"/>
                  <a:gd name="T61" fmla="*/ 391 h 445"/>
                  <a:gd name="T62" fmla="*/ 24 w 394"/>
                  <a:gd name="T63" fmla="*/ 391 h 445"/>
                  <a:gd name="T64" fmla="*/ 17 w 394"/>
                  <a:gd name="T65" fmla="*/ 391 h 445"/>
                  <a:gd name="T66" fmla="*/ 17 w 394"/>
                  <a:gd name="T67" fmla="*/ 427 h 445"/>
                  <a:gd name="T68" fmla="*/ 364 w 394"/>
                  <a:gd name="T69" fmla="*/ 373 h 445"/>
                  <a:gd name="T70" fmla="*/ 351 w 394"/>
                  <a:gd name="T71" fmla="*/ 360 h 445"/>
                  <a:gd name="T72" fmla="*/ 339 w 394"/>
                  <a:gd name="T73" fmla="*/ 354 h 445"/>
                  <a:gd name="T74" fmla="*/ 260 w 394"/>
                  <a:gd name="T75" fmla="*/ 354 h 445"/>
                  <a:gd name="T76" fmla="*/ 53 w 394"/>
                  <a:gd name="T77" fmla="*/ 355 h 445"/>
                  <a:gd name="T78" fmla="*/ 47 w 394"/>
                  <a:gd name="T79" fmla="*/ 355 h 445"/>
                  <a:gd name="T80" fmla="*/ 30 w 394"/>
                  <a:gd name="T81" fmla="*/ 373 h 445"/>
                  <a:gd name="T82" fmla="*/ 364 w 394"/>
                  <a:gd name="T83" fmla="*/ 373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4" h="445">
                    <a:moveTo>
                      <a:pt x="6" y="445"/>
                    </a:moveTo>
                    <a:cubicBezTo>
                      <a:pt x="1" y="442"/>
                      <a:pt x="0" y="438"/>
                      <a:pt x="0" y="432"/>
                    </a:cubicBezTo>
                    <a:cubicBezTo>
                      <a:pt x="0" y="417"/>
                      <a:pt x="0" y="401"/>
                      <a:pt x="0" y="385"/>
                    </a:cubicBezTo>
                    <a:cubicBezTo>
                      <a:pt x="0" y="380"/>
                      <a:pt x="1" y="377"/>
                      <a:pt x="5" y="373"/>
                    </a:cubicBezTo>
                    <a:cubicBezTo>
                      <a:pt x="14" y="365"/>
                      <a:pt x="23" y="355"/>
                      <a:pt x="32" y="347"/>
                    </a:cubicBezTo>
                    <a:cubicBezTo>
                      <a:pt x="35" y="344"/>
                      <a:pt x="36" y="341"/>
                      <a:pt x="36" y="336"/>
                    </a:cubicBezTo>
                    <a:cubicBezTo>
                      <a:pt x="36" y="288"/>
                      <a:pt x="35" y="240"/>
                      <a:pt x="36" y="192"/>
                    </a:cubicBezTo>
                    <a:cubicBezTo>
                      <a:pt x="37" y="129"/>
                      <a:pt x="66" y="81"/>
                      <a:pt x="122" y="51"/>
                    </a:cubicBezTo>
                    <a:cubicBezTo>
                      <a:pt x="217" y="0"/>
                      <a:pt x="334" y="56"/>
                      <a:pt x="355" y="162"/>
                    </a:cubicBezTo>
                    <a:cubicBezTo>
                      <a:pt x="358" y="181"/>
                      <a:pt x="358" y="201"/>
                      <a:pt x="358" y="221"/>
                    </a:cubicBezTo>
                    <a:cubicBezTo>
                      <a:pt x="358" y="259"/>
                      <a:pt x="358" y="298"/>
                      <a:pt x="358" y="337"/>
                    </a:cubicBezTo>
                    <a:cubicBezTo>
                      <a:pt x="358" y="341"/>
                      <a:pt x="359" y="344"/>
                      <a:pt x="362" y="347"/>
                    </a:cubicBezTo>
                    <a:cubicBezTo>
                      <a:pt x="371" y="355"/>
                      <a:pt x="380" y="364"/>
                      <a:pt x="388" y="373"/>
                    </a:cubicBezTo>
                    <a:cubicBezTo>
                      <a:pt x="392" y="377"/>
                      <a:pt x="394" y="381"/>
                      <a:pt x="394" y="386"/>
                    </a:cubicBezTo>
                    <a:cubicBezTo>
                      <a:pt x="394" y="401"/>
                      <a:pt x="394" y="416"/>
                      <a:pt x="394" y="431"/>
                    </a:cubicBezTo>
                    <a:cubicBezTo>
                      <a:pt x="394" y="437"/>
                      <a:pt x="393" y="442"/>
                      <a:pt x="387" y="445"/>
                    </a:cubicBezTo>
                    <a:cubicBezTo>
                      <a:pt x="260" y="445"/>
                      <a:pt x="133" y="445"/>
                      <a:pt x="6" y="445"/>
                    </a:cubicBezTo>
                    <a:close/>
                    <a:moveTo>
                      <a:pt x="197" y="338"/>
                    </a:moveTo>
                    <a:cubicBezTo>
                      <a:pt x="243" y="338"/>
                      <a:pt x="288" y="338"/>
                      <a:pt x="334" y="338"/>
                    </a:cubicBezTo>
                    <a:cubicBezTo>
                      <a:pt x="339" y="338"/>
                      <a:pt x="341" y="337"/>
                      <a:pt x="341" y="331"/>
                    </a:cubicBezTo>
                    <a:cubicBezTo>
                      <a:pt x="341" y="287"/>
                      <a:pt x="341" y="243"/>
                      <a:pt x="341" y="198"/>
                    </a:cubicBezTo>
                    <a:cubicBezTo>
                      <a:pt x="341" y="188"/>
                      <a:pt x="340" y="178"/>
                      <a:pt x="339" y="168"/>
                    </a:cubicBezTo>
                    <a:cubicBezTo>
                      <a:pt x="321" y="71"/>
                      <a:pt x="215" y="20"/>
                      <a:pt x="129" y="67"/>
                    </a:cubicBezTo>
                    <a:cubicBezTo>
                      <a:pt x="81" y="93"/>
                      <a:pt x="55" y="134"/>
                      <a:pt x="53" y="188"/>
                    </a:cubicBezTo>
                    <a:cubicBezTo>
                      <a:pt x="52" y="236"/>
                      <a:pt x="53" y="284"/>
                      <a:pt x="53" y="331"/>
                    </a:cubicBezTo>
                    <a:cubicBezTo>
                      <a:pt x="53" y="337"/>
                      <a:pt x="55" y="338"/>
                      <a:pt x="59" y="338"/>
                    </a:cubicBezTo>
                    <a:cubicBezTo>
                      <a:pt x="105" y="338"/>
                      <a:pt x="151" y="338"/>
                      <a:pt x="197" y="338"/>
                    </a:cubicBezTo>
                    <a:close/>
                    <a:moveTo>
                      <a:pt x="17" y="427"/>
                    </a:moveTo>
                    <a:cubicBezTo>
                      <a:pt x="137" y="427"/>
                      <a:pt x="257" y="427"/>
                      <a:pt x="377" y="427"/>
                    </a:cubicBezTo>
                    <a:cubicBezTo>
                      <a:pt x="377" y="417"/>
                      <a:pt x="377" y="408"/>
                      <a:pt x="377" y="399"/>
                    </a:cubicBezTo>
                    <a:cubicBezTo>
                      <a:pt x="377" y="390"/>
                      <a:pt x="378" y="391"/>
                      <a:pt x="369" y="391"/>
                    </a:cubicBezTo>
                    <a:cubicBezTo>
                      <a:pt x="254" y="391"/>
                      <a:pt x="139" y="391"/>
                      <a:pt x="24" y="391"/>
                    </a:cubicBezTo>
                    <a:cubicBezTo>
                      <a:pt x="22" y="391"/>
                      <a:pt x="20" y="391"/>
                      <a:pt x="17" y="391"/>
                    </a:cubicBezTo>
                    <a:cubicBezTo>
                      <a:pt x="17" y="403"/>
                      <a:pt x="17" y="415"/>
                      <a:pt x="17" y="427"/>
                    </a:cubicBezTo>
                    <a:close/>
                    <a:moveTo>
                      <a:pt x="364" y="373"/>
                    </a:moveTo>
                    <a:cubicBezTo>
                      <a:pt x="359" y="368"/>
                      <a:pt x="355" y="364"/>
                      <a:pt x="351" y="360"/>
                    </a:cubicBezTo>
                    <a:cubicBezTo>
                      <a:pt x="348" y="356"/>
                      <a:pt x="344" y="354"/>
                      <a:pt x="339" y="354"/>
                    </a:cubicBezTo>
                    <a:cubicBezTo>
                      <a:pt x="312" y="355"/>
                      <a:pt x="286" y="354"/>
                      <a:pt x="260" y="354"/>
                    </a:cubicBezTo>
                    <a:cubicBezTo>
                      <a:pt x="191" y="355"/>
                      <a:pt x="122" y="355"/>
                      <a:pt x="53" y="355"/>
                    </a:cubicBezTo>
                    <a:cubicBezTo>
                      <a:pt x="51" y="355"/>
                      <a:pt x="49" y="354"/>
                      <a:pt x="47" y="355"/>
                    </a:cubicBezTo>
                    <a:cubicBezTo>
                      <a:pt x="42" y="361"/>
                      <a:pt x="36" y="367"/>
                      <a:pt x="30" y="373"/>
                    </a:cubicBezTo>
                    <a:cubicBezTo>
                      <a:pt x="142" y="373"/>
                      <a:pt x="252" y="373"/>
                      <a:pt x="364" y="3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11"/>
              <p:cNvSpPr>
                <a:spLocks/>
              </p:cNvSpPr>
              <p:nvPr/>
            </p:nvSpPr>
            <p:spPr bwMode="auto">
              <a:xfrm>
                <a:off x="557" y="2334"/>
                <a:ext cx="153" cy="107"/>
              </a:xfrm>
              <a:custGeom>
                <a:avLst/>
                <a:gdLst>
                  <a:gd name="T0" fmla="*/ 65 w 76"/>
                  <a:gd name="T1" fmla="*/ 53 h 53"/>
                  <a:gd name="T2" fmla="*/ 61 w 76"/>
                  <a:gd name="T3" fmla="*/ 51 h 53"/>
                  <a:gd name="T4" fmla="*/ 6 w 76"/>
                  <a:gd name="T5" fmla="*/ 19 h 53"/>
                  <a:gd name="T6" fmla="*/ 0 w 76"/>
                  <a:gd name="T7" fmla="*/ 10 h 53"/>
                  <a:gd name="T8" fmla="*/ 14 w 76"/>
                  <a:gd name="T9" fmla="*/ 4 h 53"/>
                  <a:gd name="T10" fmla="*/ 51 w 76"/>
                  <a:gd name="T11" fmla="*/ 25 h 53"/>
                  <a:gd name="T12" fmla="*/ 71 w 76"/>
                  <a:gd name="T13" fmla="*/ 37 h 53"/>
                  <a:gd name="T14" fmla="*/ 75 w 76"/>
                  <a:gd name="T15" fmla="*/ 47 h 53"/>
                  <a:gd name="T16" fmla="*/ 65 w 76"/>
                  <a:gd name="T1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3">
                    <a:moveTo>
                      <a:pt x="65" y="53"/>
                    </a:moveTo>
                    <a:cubicBezTo>
                      <a:pt x="65" y="53"/>
                      <a:pt x="63" y="52"/>
                      <a:pt x="61" y="51"/>
                    </a:cubicBezTo>
                    <a:cubicBezTo>
                      <a:pt x="43" y="41"/>
                      <a:pt x="24" y="30"/>
                      <a:pt x="6" y="19"/>
                    </a:cubicBezTo>
                    <a:cubicBezTo>
                      <a:pt x="2" y="17"/>
                      <a:pt x="0" y="15"/>
                      <a:pt x="0" y="10"/>
                    </a:cubicBezTo>
                    <a:cubicBezTo>
                      <a:pt x="1" y="4"/>
                      <a:pt x="7" y="0"/>
                      <a:pt x="14" y="4"/>
                    </a:cubicBezTo>
                    <a:cubicBezTo>
                      <a:pt x="26" y="11"/>
                      <a:pt x="38" y="18"/>
                      <a:pt x="51" y="25"/>
                    </a:cubicBezTo>
                    <a:cubicBezTo>
                      <a:pt x="57" y="29"/>
                      <a:pt x="64" y="33"/>
                      <a:pt x="71" y="37"/>
                    </a:cubicBezTo>
                    <a:cubicBezTo>
                      <a:pt x="75" y="40"/>
                      <a:pt x="76" y="43"/>
                      <a:pt x="75" y="47"/>
                    </a:cubicBezTo>
                    <a:cubicBezTo>
                      <a:pt x="74" y="51"/>
                      <a:pt x="71" y="53"/>
                      <a:pt x="65"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2"/>
              <p:cNvSpPr>
                <a:spLocks/>
              </p:cNvSpPr>
              <p:nvPr/>
            </p:nvSpPr>
            <p:spPr bwMode="auto">
              <a:xfrm>
                <a:off x="1210" y="2197"/>
                <a:ext cx="105" cy="155"/>
              </a:xfrm>
              <a:custGeom>
                <a:avLst/>
                <a:gdLst>
                  <a:gd name="T0" fmla="*/ 12 w 52"/>
                  <a:gd name="T1" fmla="*/ 77 h 77"/>
                  <a:gd name="T2" fmla="*/ 3 w 52"/>
                  <a:gd name="T3" fmla="*/ 65 h 77"/>
                  <a:gd name="T4" fmla="*/ 8 w 52"/>
                  <a:gd name="T5" fmla="*/ 56 h 77"/>
                  <a:gd name="T6" fmla="*/ 36 w 52"/>
                  <a:gd name="T7" fmla="*/ 7 h 77"/>
                  <a:gd name="T8" fmla="*/ 51 w 52"/>
                  <a:gd name="T9" fmla="*/ 6 h 77"/>
                  <a:gd name="T10" fmla="*/ 51 w 52"/>
                  <a:gd name="T11" fmla="*/ 15 h 77"/>
                  <a:gd name="T12" fmla="*/ 18 w 52"/>
                  <a:gd name="T13" fmla="*/ 72 h 77"/>
                  <a:gd name="T14" fmla="*/ 12 w 52"/>
                  <a:gd name="T15" fmla="*/ 7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77">
                    <a:moveTo>
                      <a:pt x="12" y="77"/>
                    </a:moveTo>
                    <a:cubicBezTo>
                      <a:pt x="4" y="77"/>
                      <a:pt x="0" y="71"/>
                      <a:pt x="3" y="65"/>
                    </a:cubicBezTo>
                    <a:cubicBezTo>
                      <a:pt x="4" y="62"/>
                      <a:pt x="6" y="59"/>
                      <a:pt x="8" y="56"/>
                    </a:cubicBezTo>
                    <a:cubicBezTo>
                      <a:pt x="17" y="40"/>
                      <a:pt x="26" y="23"/>
                      <a:pt x="36" y="7"/>
                    </a:cubicBezTo>
                    <a:cubicBezTo>
                      <a:pt x="40" y="0"/>
                      <a:pt x="48" y="0"/>
                      <a:pt x="51" y="6"/>
                    </a:cubicBezTo>
                    <a:cubicBezTo>
                      <a:pt x="52" y="8"/>
                      <a:pt x="52" y="13"/>
                      <a:pt x="51" y="15"/>
                    </a:cubicBezTo>
                    <a:cubicBezTo>
                      <a:pt x="40" y="34"/>
                      <a:pt x="29" y="53"/>
                      <a:pt x="18" y="72"/>
                    </a:cubicBezTo>
                    <a:cubicBezTo>
                      <a:pt x="16" y="75"/>
                      <a:pt x="13" y="76"/>
                      <a:pt x="12"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13"/>
              <p:cNvSpPr>
                <a:spLocks/>
              </p:cNvSpPr>
              <p:nvPr/>
            </p:nvSpPr>
            <p:spPr bwMode="auto">
              <a:xfrm>
                <a:off x="753" y="2208"/>
                <a:ext cx="109" cy="154"/>
              </a:xfrm>
              <a:custGeom>
                <a:avLst/>
                <a:gdLst>
                  <a:gd name="T0" fmla="*/ 12 w 54"/>
                  <a:gd name="T1" fmla="*/ 0 h 77"/>
                  <a:gd name="T2" fmla="*/ 18 w 54"/>
                  <a:gd name="T3" fmla="*/ 5 h 77"/>
                  <a:gd name="T4" fmla="*/ 51 w 54"/>
                  <a:gd name="T5" fmla="*/ 63 h 77"/>
                  <a:gd name="T6" fmla="*/ 48 w 54"/>
                  <a:gd name="T7" fmla="*/ 75 h 77"/>
                  <a:gd name="T8" fmla="*/ 37 w 54"/>
                  <a:gd name="T9" fmla="*/ 71 h 77"/>
                  <a:gd name="T10" fmla="*/ 4 w 54"/>
                  <a:gd name="T11" fmla="*/ 14 h 77"/>
                  <a:gd name="T12" fmla="*/ 12 w 54"/>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54" h="77">
                    <a:moveTo>
                      <a:pt x="12" y="0"/>
                    </a:moveTo>
                    <a:cubicBezTo>
                      <a:pt x="14" y="1"/>
                      <a:pt x="17" y="3"/>
                      <a:pt x="18" y="5"/>
                    </a:cubicBezTo>
                    <a:cubicBezTo>
                      <a:pt x="29" y="24"/>
                      <a:pt x="40" y="44"/>
                      <a:pt x="51" y="63"/>
                    </a:cubicBezTo>
                    <a:cubicBezTo>
                      <a:pt x="54" y="68"/>
                      <a:pt x="53" y="73"/>
                      <a:pt x="48" y="75"/>
                    </a:cubicBezTo>
                    <a:cubicBezTo>
                      <a:pt x="44" y="77"/>
                      <a:pt x="39" y="76"/>
                      <a:pt x="37" y="71"/>
                    </a:cubicBezTo>
                    <a:cubicBezTo>
                      <a:pt x="26" y="52"/>
                      <a:pt x="14" y="33"/>
                      <a:pt x="4" y="14"/>
                    </a:cubicBezTo>
                    <a:cubicBezTo>
                      <a:pt x="0" y="8"/>
                      <a:pt x="4" y="1"/>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4"/>
              <p:cNvSpPr>
                <a:spLocks/>
              </p:cNvSpPr>
              <p:nvPr/>
            </p:nvSpPr>
            <p:spPr bwMode="auto">
              <a:xfrm>
                <a:off x="1364" y="2344"/>
                <a:ext cx="155" cy="107"/>
              </a:xfrm>
              <a:custGeom>
                <a:avLst/>
                <a:gdLst>
                  <a:gd name="T0" fmla="*/ 8 w 77"/>
                  <a:gd name="T1" fmla="*/ 53 h 53"/>
                  <a:gd name="T2" fmla="*/ 1 w 77"/>
                  <a:gd name="T3" fmla="*/ 46 h 53"/>
                  <a:gd name="T4" fmla="*/ 3 w 77"/>
                  <a:gd name="T5" fmla="*/ 37 h 53"/>
                  <a:gd name="T6" fmla="*/ 7 w 77"/>
                  <a:gd name="T7" fmla="*/ 35 h 53"/>
                  <a:gd name="T8" fmla="*/ 61 w 77"/>
                  <a:gd name="T9" fmla="*/ 4 h 53"/>
                  <a:gd name="T10" fmla="*/ 74 w 77"/>
                  <a:gd name="T11" fmla="*/ 6 h 53"/>
                  <a:gd name="T12" fmla="*/ 70 w 77"/>
                  <a:gd name="T13" fmla="*/ 18 h 53"/>
                  <a:gd name="T14" fmla="*/ 15 w 77"/>
                  <a:gd name="T15" fmla="*/ 50 h 53"/>
                  <a:gd name="T16" fmla="*/ 8 w 77"/>
                  <a:gd name="T1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53">
                    <a:moveTo>
                      <a:pt x="8" y="53"/>
                    </a:moveTo>
                    <a:cubicBezTo>
                      <a:pt x="5" y="51"/>
                      <a:pt x="2" y="49"/>
                      <a:pt x="1" y="46"/>
                    </a:cubicBezTo>
                    <a:cubicBezTo>
                      <a:pt x="0" y="44"/>
                      <a:pt x="2" y="40"/>
                      <a:pt x="3" y="37"/>
                    </a:cubicBezTo>
                    <a:cubicBezTo>
                      <a:pt x="4" y="36"/>
                      <a:pt x="6" y="35"/>
                      <a:pt x="7" y="35"/>
                    </a:cubicBezTo>
                    <a:cubicBezTo>
                      <a:pt x="25" y="24"/>
                      <a:pt x="43" y="14"/>
                      <a:pt x="61" y="4"/>
                    </a:cubicBezTo>
                    <a:cubicBezTo>
                      <a:pt x="67" y="0"/>
                      <a:pt x="72" y="1"/>
                      <a:pt x="74" y="6"/>
                    </a:cubicBezTo>
                    <a:cubicBezTo>
                      <a:pt x="77" y="11"/>
                      <a:pt x="75" y="15"/>
                      <a:pt x="70" y="18"/>
                    </a:cubicBezTo>
                    <a:cubicBezTo>
                      <a:pt x="51" y="29"/>
                      <a:pt x="33" y="39"/>
                      <a:pt x="15" y="50"/>
                    </a:cubicBezTo>
                    <a:cubicBezTo>
                      <a:pt x="13" y="51"/>
                      <a:pt x="11" y="52"/>
                      <a:pt x="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5"/>
              <p:cNvSpPr>
                <a:spLocks/>
              </p:cNvSpPr>
              <p:nvPr/>
            </p:nvSpPr>
            <p:spPr bwMode="auto">
              <a:xfrm>
                <a:off x="1017" y="2159"/>
                <a:ext cx="34" cy="171"/>
              </a:xfrm>
              <a:custGeom>
                <a:avLst/>
                <a:gdLst>
                  <a:gd name="T0" fmla="*/ 17 w 17"/>
                  <a:gd name="T1" fmla="*/ 43 h 85"/>
                  <a:gd name="T2" fmla="*/ 17 w 17"/>
                  <a:gd name="T3" fmla="*/ 76 h 85"/>
                  <a:gd name="T4" fmla="*/ 9 w 17"/>
                  <a:gd name="T5" fmla="*/ 85 h 85"/>
                  <a:gd name="T6" fmla="*/ 0 w 17"/>
                  <a:gd name="T7" fmla="*/ 76 h 85"/>
                  <a:gd name="T8" fmla="*/ 0 w 17"/>
                  <a:gd name="T9" fmla="*/ 11 h 85"/>
                  <a:gd name="T10" fmla="*/ 7 w 17"/>
                  <a:gd name="T11" fmla="*/ 1 h 85"/>
                  <a:gd name="T12" fmla="*/ 17 w 17"/>
                  <a:gd name="T13" fmla="*/ 10 h 85"/>
                  <a:gd name="T14" fmla="*/ 17 w 17"/>
                  <a:gd name="T15" fmla="*/ 43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5">
                    <a:moveTo>
                      <a:pt x="17" y="43"/>
                    </a:moveTo>
                    <a:cubicBezTo>
                      <a:pt x="17" y="54"/>
                      <a:pt x="17" y="65"/>
                      <a:pt x="17" y="76"/>
                    </a:cubicBezTo>
                    <a:cubicBezTo>
                      <a:pt x="17" y="82"/>
                      <a:pt x="14" y="85"/>
                      <a:pt x="9" y="85"/>
                    </a:cubicBezTo>
                    <a:cubicBezTo>
                      <a:pt x="3" y="85"/>
                      <a:pt x="0" y="82"/>
                      <a:pt x="0" y="76"/>
                    </a:cubicBezTo>
                    <a:cubicBezTo>
                      <a:pt x="0" y="54"/>
                      <a:pt x="0" y="32"/>
                      <a:pt x="0" y="11"/>
                    </a:cubicBezTo>
                    <a:cubicBezTo>
                      <a:pt x="0" y="6"/>
                      <a:pt x="2" y="2"/>
                      <a:pt x="7" y="1"/>
                    </a:cubicBezTo>
                    <a:cubicBezTo>
                      <a:pt x="12" y="0"/>
                      <a:pt x="17" y="3"/>
                      <a:pt x="17" y="10"/>
                    </a:cubicBezTo>
                    <a:cubicBezTo>
                      <a:pt x="17" y="21"/>
                      <a:pt x="17" y="32"/>
                      <a:pt x="17"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19"/>
              <p:cNvSpPr>
                <a:spLocks/>
              </p:cNvSpPr>
              <p:nvPr/>
            </p:nvSpPr>
            <p:spPr bwMode="auto">
              <a:xfrm>
                <a:off x="779" y="2511"/>
                <a:ext cx="151" cy="240"/>
              </a:xfrm>
              <a:custGeom>
                <a:avLst/>
                <a:gdLst>
                  <a:gd name="T0" fmla="*/ 0 w 75"/>
                  <a:gd name="T1" fmla="*/ 107 h 119"/>
                  <a:gd name="T2" fmla="*/ 60 w 75"/>
                  <a:gd name="T3" fmla="*/ 3 h 119"/>
                  <a:gd name="T4" fmla="*/ 73 w 75"/>
                  <a:gd name="T5" fmla="*/ 6 h 119"/>
                  <a:gd name="T6" fmla="*/ 69 w 75"/>
                  <a:gd name="T7" fmla="*/ 18 h 119"/>
                  <a:gd name="T8" fmla="*/ 21 w 75"/>
                  <a:gd name="T9" fmla="*/ 81 h 119"/>
                  <a:gd name="T10" fmla="*/ 17 w 75"/>
                  <a:gd name="T11" fmla="*/ 109 h 119"/>
                  <a:gd name="T12" fmla="*/ 8 w 75"/>
                  <a:gd name="T13" fmla="*/ 119 h 119"/>
                  <a:gd name="T14" fmla="*/ 0 w 75"/>
                  <a:gd name="T15" fmla="*/ 109 h 119"/>
                  <a:gd name="T16" fmla="*/ 0 w 75"/>
                  <a:gd name="T17" fmla="*/ 10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119">
                    <a:moveTo>
                      <a:pt x="0" y="107"/>
                    </a:moveTo>
                    <a:cubicBezTo>
                      <a:pt x="2" y="62"/>
                      <a:pt x="22" y="27"/>
                      <a:pt x="60" y="3"/>
                    </a:cubicBezTo>
                    <a:cubicBezTo>
                      <a:pt x="65" y="0"/>
                      <a:pt x="70" y="1"/>
                      <a:pt x="73" y="6"/>
                    </a:cubicBezTo>
                    <a:cubicBezTo>
                      <a:pt x="75" y="10"/>
                      <a:pt x="74" y="15"/>
                      <a:pt x="69" y="18"/>
                    </a:cubicBezTo>
                    <a:cubicBezTo>
                      <a:pt x="45" y="33"/>
                      <a:pt x="28" y="54"/>
                      <a:pt x="21" y="81"/>
                    </a:cubicBezTo>
                    <a:cubicBezTo>
                      <a:pt x="19" y="90"/>
                      <a:pt x="18" y="100"/>
                      <a:pt x="17" y="109"/>
                    </a:cubicBezTo>
                    <a:cubicBezTo>
                      <a:pt x="16" y="115"/>
                      <a:pt x="13" y="119"/>
                      <a:pt x="8" y="119"/>
                    </a:cubicBezTo>
                    <a:cubicBezTo>
                      <a:pt x="3" y="119"/>
                      <a:pt x="0" y="115"/>
                      <a:pt x="0" y="109"/>
                    </a:cubicBezTo>
                    <a:cubicBezTo>
                      <a:pt x="0" y="108"/>
                      <a:pt x="0" y="107"/>
                      <a:pt x="0"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20"/>
              <p:cNvSpPr>
                <a:spLocks/>
              </p:cNvSpPr>
              <p:nvPr/>
            </p:nvSpPr>
            <p:spPr bwMode="auto">
              <a:xfrm>
                <a:off x="966" y="2481"/>
                <a:ext cx="81" cy="39"/>
              </a:xfrm>
              <a:custGeom>
                <a:avLst/>
                <a:gdLst>
                  <a:gd name="T0" fmla="*/ 9 w 40"/>
                  <a:gd name="T1" fmla="*/ 19 h 19"/>
                  <a:gd name="T2" fmla="*/ 1 w 40"/>
                  <a:gd name="T3" fmla="*/ 12 h 19"/>
                  <a:gd name="T4" fmla="*/ 7 w 40"/>
                  <a:gd name="T5" fmla="*/ 3 h 19"/>
                  <a:gd name="T6" fmla="*/ 33 w 40"/>
                  <a:gd name="T7" fmla="*/ 0 h 19"/>
                  <a:gd name="T8" fmla="*/ 40 w 40"/>
                  <a:gd name="T9" fmla="*/ 8 h 19"/>
                  <a:gd name="T10" fmla="*/ 33 w 40"/>
                  <a:gd name="T11" fmla="*/ 17 h 19"/>
                  <a:gd name="T12" fmla="*/ 9 w 40"/>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40" h="19">
                    <a:moveTo>
                      <a:pt x="9" y="19"/>
                    </a:moveTo>
                    <a:cubicBezTo>
                      <a:pt x="5" y="19"/>
                      <a:pt x="1" y="16"/>
                      <a:pt x="1" y="12"/>
                    </a:cubicBezTo>
                    <a:cubicBezTo>
                      <a:pt x="0" y="7"/>
                      <a:pt x="2" y="3"/>
                      <a:pt x="7" y="3"/>
                    </a:cubicBezTo>
                    <a:cubicBezTo>
                      <a:pt x="15" y="1"/>
                      <a:pt x="24" y="1"/>
                      <a:pt x="33" y="0"/>
                    </a:cubicBezTo>
                    <a:cubicBezTo>
                      <a:pt x="38" y="0"/>
                      <a:pt x="40" y="4"/>
                      <a:pt x="40" y="8"/>
                    </a:cubicBezTo>
                    <a:cubicBezTo>
                      <a:pt x="40" y="13"/>
                      <a:pt x="38" y="16"/>
                      <a:pt x="33" y="17"/>
                    </a:cubicBezTo>
                    <a:cubicBezTo>
                      <a:pt x="25" y="18"/>
                      <a:pt x="17" y="18"/>
                      <a:pt x="9"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5" name="Group 4"/>
          <p:cNvGrpSpPr/>
          <p:nvPr/>
        </p:nvGrpSpPr>
        <p:grpSpPr>
          <a:xfrm>
            <a:off x="4205761" y="1813028"/>
            <a:ext cx="1126224" cy="1126224"/>
            <a:chOff x="4596442" y="1963525"/>
            <a:chExt cx="1371600" cy="1371600"/>
          </a:xfrm>
        </p:grpSpPr>
        <p:grpSp>
          <p:nvGrpSpPr>
            <p:cNvPr id="28" name="Group 27"/>
            <p:cNvGrpSpPr/>
            <p:nvPr/>
          </p:nvGrpSpPr>
          <p:grpSpPr>
            <a:xfrm>
              <a:off x="4596442" y="1963525"/>
              <a:ext cx="1371600" cy="1371600"/>
              <a:chOff x="4924425" y="2362316"/>
              <a:chExt cx="2343148" cy="2343148"/>
            </a:xfrm>
          </p:grpSpPr>
          <p:sp>
            <p:nvSpPr>
              <p:cNvPr id="29" name="Oval 28"/>
              <p:cNvSpPr/>
              <p:nvPr/>
            </p:nvSpPr>
            <p:spPr>
              <a:xfrm>
                <a:off x="5076824" y="2514715"/>
                <a:ext cx="2038346" cy="2038348"/>
              </a:xfrm>
              <a:prstGeom prst="ellipse">
                <a:avLst/>
              </a:prstGeom>
              <a:solidFill>
                <a:schemeClr val="accent5"/>
              </a:solidFill>
              <a:ln w="19050"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4">
                      <a:lumMod val="90000"/>
                    </a:schemeClr>
                  </a:solidFill>
                </a:endParaRPr>
              </a:p>
            </p:txBody>
          </p:sp>
          <p:sp>
            <p:nvSpPr>
              <p:cNvPr id="30" name="Oval 29"/>
              <p:cNvSpPr/>
              <p:nvPr/>
            </p:nvSpPr>
            <p:spPr>
              <a:xfrm>
                <a:off x="4924425" y="2362316"/>
                <a:ext cx="2343148" cy="2343148"/>
              </a:xfrm>
              <a:prstGeom prst="ellipse">
                <a:avLst/>
              </a:prstGeom>
              <a:noFill/>
              <a:ln w="25400" cap="rnd" cmpd="sng">
                <a:solidFill>
                  <a:schemeClr val="accent5"/>
                </a:solid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72" name="Freeform 115"/>
            <p:cNvSpPr>
              <a:spLocks noEditPoints="1"/>
            </p:cNvSpPr>
            <p:nvPr/>
          </p:nvSpPr>
          <p:spPr bwMode="auto">
            <a:xfrm>
              <a:off x="5025375" y="2369815"/>
              <a:ext cx="518591" cy="635248"/>
            </a:xfrm>
            <a:custGeom>
              <a:avLst/>
              <a:gdLst>
                <a:gd name="T0" fmla="*/ 409 w 416"/>
                <a:gd name="T1" fmla="*/ 0 h 487"/>
                <a:gd name="T2" fmla="*/ 416 w 416"/>
                <a:gd name="T3" fmla="*/ 12 h 487"/>
                <a:gd name="T4" fmla="*/ 416 w 416"/>
                <a:gd name="T5" fmla="*/ 188 h 487"/>
                <a:gd name="T6" fmla="*/ 288 w 416"/>
                <a:gd name="T7" fmla="*/ 432 h 487"/>
                <a:gd name="T8" fmla="*/ 215 w 416"/>
                <a:gd name="T9" fmla="*/ 483 h 487"/>
                <a:gd name="T10" fmla="*/ 202 w 416"/>
                <a:gd name="T11" fmla="*/ 483 h 487"/>
                <a:gd name="T12" fmla="*/ 114 w 416"/>
                <a:gd name="T13" fmla="*/ 421 h 487"/>
                <a:gd name="T14" fmla="*/ 6 w 416"/>
                <a:gd name="T15" fmla="*/ 246 h 487"/>
                <a:gd name="T16" fmla="*/ 1 w 416"/>
                <a:gd name="T17" fmla="*/ 205 h 487"/>
                <a:gd name="T18" fmla="*/ 0 w 416"/>
                <a:gd name="T19" fmla="*/ 200 h 487"/>
                <a:gd name="T20" fmla="*/ 0 w 416"/>
                <a:gd name="T21" fmla="*/ 0 h 487"/>
                <a:gd name="T22" fmla="*/ 409 w 416"/>
                <a:gd name="T23" fmla="*/ 0 h 487"/>
                <a:gd name="T24" fmla="*/ 208 w 416"/>
                <a:gd name="T25" fmla="*/ 17 h 487"/>
                <a:gd name="T26" fmla="*/ 23 w 416"/>
                <a:gd name="T27" fmla="*/ 17 h 487"/>
                <a:gd name="T28" fmla="*/ 17 w 416"/>
                <a:gd name="T29" fmla="*/ 23 h 487"/>
                <a:gd name="T30" fmla="*/ 17 w 416"/>
                <a:gd name="T31" fmla="*/ 188 h 487"/>
                <a:gd name="T32" fmla="*/ 22 w 416"/>
                <a:gd name="T33" fmla="*/ 243 h 487"/>
                <a:gd name="T34" fmla="*/ 124 w 416"/>
                <a:gd name="T35" fmla="*/ 408 h 487"/>
                <a:gd name="T36" fmla="*/ 205 w 416"/>
                <a:gd name="T37" fmla="*/ 465 h 487"/>
                <a:gd name="T38" fmla="*/ 211 w 416"/>
                <a:gd name="T39" fmla="*/ 465 h 487"/>
                <a:gd name="T40" fmla="*/ 286 w 416"/>
                <a:gd name="T41" fmla="*/ 413 h 487"/>
                <a:gd name="T42" fmla="*/ 399 w 416"/>
                <a:gd name="T43" fmla="*/ 194 h 487"/>
                <a:gd name="T44" fmla="*/ 399 w 416"/>
                <a:gd name="T45" fmla="*/ 23 h 487"/>
                <a:gd name="T46" fmla="*/ 392 w 416"/>
                <a:gd name="T47" fmla="*/ 17 h 487"/>
                <a:gd name="T48" fmla="*/ 208 w 416"/>
                <a:gd name="T49" fmla="*/ 17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6" h="487">
                  <a:moveTo>
                    <a:pt x="409" y="0"/>
                  </a:moveTo>
                  <a:cubicBezTo>
                    <a:pt x="414" y="2"/>
                    <a:pt x="416" y="7"/>
                    <a:pt x="416" y="12"/>
                  </a:cubicBezTo>
                  <a:cubicBezTo>
                    <a:pt x="416" y="71"/>
                    <a:pt x="416" y="129"/>
                    <a:pt x="416" y="188"/>
                  </a:cubicBezTo>
                  <a:cubicBezTo>
                    <a:pt x="414" y="290"/>
                    <a:pt x="371" y="372"/>
                    <a:pt x="288" y="432"/>
                  </a:cubicBezTo>
                  <a:cubicBezTo>
                    <a:pt x="264" y="449"/>
                    <a:pt x="239" y="466"/>
                    <a:pt x="215" y="483"/>
                  </a:cubicBezTo>
                  <a:cubicBezTo>
                    <a:pt x="210" y="486"/>
                    <a:pt x="207" y="487"/>
                    <a:pt x="202" y="483"/>
                  </a:cubicBezTo>
                  <a:cubicBezTo>
                    <a:pt x="173" y="463"/>
                    <a:pt x="143" y="443"/>
                    <a:pt x="114" y="421"/>
                  </a:cubicBezTo>
                  <a:cubicBezTo>
                    <a:pt x="56" y="377"/>
                    <a:pt x="21" y="318"/>
                    <a:pt x="6" y="246"/>
                  </a:cubicBezTo>
                  <a:cubicBezTo>
                    <a:pt x="3" y="233"/>
                    <a:pt x="3" y="219"/>
                    <a:pt x="1" y="205"/>
                  </a:cubicBezTo>
                  <a:cubicBezTo>
                    <a:pt x="1" y="203"/>
                    <a:pt x="0" y="202"/>
                    <a:pt x="0" y="200"/>
                  </a:cubicBezTo>
                  <a:cubicBezTo>
                    <a:pt x="0" y="133"/>
                    <a:pt x="0" y="67"/>
                    <a:pt x="0" y="0"/>
                  </a:cubicBezTo>
                  <a:cubicBezTo>
                    <a:pt x="136" y="0"/>
                    <a:pt x="273" y="0"/>
                    <a:pt x="409" y="0"/>
                  </a:cubicBezTo>
                  <a:close/>
                  <a:moveTo>
                    <a:pt x="208" y="17"/>
                  </a:moveTo>
                  <a:cubicBezTo>
                    <a:pt x="147" y="17"/>
                    <a:pt x="85" y="17"/>
                    <a:pt x="23" y="17"/>
                  </a:cubicBezTo>
                  <a:cubicBezTo>
                    <a:pt x="17" y="17"/>
                    <a:pt x="17" y="17"/>
                    <a:pt x="17" y="23"/>
                  </a:cubicBezTo>
                  <a:cubicBezTo>
                    <a:pt x="17" y="78"/>
                    <a:pt x="17" y="133"/>
                    <a:pt x="17" y="188"/>
                  </a:cubicBezTo>
                  <a:cubicBezTo>
                    <a:pt x="17" y="206"/>
                    <a:pt x="19" y="225"/>
                    <a:pt x="22" y="243"/>
                  </a:cubicBezTo>
                  <a:cubicBezTo>
                    <a:pt x="36" y="311"/>
                    <a:pt x="70" y="366"/>
                    <a:pt x="124" y="408"/>
                  </a:cubicBezTo>
                  <a:cubicBezTo>
                    <a:pt x="150" y="428"/>
                    <a:pt x="178" y="446"/>
                    <a:pt x="205" y="465"/>
                  </a:cubicBezTo>
                  <a:cubicBezTo>
                    <a:pt x="207" y="467"/>
                    <a:pt x="209" y="467"/>
                    <a:pt x="211" y="465"/>
                  </a:cubicBezTo>
                  <a:cubicBezTo>
                    <a:pt x="236" y="448"/>
                    <a:pt x="261" y="431"/>
                    <a:pt x="286" y="413"/>
                  </a:cubicBezTo>
                  <a:cubicBezTo>
                    <a:pt x="358" y="358"/>
                    <a:pt x="396" y="285"/>
                    <a:pt x="399" y="194"/>
                  </a:cubicBezTo>
                  <a:cubicBezTo>
                    <a:pt x="400" y="137"/>
                    <a:pt x="399" y="80"/>
                    <a:pt x="399" y="23"/>
                  </a:cubicBezTo>
                  <a:cubicBezTo>
                    <a:pt x="399" y="17"/>
                    <a:pt x="399" y="17"/>
                    <a:pt x="392" y="17"/>
                  </a:cubicBezTo>
                  <a:cubicBezTo>
                    <a:pt x="331" y="17"/>
                    <a:pt x="269" y="17"/>
                    <a:pt x="208" y="17"/>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en-US" dirty="0"/>
            </a:p>
          </p:txBody>
        </p:sp>
      </p:grpSp>
      <p:grpSp>
        <p:nvGrpSpPr>
          <p:cNvPr id="81" name="Group 80"/>
          <p:cNvGrpSpPr/>
          <p:nvPr/>
        </p:nvGrpSpPr>
        <p:grpSpPr>
          <a:xfrm>
            <a:off x="8018345" y="1839659"/>
            <a:ext cx="1126224" cy="1126224"/>
            <a:chOff x="8253894" y="2086213"/>
            <a:chExt cx="1126224" cy="1126224"/>
          </a:xfrm>
        </p:grpSpPr>
        <p:sp>
          <p:nvSpPr>
            <p:cNvPr id="32" name="Oval 31"/>
            <p:cNvSpPr/>
            <p:nvPr/>
          </p:nvSpPr>
          <p:spPr>
            <a:xfrm>
              <a:off x="8327145" y="2159464"/>
              <a:ext cx="979722" cy="979723"/>
            </a:xfrm>
            <a:prstGeom prst="ellipse">
              <a:avLst/>
            </a:prstGeom>
            <a:solidFill>
              <a:schemeClr val="accent1"/>
            </a:solid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4">
                    <a:lumMod val="90000"/>
                  </a:schemeClr>
                </a:solidFill>
              </a:endParaRPr>
            </a:p>
          </p:txBody>
        </p:sp>
        <p:sp>
          <p:nvSpPr>
            <p:cNvPr id="33" name="Oval 32"/>
            <p:cNvSpPr/>
            <p:nvPr/>
          </p:nvSpPr>
          <p:spPr>
            <a:xfrm>
              <a:off x="8253894" y="2086213"/>
              <a:ext cx="1126224" cy="1126224"/>
            </a:xfrm>
            <a:prstGeom prst="ellipse">
              <a:avLst/>
            </a:prstGeom>
            <a:noFill/>
            <a:ln w="25400" cap="rnd" cmpd="sng">
              <a:solidFill>
                <a:schemeClr val="accent1"/>
              </a:solid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3" name="Freeform 125"/>
            <p:cNvSpPr>
              <a:spLocks noEditPoints="1"/>
            </p:cNvSpPr>
            <p:nvPr/>
          </p:nvSpPr>
          <p:spPr bwMode="auto">
            <a:xfrm>
              <a:off x="8552424" y="2397373"/>
              <a:ext cx="555203" cy="552758"/>
            </a:xfrm>
            <a:custGeom>
              <a:avLst/>
              <a:gdLst>
                <a:gd name="T0" fmla="*/ 169 w 329"/>
                <a:gd name="T1" fmla="*/ 7 h 328"/>
                <a:gd name="T2" fmla="*/ 286 w 329"/>
                <a:gd name="T3" fmla="*/ 11 h 328"/>
                <a:gd name="T4" fmla="*/ 328 w 329"/>
                <a:gd name="T5" fmla="*/ 15 h 328"/>
                <a:gd name="T6" fmla="*/ 317 w 329"/>
                <a:gd name="T7" fmla="*/ 22 h 328"/>
                <a:gd name="T8" fmla="*/ 317 w 329"/>
                <a:gd name="T9" fmla="*/ 229 h 328"/>
                <a:gd name="T10" fmla="*/ 223 w 329"/>
                <a:gd name="T11" fmla="*/ 237 h 328"/>
                <a:gd name="T12" fmla="*/ 220 w 329"/>
                <a:gd name="T13" fmla="*/ 241 h 328"/>
                <a:gd name="T14" fmla="*/ 259 w 329"/>
                <a:gd name="T15" fmla="*/ 319 h 328"/>
                <a:gd name="T16" fmla="*/ 250 w 329"/>
                <a:gd name="T17" fmla="*/ 324 h 328"/>
                <a:gd name="T18" fmla="*/ 208 w 329"/>
                <a:gd name="T19" fmla="*/ 240 h 328"/>
                <a:gd name="T20" fmla="*/ 173 w 329"/>
                <a:gd name="T21" fmla="*/ 237 h 328"/>
                <a:gd name="T22" fmla="*/ 169 w 329"/>
                <a:gd name="T23" fmla="*/ 310 h 328"/>
                <a:gd name="T24" fmla="*/ 160 w 329"/>
                <a:gd name="T25" fmla="*/ 314 h 328"/>
                <a:gd name="T26" fmla="*/ 159 w 329"/>
                <a:gd name="T27" fmla="*/ 241 h 328"/>
                <a:gd name="T28" fmla="*/ 126 w 329"/>
                <a:gd name="T29" fmla="*/ 237 h 328"/>
                <a:gd name="T30" fmla="*/ 79 w 329"/>
                <a:gd name="T31" fmla="*/ 323 h 328"/>
                <a:gd name="T32" fmla="*/ 69 w 329"/>
                <a:gd name="T33" fmla="*/ 321 h 328"/>
                <a:gd name="T34" fmla="*/ 108 w 329"/>
                <a:gd name="T35" fmla="*/ 241 h 328"/>
                <a:gd name="T36" fmla="*/ 105 w 329"/>
                <a:gd name="T37" fmla="*/ 237 h 328"/>
                <a:gd name="T38" fmla="*/ 12 w 329"/>
                <a:gd name="T39" fmla="*/ 229 h 328"/>
                <a:gd name="T40" fmla="*/ 7 w 329"/>
                <a:gd name="T41" fmla="*/ 22 h 328"/>
                <a:gd name="T42" fmla="*/ 0 w 329"/>
                <a:gd name="T43" fmla="*/ 15 h 328"/>
                <a:gd name="T44" fmla="*/ 153 w 329"/>
                <a:gd name="T45" fmla="*/ 11 h 328"/>
                <a:gd name="T46" fmla="*/ 163 w 329"/>
                <a:gd name="T47" fmla="*/ 0 h 328"/>
                <a:gd name="T48" fmla="*/ 306 w 329"/>
                <a:gd name="T49" fmla="*/ 226 h 328"/>
                <a:gd name="T50" fmla="*/ 306 w 329"/>
                <a:gd name="T51" fmla="*/ 49 h 328"/>
                <a:gd name="T52" fmla="*/ 27 w 329"/>
                <a:gd name="T53" fmla="*/ 45 h 328"/>
                <a:gd name="T54" fmla="*/ 22 w 329"/>
                <a:gd name="T55" fmla="*/ 221 h 328"/>
                <a:gd name="T56" fmla="*/ 306 w 329"/>
                <a:gd name="T57" fmla="*/ 226 h 328"/>
                <a:gd name="T58" fmla="*/ 27 w 329"/>
                <a:gd name="T59" fmla="*/ 34 h 328"/>
                <a:gd name="T60" fmla="*/ 306 w 329"/>
                <a:gd name="T61" fmla="*/ 26 h 328"/>
                <a:gd name="T62" fmla="*/ 276 w 329"/>
                <a:gd name="T63" fmla="*/ 22 h 328"/>
                <a:gd name="T64" fmla="*/ 26 w 329"/>
                <a:gd name="T65" fmla="*/ 22 h 328"/>
                <a:gd name="T66" fmla="*/ 22 w 329"/>
                <a:gd name="T67" fmla="*/ 3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9" h="328">
                  <a:moveTo>
                    <a:pt x="166" y="0"/>
                  </a:moveTo>
                  <a:cubicBezTo>
                    <a:pt x="168" y="1"/>
                    <a:pt x="170" y="4"/>
                    <a:pt x="169" y="7"/>
                  </a:cubicBezTo>
                  <a:cubicBezTo>
                    <a:pt x="169" y="11"/>
                    <a:pt x="171" y="11"/>
                    <a:pt x="174" y="11"/>
                  </a:cubicBezTo>
                  <a:cubicBezTo>
                    <a:pt x="211" y="11"/>
                    <a:pt x="249" y="11"/>
                    <a:pt x="286" y="11"/>
                  </a:cubicBezTo>
                  <a:cubicBezTo>
                    <a:pt x="298" y="11"/>
                    <a:pt x="310" y="11"/>
                    <a:pt x="322" y="11"/>
                  </a:cubicBezTo>
                  <a:cubicBezTo>
                    <a:pt x="324" y="11"/>
                    <a:pt x="327" y="12"/>
                    <a:pt x="328" y="15"/>
                  </a:cubicBezTo>
                  <a:cubicBezTo>
                    <a:pt x="329" y="18"/>
                    <a:pt x="326" y="21"/>
                    <a:pt x="323" y="22"/>
                  </a:cubicBezTo>
                  <a:cubicBezTo>
                    <a:pt x="321" y="22"/>
                    <a:pt x="319" y="22"/>
                    <a:pt x="317" y="22"/>
                  </a:cubicBezTo>
                  <a:cubicBezTo>
                    <a:pt x="317" y="24"/>
                    <a:pt x="317" y="25"/>
                    <a:pt x="317" y="27"/>
                  </a:cubicBezTo>
                  <a:cubicBezTo>
                    <a:pt x="317" y="94"/>
                    <a:pt x="317" y="162"/>
                    <a:pt x="317" y="229"/>
                  </a:cubicBezTo>
                  <a:cubicBezTo>
                    <a:pt x="317" y="235"/>
                    <a:pt x="315" y="237"/>
                    <a:pt x="309" y="237"/>
                  </a:cubicBezTo>
                  <a:cubicBezTo>
                    <a:pt x="280" y="237"/>
                    <a:pt x="252" y="237"/>
                    <a:pt x="223" y="237"/>
                  </a:cubicBezTo>
                  <a:cubicBezTo>
                    <a:pt x="222" y="237"/>
                    <a:pt x="220" y="237"/>
                    <a:pt x="218" y="237"/>
                  </a:cubicBezTo>
                  <a:cubicBezTo>
                    <a:pt x="219" y="239"/>
                    <a:pt x="220" y="240"/>
                    <a:pt x="220" y="241"/>
                  </a:cubicBezTo>
                  <a:cubicBezTo>
                    <a:pt x="233" y="266"/>
                    <a:pt x="246" y="292"/>
                    <a:pt x="258" y="317"/>
                  </a:cubicBezTo>
                  <a:cubicBezTo>
                    <a:pt x="259" y="318"/>
                    <a:pt x="259" y="319"/>
                    <a:pt x="259" y="319"/>
                  </a:cubicBezTo>
                  <a:cubicBezTo>
                    <a:pt x="261" y="323"/>
                    <a:pt x="260" y="325"/>
                    <a:pt x="257" y="327"/>
                  </a:cubicBezTo>
                  <a:cubicBezTo>
                    <a:pt x="254" y="328"/>
                    <a:pt x="251" y="327"/>
                    <a:pt x="250" y="324"/>
                  </a:cubicBezTo>
                  <a:cubicBezTo>
                    <a:pt x="246" y="318"/>
                    <a:pt x="243" y="312"/>
                    <a:pt x="240" y="306"/>
                  </a:cubicBezTo>
                  <a:cubicBezTo>
                    <a:pt x="229" y="284"/>
                    <a:pt x="218" y="262"/>
                    <a:pt x="208" y="240"/>
                  </a:cubicBezTo>
                  <a:cubicBezTo>
                    <a:pt x="206" y="238"/>
                    <a:pt x="205" y="237"/>
                    <a:pt x="202" y="237"/>
                  </a:cubicBezTo>
                  <a:cubicBezTo>
                    <a:pt x="192" y="237"/>
                    <a:pt x="183" y="237"/>
                    <a:pt x="173" y="237"/>
                  </a:cubicBezTo>
                  <a:cubicBezTo>
                    <a:pt x="170" y="237"/>
                    <a:pt x="169" y="238"/>
                    <a:pt x="169" y="240"/>
                  </a:cubicBezTo>
                  <a:cubicBezTo>
                    <a:pt x="169" y="264"/>
                    <a:pt x="169" y="287"/>
                    <a:pt x="169" y="310"/>
                  </a:cubicBezTo>
                  <a:cubicBezTo>
                    <a:pt x="169" y="313"/>
                    <a:pt x="169" y="315"/>
                    <a:pt x="166" y="316"/>
                  </a:cubicBezTo>
                  <a:cubicBezTo>
                    <a:pt x="164" y="316"/>
                    <a:pt x="161" y="315"/>
                    <a:pt x="160" y="314"/>
                  </a:cubicBezTo>
                  <a:cubicBezTo>
                    <a:pt x="159" y="313"/>
                    <a:pt x="159" y="311"/>
                    <a:pt x="159" y="309"/>
                  </a:cubicBezTo>
                  <a:cubicBezTo>
                    <a:pt x="159" y="286"/>
                    <a:pt x="159" y="264"/>
                    <a:pt x="159" y="241"/>
                  </a:cubicBezTo>
                  <a:cubicBezTo>
                    <a:pt x="159" y="237"/>
                    <a:pt x="159" y="237"/>
                    <a:pt x="154" y="237"/>
                  </a:cubicBezTo>
                  <a:cubicBezTo>
                    <a:pt x="145" y="237"/>
                    <a:pt x="135" y="237"/>
                    <a:pt x="126" y="237"/>
                  </a:cubicBezTo>
                  <a:cubicBezTo>
                    <a:pt x="123" y="237"/>
                    <a:pt x="122" y="238"/>
                    <a:pt x="121" y="240"/>
                  </a:cubicBezTo>
                  <a:cubicBezTo>
                    <a:pt x="107" y="268"/>
                    <a:pt x="93" y="295"/>
                    <a:pt x="79" y="323"/>
                  </a:cubicBezTo>
                  <a:cubicBezTo>
                    <a:pt x="78" y="325"/>
                    <a:pt x="77" y="328"/>
                    <a:pt x="73" y="327"/>
                  </a:cubicBezTo>
                  <a:cubicBezTo>
                    <a:pt x="70" y="327"/>
                    <a:pt x="67" y="324"/>
                    <a:pt x="69" y="321"/>
                  </a:cubicBezTo>
                  <a:cubicBezTo>
                    <a:pt x="69" y="319"/>
                    <a:pt x="70" y="318"/>
                    <a:pt x="70" y="317"/>
                  </a:cubicBezTo>
                  <a:cubicBezTo>
                    <a:pt x="83" y="292"/>
                    <a:pt x="95" y="266"/>
                    <a:pt x="108" y="241"/>
                  </a:cubicBezTo>
                  <a:cubicBezTo>
                    <a:pt x="109" y="240"/>
                    <a:pt x="109" y="239"/>
                    <a:pt x="110" y="237"/>
                  </a:cubicBezTo>
                  <a:cubicBezTo>
                    <a:pt x="108" y="237"/>
                    <a:pt x="107" y="237"/>
                    <a:pt x="105" y="237"/>
                  </a:cubicBezTo>
                  <a:cubicBezTo>
                    <a:pt x="77" y="237"/>
                    <a:pt x="48" y="237"/>
                    <a:pt x="19" y="237"/>
                  </a:cubicBezTo>
                  <a:cubicBezTo>
                    <a:pt x="13" y="237"/>
                    <a:pt x="12" y="236"/>
                    <a:pt x="12" y="229"/>
                  </a:cubicBezTo>
                  <a:cubicBezTo>
                    <a:pt x="12" y="162"/>
                    <a:pt x="12" y="94"/>
                    <a:pt x="12" y="26"/>
                  </a:cubicBezTo>
                  <a:cubicBezTo>
                    <a:pt x="12" y="22"/>
                    <a:pt x="12" y="22"/>
                    <a:pt x="7" y="22"/>
                  </a:cubicBezTo>
                  <a:cubicBezTo>
                    <a:pt x="4" y="22"/>
                    <a:pt x="2" y="21"/>
                    <a:pt x="0" y="18"/>
                  </a:cubicBezTo>
                  <a:cubicBezTo>
                    <a:pt x="0" y="17"/>
                    <a:pt x="0" y="16"/>
                    <a:pt x="0" y="15"/>
                  </a:cubicBezTo>
                  <a:cubicBezTo>
                    <a:pt x="2" y="12"/>
                    <a:pt x="5" y="11"/>
                    <a:pt x="8" y="11"/>
                  </a:cubicBezTo>
                  <a:cubicBezTo>
                    <a:pt x="57" y="11"/>
                    <a:pt x="105" y="11"/>
                    <a:pt x="153" y="11"/>
                  </a:cubicBezTo>
                  <a:cubicBezTo>
                    <a:pt x="155" y="11"/>
                    <a:pt x="157" y="11"/>
                    <a:pt x="159" y="11"/>
                  </a:cubicBezTo>
                  <a:cubicBezTo>
                    <a:pt x="159" y="7"/>
                    <a:pt x="158" y="2"/>
                    <a:pt x="163" y="0"/>
                  </a:cubicBezTo>
                  <a:cubicBezTo>
                    <a:pt x="164" y="0"/>
                    <a:pt x="165" y="0"/>
                    <a:pt x="166" y="0"/>
                  </a:cubicBezTo>
                  <a:close/>
                  <a:moveTo>
                    <a:pt x="306" y="226"/>
                  </a:moveTo>
                  <a:cubicBezTo>
                    <a:pt x="306" y="225"/>
                    <a:pt x="306" y="224"/>
                    <a:pt x="306" y="223"/>
                  </a:cubicBezTo>
                  <a:cubicBezTo>
                    <a:pt x="306" y="165"/>
                    <a:pt x="306" y="107"/>
                    <a:pt x="306" y="49"/>
                  </a:cubicBezTo>
                  <a:cubicBezTo>
                    <a:pt x="306" y="45"/>
                    <a:pt x="305" y="45"/>
                    <a:pt x="302" y="45"/>
                  </a:cubicBezTo>
                  <a:cubicBezTo>
                    <a:pt x="210" y="45"/>
                    <a:pt x="118" y="45"/>
                    <a:pt x="27" y="45"/>
                  </a:cubicBezTo>
                  <a:cubicBezTo>
                    <a:pt x="22" y="45"/>
                    <a:pt x="22" y="45"/>
                    <a:pt x="22" y="49"/>
                  </a:cubicBezTo>
                  <a:cubicBezTo>
                    <a:pt x="22" y="106"/>
                    <a:pt x="22" y="164"/>
                    <a:pt x="22" y="221"/>
                  </a:cubicBezTo>
                  <a:cubicBezTo>
                    <a:pt x="22" y="223"/>
                    <a:pt x="23" y="224"/>
                    <a:pt x="23" y="226"/>
                  </a:cubicBezTo>
                  <a:cubicBezTo>
                    <a:pt x="117" y="226"/>
                    <a:pt x="211" y="226"/>
                    <a:pt x="306" y="226"/>
                  </a:cubicBezTo>
                  <a:close/>
                  <a:moveTo>
                    <a:pt x="22" y="34"/>
                  </a:moveTo>
                  <a:cubicBezTo>
                    <a:pt x="24" y="34"/>
                    <a:pt x="26" y="34"/>
                    <a:pt x="27" y="34"/>
                  </a:cubicBezTo>
                  <a:cubicBezTo>
                    <a:pt x="117" y="34"/>
                    <a:pt x="207" y="34"/>
                    <a:pt x="298" y="34"/>
                  </a:cubicBezTo>
                  <a:cubicBezTo>
                    <a:pt x="306" y="34"/>
                    <a:pt x="306" y="34"/>
                    <a:pt x="306" y="26"/>
                  </a:cubicBezTo>
                  <a:cubicBezTo>
                    <a:pt x="306" y="23"/>
                    <a:pt x="305" y="22"/>
                    <a:pt x="302" y="22"/>
                  </a:cubicBezTo>
                  <a:cubicBezTo>
                    <a:pt x="294" y="22"/>
                    <a:pt x="285" y="22"/>
                    <a:pt x="276" y="22"/>
                  </a:cubicBezTo>
                  <a:cubicBezTo>
                    <a:pt x="199" y="22"/>
                    <a:pt x="123" y="22"/>
                    <a:pt x="46" y="22"/>
                  </a:cubicBezTo>
                  <a:cubicBezTo>
                    <a:pt x="39" y="22"/>
                    <a:pt x="33" y="22"/>
                    <a:pt x="26" y="22"/>
                  </a:cubicBezTo>
                  <a:cubicBezTo>
                    <a:pt x="23" y="22"/>
                    <a:pt x="22" y="23"/>
                    <a:pt x="22" y="26"/>
                  </a:cubicBezTo>
                  <a:cubicBezTo>
                    <a:pt x="23" y="28"/>
                    <a:pt x="22" y="31"/>
                    <a:pt x="22" y="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635221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476499"/>
            <a:ext cx="12192000" cy="618631"/>
          </a:xfrm>
        </p:spPr>
        <p:txBody>
          <a:bodyPr/>
          <a:lstStyle/>
          <a:p>
            <a:r>
              <a:rPr lang="en-US" sz="3800" dirty="0"/>
              <a:t>PRODUCTS FOR LAW ENFORCEMENT</a:t>
            </a:r>
          </a:p>
        </p:txBody>
      </p:sp>
      <p:grpSp>
        <p:nvGrpSpPr>
          <p:cNvPr id="5" name="Group 4"/>
          <p:cNvGrpSpPr/>
          <p:nvPr/>
        </p:nvGrpSpPr>
        <p:grpSpPr>
          <a:xfrm>
            <a:off x="2275841" y="1138675"/>
            <a:ext cx="7204861" cy="676656"/>
            <a:chOff x="1744618" y="1320369"/>
            <a:chExt cx="7204861" cy="676656"/>
          </a:xfrm>
        </p:grpSpPr>
        <p:sp>
          <p:nvSpPr>
            <p:cNvPr id="3" name="TextBox 2"/>
            <p:cNvSpPr txBox="1"/>
            <p:nvPr/>
          </p:nvSpPr>
          <p:spPr>
            <a:xfrm>
              <a:off x="1744618" y="1472002"/>
              <a:ext cx="7204861" cy="400110"/>
            </a:xfrm>
            <a:prstGeom prst="rect">
              <a:avLst/>
            </a:prstGeom>
            <a:noFill/>
          </p:spPr>
          <p:txBody>
            <a:bodyPr wrap="square" rtlCol="0">
              <a:spAutoFit/>
            </a:bodyPr>
            <a:lstStyle/>
            <a:p>
              <a:pPr algn="ctr"/>
              <a:r>
                <a:rPr lang="en-US" sz="2000" dirty="0">
                  <a:solidFill>
                    <a:schemeClr val="accent6">
                      <a:lumMod val="50000"/>
                    </a:schemeClr>
                  </a:solidFill>
                  <a:latin typeface="Lato" panose="020F0502020204030203" pitchFamily="34" charset="0"/>
                  <a:cs typeface="Lato" panose="020F0502020204030203" pitchFamily="34" charset="0"/>
                </a:rPr>
                <a:t>ALL OUR PRODUCTS ARE                        </a:t>
              </a:r>
              <a:r>
                <a:rPr lang="en-US" sz="2000" dirty="0">
                  <a:solidFill>
                    <a:schemeClr val="accent1"/>
                  </a:solidFill>
                  <a:latin typeface="Lato" panose="020F0502020204030203" pitchFamily="34" charset="0"/>
                  <a:cs typeface="Lato" panose="020F0502020204030203" pitchFamily="34" charset="0"/>
                </a:rPr>
                <a:t>READY!</a:t>
              </a:r>
            </a:p>
          </p:txBody>
        </p:sp>
        <p:pic>
          <p:nvPicPr>
            <p:cNvPr id="4" name="Shape 767" descr="ATS-024_TraffiCloudLogo.png"/>
            <p:cNvPicPr preferRelativeResize="0">
              <a:picLocks noChangeAspect="1"/>
            </p:cNvPicPr>
            <p:nvPr/>
          </p:nvPicPr>
          <p:blipFill rotWithShape="1">
            <a:blip r:embed="rId3">
              <a:alphaModFix/>
            </a:blip>
            <a:srcRect/>
            <a:stretch/>
          </p:blipFill>
          <p:spPr>
            <a:xfrm>
              <a:off x="5737745" y="1320369"/>
              <a:ext cx="1244384" cy="676656"/>
            </a:xfrm>
            <a:prstGeom prst="rect">
              <a:avLst/>
            </a:prstGeom>
            <a:noFill/>
            <a:ln>
              <a:noFill/>
            </a:ln>
          </p:spPr>
        </p:pic>
      </p:grpSp>
      <p:pic>
        <p:nvPicPr>
          <p:cNvPr id="19" name="Shape 279"/>
          <p:cNvPicPr preferRelativeResize="0"/>
          <p:nvPr/>
        </p:nvPicPr>
        <p:blipFill rotWithShape="1">
          <a:blip r:embed="rId4">
            <a:extLst>
              <a:ext uri="{28A0092B-C50C-407E-A947-70E740481C1C}">
                <a14:useLocalDpi xmlns:a14="http://schemas.microsoft.com/office/drawing/2010/main" val="0"/>
              </a:ext>
            </a:extLst>
          </a:blip>
          <a:srcRect l="7266" t="10003" r="12290" b="18610"/>
          <a:stretch/>
        </p:blipFill>
        <p:spPr>
          <a:xfrm>
            <a:off x="9235118" y="2872566"/>
            <a:ext cx="1790700" cy="908051"/>
          </a:xfrm>
          <a:prstGeom prst="rect">
            <a:avLst/>
          </a:prstGeom>
          <a:noFill/>
          <a:ln>
            <a:noFill/>
          </a:ln>
        </p:spPr>
      </p:pic>
      <p:pic>
        <p:nvPicPr>
          <p:cNvPr id="20" name="Shape 677"/>
          <p:cNvPicPr preferRelativeResize="0"/>
          <p:nvPr/>
        </p:nvPicPr>
        <p:blipFill rotWithShape="1">
          <a:blip r:embed="rId5" cstate="print">
            <a:extLst>
              <a:ext uri="{28A0092B-C50C-407E-A947-70E740481C1C}">
                <a14:useLocalDpi xmlns:a14="http://schemas.microsoft.com/office/drawing/2010/main" val="0"/>
              </a:ext>
            </a:extLst>
          </a:blip>
          <a:srcRect l="16291" t="23495" r="16291" b="18365"/>
          <a:stretch/>
        </p:blipFill>
        <p:spPr>
          <a:xfrm>
            <a:off x="959008" y="2418724"/>
            <a:ext cx="2046766" cy="1454332"/>
          </a:xfrm>
          <a:prstGeom prst="roundRect">
            <a:avLst>
              <a:gd name="adj" fmla="val 0"/>
            </a:avLst>
          </a:prstGeom>
          <a:noFill/>
          <a:ln>
            <a:noFill/>
          </a:ln>
        </p:spPr>
      </p:pic>
      <p:pic>
        <p:nvPicPr>
          <p:cNvPr id="21" name="Picture 20"/>
          <p:cNvPicPr>
            <a:picLocks noChangeAspect="1"/>
          </p:cNvPicPr>
          <p:nvPr/>
        </p:nvPicPr>
        <p:blipFill rotWithShape="1">
          <a:blip r:embed="rId6" cstate="print">
            <a:extLst>
              <a:ext uri="{28A0092B-C50C-407E-A947-70E740481C1C}">
                <a14:useLocalDpi xmlns:a14="http://schemas.microsoft.com/office/drawing/2010/main" val="0"/>
              </a:ext>
            </a:extLst>
          </a:blip>
          <a:srcRect l="4533" t="13495" r="5732" b="2369"/>
          <a:stretch/>
        </p:blipFill>
        <p:spPr>
          <a:xfrm>
            <a:off x="4208914" y="2000255"/>
            <a:ext cx="1269252" cy="2011322"/>
          </a:xfrm>
          <a:prstGeom prst="rect">
            <a:avLst/>
          </a:prstGeom>
        </p:spPr>
      </p:pic>
      <p:pic>
        <p:nvPicPr>
          <p:cNvPr id="22" name="Shape 287" descr="Your_Speed_25.jpg"/>
          <p:cNvPicPr preferRelativeResize="0"/>
          <p:nvPr/>
        </p:nvPicPr>
        <p:blipFill rotWithShape="1">
          <a:blip r:embed="rId7">
            <a:alphaModFix/>
          </a:blip>
          <a:srcRect l="-469" r="16635"/>
          <a:stretch/>
        </p:blipFill>
        <p:spPr>
          <a:xfrm>
            <a:off x="6845777" y="2064029"/>
            <a:ext cx="1238852" cy="1960891"/>
          </a:xfrm>
          <a:prstGeom prst="rect">
            <a:avLst/>
          </a:prstGeom>
          <a:noFill/>
          <a:ln>
            <a:noFill/>
          </a:ln>
        </p:spPr>
      </p:pic>
      <p:sp>
        <p:nvSpPr>
          <p:cNvPr id="25" name="Shape 802"/>
          <p:cNvSpPr txBox="1">
            <a:spLocks/>
          </p:cNvSpPr>
          <p:nvPr/>
        </p:nvSpPr>
        <p:spPr>
          <a:xfrm>
            <a:off x="972205" y="4126965"/>
            <a:ext cx="2126109" cy="317614"/>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nSpc>
                <a:spcPct val="90000"/>
              </a:lnSpc>
              <a:buClr>
                <a:schemeClr val="accent1"/>
              </a:buClr>
              <a:buSzPct val="25000"/>
            </a:pPr>
            <a:r>
              <a:rPr lang="en-US" sz="2000" dirty="0">
                <a:solidFill>
                  <a:schemeClr val="accent2"/>
                </a:solidFill>
                <a:latin typeface="Montserrat"/>
                <a:ea typeface="Montserrat"/>
                <a:cs typeface="Montserrat"/>
                <a:sym typeface="Montserrat"/>
              </a:rPr>
              <a:t>INSTALERT</a:t>
            </a:r>
          </a:p>
        </p:txBody>
      </p:sp>
      <p:sp>
        <p:nvSpPr>
          <p:cNvPr id="26" name="Shape 803"/>
          <p:cNvSpPr txBox="1">
            <a:spLocks/>
          </p:cNvSpPr>
          <p:nvPr/>
        </p:nvSpPr>
        <p:spPr>
          <a:xfrm>
            <a:off x="959008" y="4492204"/>
            <a:ext cx="2249415" cy="1440812"/>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nSpc>
                <a:spcPct val="90000"/>
              </a:lnSpc>
              <a:spcAft>
                <a:spcPts val="600"/>
              </a:spcAft>
              <a:buSzPct val="100000"/>
            </a:pPr>
            <a:r>
              <a:rPr lang="en-US" sz="1600" dirty="0">
                <a:solidFill>
                  <a:srgbClr val="222A35"/>
                </a:solidFill>
                <a:latin typeface="Lato"/>
                <a:ea typeface="Lato"/>
                <a:cs typeface="Lato"/>
                <a:sym typeface="Lato"/>
              </a:rPr>
              <a:t>Most portable variable message sign available</a:t>
            </a:r>
          </a:p>
          <a:p>
            <a:pPr>
              <a:lnSpc>
                <a:spcPct val="90000"/>
              </a:lnSpc>
              <a:spcAft>
                <a:spcPts val="600"/>
              </a:spcAft>
              <a:buSzPct val="100000"/>
            </a:pPr>
            <a:r>
              <a:rPr lang="en-US" sz="1600" dirty="0">
                <a:solidFill>
                  <a:srgbClr val="222A35"/>
                </a:solidFill>
                <a:latin typeface="Lato"/>
                <a:ea typeface="Lato"/>
                <a:cs typeface="Lato"/>
                <a:sym typeface="Lato"/>
              </a:rPr>
              <a:t>Folds to fit in trunk</a:t>
            </a:r>
          </a:p>
          <a:p>
            <a:pPr>
              <a:lnSpc>
                <a:spcPct val="90000"/>
              </a:lnSpc>
              <a:spcAft>
                <a:spcPts val="600"/>
              </a:spcAft>
              <a:buSzPct val="100000"/>
            </a:pPr>
            <a:r>
              <a:rPr lang="en-US" sz="1600" dirty="0">
                <a:solidFill>
                  <a:srgbClr val="222A35"/>
                </a:solidFill>
                <a:latin typeface="Lato"/>
                <a:ea typeface="Lato"/>
                <a:cs typeface="Lato"/>
                <a:sym typeface="Lato"/>
              </a:rPr>
              <a:t>24” letters</a:t>
            </a:r>
          </a:p>
        </p:txBody>
      </p:sp>
      <p:sp>
        <p:nvSpPr>
          <p:cNvPr id="27" name="Shape 802"/>
          <p:cNvSpPr txBox="1">
            <a:spLocks/>
          </p:cNvSpPr>
          <p:nvPr/>
        </p:nvSpPr>
        <p:spPr>
          <a:xfrm>
            <a:off x="3847994" y="4126965"/>
            <a:ext cx="2126109" cy="317614"/>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nSpc>
                <a:spcPct val="90000"/>
              </a:lnSpc>
              <a:buClr>
                <a:schemeClr val="accent1"/>
              </a:buClr>
              <a:buSzPct val="25000"/>
            </a:pPr>
            <a:r>
              <a:rPr lang="en-US" sz="2000" dirty="0">
                <a:solidFill>
                  <a:schemeClr val="accent2"/>
                </a:solidFill>
                <a:latin typeface="Montserrat"/>
                <a:ea typeface="Montserrat"/>
                <a:cs typeface="Montserrat"/>
                <a:sym typeface="Montserrat"/>
              </a:rPr>
              <a:t>SPEEDALERT</a:t>
            </a:r>
          </a:p>
        </p:txBody>
      </p:sp>
      <p:sp>
        <p:nvSpPr>
          <p:cNvPr id="28" name="Shape 803"/>
          <p:cNvSpPr txBox="1">
            <a:spLocks/>
          </p:cNvSpPr>
          <p:nvPr/>
        </p:nvSpPr>
        <p:spPr>
          <a:xfrm>
            <a:off x="3834797" y="4492204"/>
            <a:ext cx="2069665" cy="1440812"/>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nSpc>
                <a:spcPct val="90000"/>
              </a:lnSpc>
              <a:spcAft>
                <a:spcPts val="600"/>
              </a:spcAft>
              <a:buSzPct val="100000"/>
            </a:pPr>
            <a:r>
              <a:rPr lang="en-US" sz="1600" dirty="0">
                <a:solidFill>
                  <a:srgbClr val="222A35"/>
                </a:solidFill>
                <a:latin typeface="Lato"/>
                <a:ea typeface="Lato"/>
                <a:cs typeface="Lato"/>
                <a:sym typeface="Lato"/>
              </a:rPr>
              <a:t>Displays messages specific to speed or dedicated messages</a:t>
            </a:r>
          </a:p>
          <a:p>
            <a:pPr>
              <a:lnSpc>
                <a:spcPct val="90000"/>
              </a:lnSpc>
              <a:spcAft>
                <a:spcPts val="600"/>
              </a:spcAft>
              <a:buSzPct val="100000"/>
            </a:pPr>
            <a:r>
              <a:rPr lang="en-US" sz="1600" dirty="0">
                <a:solidFill>
                  <a:srgbClr val="222A35"/>
                </a:solidFill>
                <a:latin typeface="Lato"/>
                <a:cs typeface="Lato"/>
                <a:sym typeface="Lato"/>
              </a:rPr>
              <a:t>Multiple screens of text, graphics, chevrons or custom images</a:t>
            </a:r>
          </a:p>
        </p:txBody>
      </p:sp>
      <p:sp>
        <p:nvSpPr>
          <p:cNvPr id="29" name="Shape 802"/>
          <p:cNvSpPr txBox="1">
            <a:spLocks/>
          </p:cNvSpPr>
          <p:nvPr/>
        </p:nvSpPr>
        <p:spPr>
          <a:xfrm>
            <a:off x="6613663" y="4126965"/>
            <a:ext cx="2126109" cy="317614"/>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nSpc>
                <a:spcPct val="90000"/>
              </a:lnSpc>
              <a:buClr>
                <a:schemeClr val="accent1"/>
              </a:buClr>
              <a:buSzPct val="25000"/>
            </a:pPr>
            <a:r>
              <a:rPr lang="en-US" sz="2000" dirty="0">
                <a:solidFill>
                  <a:schemeClr val="accent2"/>
                </a:solidFill>
                <a:latin typeface="Montserrat"/>
                <a:ea typeface="Montserrat"/>
                <a:cs typeface="Montserrat"/>
                <a:sym typeface="Montserrat"/>
              </a:rPr>
              <a:t>SHIELD 12/15	</a:t>
            </a:r>
          </a:p>
        </p:txBody>
      </p:sp>
      <p:sp>
        <p:nvSpPr>
          <p:cNvPr id="30" name="Shape 803"/>
          <p:cNvSpPr txBox="1">
            <a:spLocks/>
          </p:cNvSpPr>
          <p:nvPr/>
        </p:nvSpPr>
        <p:spPr>
          <a:xfrm>
            <a:off x="6600466" y="4492204"/>
            <a:ext cx="2139306" cy="1440812"/>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nSpc>
                <a:spcPct val="90000"/>
              </a:lnSpc>
              <a:spcAft>
                <a:spcPts val="600"/>
              </a:spcAft>
              <a:buSzPct val="100000"/>
            </a:pPr>
            <a:r>
              <a:rPr lang="en-US" sz="1600" dirty="0">
                <a:solidFill>
                  <a:srgbClr val="222A35"/>
                </a:solidFill>
                <a:latin typeface="Lato"/>
                <a:ea typeface="Lato"/>
                <a:cs typeface="Lato"/>
                <a:sym typeface="Lato"/>
              </a:rPr>
              <a:t>Portable radar speed display with 12” or 15” digits</a:t>
            </a:r>
          </a:p>
          <a:p>
            <a:pPr>
              <a:lnSpc>
                <a:spcPct val="90000"/>
              </a:lnSpc>
              <a:spcAft>
                <a:spcPts val="600"/>
              </a:spcAft>
              <a:buSzPct val="100000"/>
            </a:pPr>
            <a:r>
              <a:rPr lang="en-US" sz="1600" dirty="0">
                <a:solidFill>
                  <a:srgbClr val="222A35"/>
                </a:solidFill>
                <a:latin typeface="Lato"/>
                <a:ea typeface="Lato"/>
                <a:cs typeface="Lato"/>
                <a:sym typeface="Lato"/>
              </a:rPr>
              <a:t>Weighs just 12 to 18  lbs.</a:t>
            </a:r>
          </a:p>
        </p:txBody>
      </p:sp>
      <p:sp>
        <p:nvSpPr>
          <p:cNvPr id="31" name="Shape 802"/>
          <p:cNvSpPr txBox="1">
            <a:spLocks/>
          </p:cNvSpPr>
          <p:nvPr/>
        </p:nvSpPr>
        <p:spPr>
          <a:xfrm>
            <a:off x="9283563" y="3860071"/>
            <a:ext cx="2126109" cy="584508"/>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nSpc>
                <a:spcPct val="90000"/>
              </a:lnSpc>
              <a:buClr>
                <a:schemeClr val="accent1"/>
              </a:buClr>
              <a:buSzPct val="25000"/>
            </a:pPr>
            <a:r>
              <a:rPr lang="en-US" sz="2000" dirty="0">
                <a:solidFill>
                  <a:schemeClr val="accent2"/>
                </a:solidFill>
                <a:latin typeface="Montserrat"/>
                <a:ea typeface="Montserrat"/>
                <a:cs typeface="Montserrat"/>
                <a:sym typeface="Montserrat"/>
              </a:rPr>
              <a:t>DRAGONEYE SPEED LIDAR</a:t>
            </a:r>
          </a:p>
        </p:txBody>
      </p:sp>
      <p:sp>
        <p:nvSpPr>
          <p:cNvPr id="32" name="Shape 803"/>
          <p:cNvSpPr txBox="1">
            <a:spLocks/>
          </p:cNvSpPr>
          <p:nvPr/>
        </p:nvSpPr>
        <p:spPr>
          <a:xfrm>
            <a:off x="9270365" y="4492204"/>
            <a:ext cx="2560128" cy="1440812"/>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nSpc>
                <a:spcPct val="90000"/>
              </a:lnSpc>
              <a:spcAft>
                <a:spcPts val="600"/>
              </a:spcAft>
              <a:buSzPct val="100000"/>
            </a:pPr>
            <a:r>
              <a:rPr lang="en-US" sz="1600" dirty="0">
                <a:solidFill>
                  <a:srgbClr val="222A35"/>
                </a:solidFill>
                <a:latin typeface="Lato"/>
                <a:ea typeface="Lato"/>
                <a:cs typeface="Lato"/>
                <a:sym typeface="Lato"/>
              </a:rPr>
              <a:t>Rugged, light-weight and easy to use </a:t>
            </a:r>
          </a:p>
          <a:p>
            <a:pPr>
              <a:lnSpc>
                <a:spcPct val="90000"/>
              </a:lnSpc>
              <a:spcAft>
                <a:spcPts val="600"/>
              </a:spcAft>
              <a:buSzPct val="100000"/>
            </a:pPr>
            <a:r>
              <a:rPr lang="en-US" sz="1600" dirty="0">
                <a:solidFill>
                  <a:srgbClr val="222A35"/>
                </a:solidFill>
                <a:latin typeface="Lato"/>
                <a:ea typeface="Lato"/>
                <a:cs typeface="Lato"/>
                <a:sym typeface="Lato"/>
              </a:rPr>
              <a:t>Perfect fit for traffic monitoring &amp; enforcement</a:t>
            </a:r>
          </a:p>
        </p:txBody>
      </p:sp>
      <p:cxnSp>
        <p:nvCxnSpPr>
          <p:cNvPr id="35" name="Straight Connector 34"/>
          <p:cNvCxnSpPr>
            <a:cxnSpLocks/>
          </p:cNvCxnSpPr>
          <p:nvPr/>
        </p:nvCxnSpPr>
        <p:spPr>
          <a:xfrm>
            <a:off x="3503369" y="2125168"/>
            <a:ext cx="0" cy="3772818"/>
          </a:xfrm>
          <a:prstGeom prst="line">
            <a:avLst/>
          </a:prstGeom>
          <a:ln>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cxnSpLocks/>
          </p:cNvCxnSpPr>
          <p:nvPr/>
        </p:nvCxnSpPr>
        <p:spPr>
          <a:xfrm>
            <a:off x="6222861" y="2125168"/>
            <a:ext cx="0" cy="3772818"/>
          </a:xfrm>
          <a:prstGeom prst="line">
            <a:avLst/>
          </a:prstGeom>
          <a:ln>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p:cNvCxnSpPr>
          <p:nvPr/>
        </p:nvCxnSpPr>
        <p:spPr>
          <a:xfrm>
            <a:off x="8964543" y="2125168"/>
            <a:ext cx="0" cy="3772818"/>
          </a:xfrm>
          <a:prstGeom prst="line">
            <a:avLst/>
          </a:prstGeom>
          <a:ln>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0595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92183" y="620877"/>
            <a:ext cx="5465717" cy="1066959"/>
          </a:xfrm>
        </p:spPr>
        <p:txBody>
          <a:bodyPr/>
          <a:lstStyle/>
          <a:p>
            <a:pPr>
              <a:lnSpc>
                <a:spcPts val="3800"/>
              </a:lnSpc>
            </a:pPr>
            <a:r>
              <a:rPr lang="en-US" sz="4000" dirty="0">
                <a:solidFill>
                  <a:schemeClr val="accent2"/>
                </a:solidFill>
              </a:rPr>
              <a:t>WHY ALL TRAFFIC SOLUTIONS? </a:t>
            </a:r>
          </a:p>
        </p:txBody>
      </p:sp>
      <p:pic>
        <p:nvPicPr>
          <p:cNvPr id="14" name="Picture Placeholder 13"/>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21075" r="21075"/>
          <a:stretch/>
        </p:blipFill>
        <p:spPr>
          <a:prstGeom prst="rect">
            <a:avLst/>
          </a:prstGeom>
        </p:spPr>
      </p:pic>
      <p:sp>
        <p:nvSpPr>
          <p:cNvPr id="8" name="Text Placeholder 7"/>
          <p:cNvSpPr>
            <a:spLocks noGrp="1"/>
          </p:cNvSpPr>
          <p:nvPr>
            <p:ph type="body" sz="quarter" idx="14"/>
          </p:nvPr>
        </p:nvSpPr>
        <p:spPr>
          <a:xfrm>
            <a:off x="592183" y="1925049"/>
            <a:ext cx="4831871" cy="3672800"/>
          </a:xfrm>
        </p:spPr>
        <p:txBody>
          <a:bodyPr>
            <a:normAutofit/>
          </a:bodyPr>
          <a:lstStyle/>
          <a:p>
            <a:pPr marL="457200" indent="-457200">
              <a:buFont typeface="+mj-lt"/>
              <a:buAutoNum type="arabicPeriod"/>
            </a:pPr>
            <a:r>
              <a:rPr lang="en-US" dirty="0"/>
              <a:t>All our devices are completely </a:t>
            </a:r>
            <a:r>
              <a:rPr lang="en-US" b="1" dirty="0"/>
              <a:t>cloud-enabled</a:t>
            </a:r>
          </a:p>
          <a:p>
            <a:pPr marL="457200" indent="-457200">
              <a:buFont typeface="+mj-lt"/>
              <a:buAutoNum type="arabicPeriod"/>
            </a:pPr>
            <a:r>
              <a:rPr lang="en-US" b="1" dirty="0"/>
              <a:t>Remote access</a:t>
            </a:r>
            <a:r>
              <a:rPr lang="en-US" dirty="0"/>
              <a:t> to data and devices from any Internet-ready device</a:t>
            </a:r>
          </a:p>
          <a:p>
            <a:pPr marL="457200" indent="-457200">
              <a:buFont typeface="+mj-lt"/>
              <a:buAutoNum type="arabicPeriod"/>
            </a:pPr>
            <a:r>
              <a:rPr lang="en-US" b="1" dirty="0"/>
              <a:t>Full suite </a:t>
            </a:r>
            <a:r>
              <a:rPr lang="en-US" dirty="0"/>
              <a:t>of radar speed displays, variable message signs, speed enforcement tools, count &amp; classify, trailers/mounts</a:t>
            </a:r>
          </a:p>
          <a:p>
            <a:pPr marL="457200" indent="-457200">
              <a:buFont typeface="+mj-lt"/>
              <a:buAutoNum type="arabicPeriod"/>
            </a:pPr>
            <a:r>
              <a:rPr lang="en-US" dirty="0"/>
              <a:t>Engineered &amp; manufactured in </a:t>
            </a:r>
            <a:r>
              <a:rPr lang="en-US" b="1" dirty="0"/>
              <a:t>USA</a:t>
            </a:r>
          </a:p>
          <a:p>
            <a:pPr marL="457200" indent="-457200">
              <a:buFont typeface="+mj-lt"/>
              <a:buAutoNum type="arabicPeriod"/>
            </a:pPr>
            <a:r>
              <a:rPr lang="en-US" dirty="0"/>
              <a:t>Industry-leading </a:t>
            </a:r>
            <a:r>
              <a:rPr lang="en-US" b="1" dirty="0"/>
              <a:t>warranty</a:t>
            </a:r>
          </a:p>
        </p:txBody>
      </p:sp>
    </p:spTree>
    <p:extLst>
      <p:ext uri="{BB962C8B-B14F-4D97-AF65-F5344CB8AC3E}">
        <p14:creationId xmlns:p14="http://schemas.microsoft.com/office/powerpoint/2010/main" val="1422937812"/>
      </p:ext>
    </p:extLst>
  </p:cSld>
  <p:clrMapOvr>
    <a:masterClrMapping/>
  </p:clrMapOvr>
</p:sld>
</file>

<file path=ppt/theme/theme1.xml><?xml version="1.0" encoding="utf-8"?>
<a:theme xmlns:a="http://schemas.openxmlformats.org/drawingml/2006/main" name="All Traffic PowerPoint Template FULL 3_7_2017">
  <a:themeElements>
    <a:clrScheme name="All Traffic">
      <a:dk1>
        <a:sysClr val="windowText" lastClr="000000"/>
      </a:dk1>
      <a:lt1>
        <a:sysClr val="window" lastClr="FFFFFF"/>
      </a:lt1>
      <a:dk2>
        <a:srgbClr val="44546A"/>
      </a:dk2>
      <a:lt2>
        <a:srgbClr val="EDEDF2"/>
      </a:lt2>
      <a:accent1>
        <a:srgbClr val="49A83F"/>
      </a:accent1>
      <a:accent2>
        <a:srgbClr val="00334F"/>
      </a:accent2>
      <a:accent3>
        <a:srgbClr val="79AC45"/>
      </a:accent3>
      <a:accent4>
        <a:srgbClr val="002736"/>
      </a:accent4>
      <a:accent5>
        <a:srgbClr val="FECE29"/>
      </a:accent5>
      <a:accent6>
        <a:srgbClr val="007EC4"/>
      </a:accent6>
      <a:hlink>
        <a:srgbClr val="009DF4"/>
      </a:hlink>
      <a:folHlink>
        <a:srgbClr val="954F72"/>
      </a:folHlink>
    </a:clrScheme>
    <a:fontScheme name="All Traffic">
      <a:majorFont>
        <a:latin typeface="Montserrat"/>
        <a:ea typeface=""/>
        <a:cs typeface="Montserrat"/>
      </a:majorFont>
      <a:minorFont>
        <a:latin typeface="Lato"/>
        <a:ea typeface=""/>
        <a:cs typeface="Lato"/>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gradFill flip="none" rotWithShape="1">
          <a:gsLst>
            <a:gs pos="0">
              <a:schemeClr val="accent1"/>
            </a:gs>
            <a:gs pos="70000">
              <a:schemeClr val="accent2"/>
            </a:gs>
          </a:gsLst>
          <a:lin ang="18900000" scaled="1"/>
          <a:tileRect/>
        </a:gradFill>
        <a:ln>
          <a:noFill/>
        </a:ln>
      </a:spPr>
      <a:bodyPr rtlCol="0" anchor="ctr"/>
      <a:lstStyle>
        <a:defPPr algn="ctr">
          <a:defRPr dirty="0">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accent2"/>
          </a:solidFill>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sz="1600" dirty="0">
            <a:solidFill>
              <a:schemeClr val="accent4">
                <a:lumMod val="75000"/>
              </a:schemeClr>
            </a:solidFill>
            <a:latin typeface="Lato" panose="020F0502020204030203" pitchFamily="34" charset="0"/>
            <a:cs typeface="Lato" panose="020F0502020204030203"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All Traffic PowerPoint Template FULL 3_7_2017</Template>
  <TotalTime>19546</TotalTime>
  <Words>2096</Words>
  <Application>Microsoft Office PowerPoint</Application>
  <PresentationFormat>Widescreen</PresentationFormat>
  <Paragraphs>202</Paragraphs>
  <Slides>21</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Bitter</vt:lpstr>
      <vt:lpstr>Calibri</vt:lpstr>
      <vt:lpstr>Lato</vt:lpstr>
      <vt:lpstr>Montserrat</vt:lpstr>
      <vt:lpstr>All Traffic PowerPoint Template FULL 3_7_2017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Rafik</dc:creator>
  <cp:lastModifiedBy>Lori Miles</cp:lastModifiedBy>
  <cp:revision>357</cp:revision>
  <cp:lastPrinted>2017-03-21T17:59:13Z</cp:lastPrinted>
  <dcterms:created xsi:type="dcterms:W3CDTF">2016-12-25T01:36:16Z</dcterms:created>
  <dcterms:modified xsi:type="dcterms:W3CDTF">2017-06-23T19:18:09Z</dcterms:modified>
</cp:coreProperties>
</file>