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717" r:id="rId2"/>
    <p:sldMasterId id="2147483739" r:id="rId3"/>
  </p:sldMasterIdLst>
  <p:notesMasterIdLst>
    <p:notesMasterId r:id="rId13"/>
  </p:notesMasterIdLst>
  <p:sldIdLst>
    <p:sldId id="340" r:id="rId4"/>
    <p:sldId id="341" r:id="rId5"/>
    <p:sldId id="336" r:id="rId6"/>
    <p:sldId id="342" r:id="rId7"/>
    <p:sldId id="334" r:id="rId8"/>
    <p:sldId id="338" r:id="rId9"/>
    <p:sldId id="317" r:id="rId10"/>
    <p:sldId id="265" r:id="rId11"/>
    <p:sldId id="337"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474"/>
    <a:srgbClr val="0D8295"/>
    <a:srgbClr val="B7D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3400" autoAdjust="0"/>
  </p:normalViewPr>
  <p:slideViewPr>
    <p:cSldViewPr snapToGrid="0">
      <p:cViewPr varScale="1">
        <p:scale>
          <a:sx n="66" d="100"/>
          <a:sy n="66" d="100"/>
        </p:scale>
        <p:origin x="4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90185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just a brief introduction to our company. You might know us for our traffic signs, which are engineered and built in the USA and quality is excellent. But what makes us different is </a:t>
            </a:r>
            <a:r>
              <a:rPr lang="en-US"/>
              <a:t>the cloud-based </a:t>
            </a:r>
            <a:r>
              <a:rPr lang="en-US" dirty="0"/>
              <a:t>stuff. You don’t have to drive to the sign. Do it all from your desk – save time. The value of our data is that reports are generated for you – no complicated raw data. Resource prioritization report, other reports all with just a few clicks – show the success of your efforts, problem areas, resolve complaints. </a:t>
            </a:r>
          </a:p>
        </p:txBody>
      </p:sp>
      <p:sp>
        <p:nvSpPr>
          <p:cNvPr id="4" name="Slide Number Placeholder 3"/>
          <p:cNvSpPr>
            <a:spLocks noGrp="1"/>
          </p:cNvSpPr>
          <p:nvPr>
            <p:ph type="sldNum" sz="quarter" idx="10"/>
          </p:nvPr>
        </p:nvSpPr>
        <p:spPr/>
        <p:txBody>
          <a:bodyPr/>
          <a:lstStyle/>
          <a:p>
            <a:fld id="{4F0D383C-0F86-4D00-8290-7ABAF0D3F573}" type="slidenum">
              <a:rPr lang="en-US" smtClean="0"/>
              <a:t>2</a:t>
            </a:fld>
            <a:endParaRPr lang="en-US" dirty="0"/>
          </a:p>
        </p:txBody>
      </p:sp>
    </p:spTree>
    <p:extLst>
      <p:ext uri="{BB962C8B-B14F-4D97-AF65-F5344CB8AC3E}">
        <p14:creationId xmlns:p14="http://schemas.microsoft.com/office/powerpoint/2010/main" val="3388136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Shape 568"/>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9" name="Shape 141"/>
          <p:cNvSpPr/>
          <p:nvPr userDrawn="1"/>
        </p:nvSpPr>
        <p:spPr>
          <a:xfrm>
            <a:off x="0" y="0"/>
            <a:ext cx="12256026" cy="6858000"/>
          </a:xfrm>
          <a:prstGeom prst="rect">
            <a:avLst/>
          </a:prstGeom>
          <a:solidFill>
            <a:schemeClr val="bg1">
              <a:lumMod val="85000"/>
              <a:alpha val="85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81B765-F4F2-4247-A560-66CED4DB347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414213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Image result for traffic on rural road aerial"/>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729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81B765-F4F2-4247-A560-66CED4DB347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307456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81B765-F4F2-4247-A560-66CED4DB347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428223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pening Layout">
    <p:spTree>
      <p:nvGrpSpPr>
        <p:cNvPr id="1" name="Shape 15"/>
        <p:cNvGrpSpPr/>
        <p:nvPr/>
      </p:nvGrpSpPr>
      <p:grpSpPr>
        <a:xfrm>
          <a:off x="0" y="0"/>
          <a:ext cx="0" cy="0"/>
          <a:chOff x="0" y="0"/>
          <a:chExt cx="0" cy="0"/>
        </a:xfrm>
      </p:grpSpPr>
      <p:pic>
        <p:nvPicPr>
          <p:cNvPr id="1026" name="Picture 2" descr="cities respond to DOT smart cities challeng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36" y="170411"/>
            <a:ext cx="12204772" cy="6687589"/>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Shape 17"/>
          <p:cNvSpPr/>
          <p:nvPr userDrawn="1"/>
        </p:nvSpPr>
        <p:spPr>
          <a:xfrm>
            <a:off x="2" y="86867"/>
            <a:ext cx="12191998" cy="6858000"/>
          </a:xfrm>
          <a:prstGeom prst="rect">
            <a:avLst/>
          </a:prstGeom>
          <a:gradFill>
            <a:gsLst>
              <a:gs pos="0">
                <a:schemeClr val="bg2">
                  <a:lumMod val="60000"/>
                  <a:lumOff val="40000"/>
                </a:schemeClr>
              </a:gs>
              <a:gs pos="12000">
                <a:schemeClr val="bg2">
                  <a:lumMod val="60000"/>
                  <a:lumOff val="40000"/>
                </a:schemeClr>
              </a:gs>
              <a:gs pos="100000">
                <a:srgbClr val="ACB8CA">
                  <a:alpha val="20000"/>
                </a:srgbClr>
              </a:gs>
            </a:gsLst>
            <a:lin ang="189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ato"/>
              <a:ea typeface="Lato"/>
              <a:cs typeface="Lato"/>
              <a:sym typeface="Lato"/>
            </a:endParaRPr>
          </a:p>
        </p:txBody>
      </p:sp>
      <p:grpSp>
        <p:nvGrpSpPr>
          <p:cNvPr id="18" name="Shape 18"/>
          <p:cNvGrpSpPr/>
          <p:nvPr/>
        </p:nvGrpSpPr>
        <p:grpSpPr>
          <a:xfrm>
            <a:off x="318238" y="4890977"/>
            <a:ext cx="2147534" cy="1779734"/>
            <a:chOff x="3225" y="3186"/>
            <a:chExt cx="1231" cy="1020"/>
          </a:xfrm>
        </p:grpSpPr>
        <p:sp>
          <p:nvSpPr>
            <p:cNvPr id="19" name="Shape 19"/>
            <p:cNvSpPr/>
            <p:nvPr/>
          </p:nvSpPr>
          <p:spPr>
            <a:xfrm>
              <a:off x="4233" y="3593"/>
              <a:ext cx="26" cy="33"/>
            </a:xfrm>
            <a:custGeom>
              <a:avLst/>
              <a:gdLst/>
              <a:ahLst/>
              <a:cxnLst/>
              <a:rect l="0" t="0" r="0" b="0"/>
              <a:pathLst>
                <a:path w="120000" h="120000" extrusionOk="0">
                  <a:moveTo>
                    <a:pt x="0" y="0"/>
                  </a:moveTo>
                  <a:lnTo>
                    <a:pt x="120000" y="0"/>
                  </a:lnTo>
                  <a:lnTo>
                    <a:pt x="120000" y="18181"/>
                  </a:lnTo>
                  <a:lnTo>
                    <a:pt x="73846" y="18181"/>
                  </a:lnTo>
                  <a:lnTo>
                    <a:pt x="73846" y="120000"/>
                  </a:lnTo>
                  <a:lnTo>
                    <a:pt x="55384" y="120000"/>
                  </a:lnTo>
                  <a:lnTo>
                    <a:pt x="55384" y="18181"/>
                  </a:lnTo>
                  <a:lnTo>
                    <a:pt x="0" y="18181"/>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0" name="Shape 20"/>
            <p:cNvSpPr/>
            <p:nvPr/>
          </p:nvSpPr>
          <p:spPr>
            <a:xfrm>
              <a:off x="4266" y="3593"/>
              <a:ext cx="30" cy="33"/>
            </a:xfrm>
            <a:custGeom>
              <a:avLst/>
              <a:gdLst/>
              <a:ahLst/>
              <a:cxnLst/>
              <a:rect l="0" t="0" r="0" b="0"/>
              <a:pathLst>
                <a:path w="120000" h="120000" extrusionOk="0">
                  <a:moveTo>
                    <a:pt x="104000" y="120000"/>
                  </a:moveTo>
                  <a:cubicBezTo>
                    <a:pt x="104000" y="52500"/>
                    <a:pt x="104000" y="52500"/>
                    <a:pt x="104000" y="52500"/>
                  </a:cubicBezTo>
                  <a:cubicBezTo>
                    <a:pt x="104000" y="45000"/>
                    <a:pt x="104000" y="30000"/>
                    <a:pt x="104000" y="22500"/>
                  </a:cubicBezTo>
                  <a:cubicBezTo>
                    <a:pt x="104000" y="22500"/>
                    <a:pt x="104000" y="22500"/>
                    <a:pt x="104000" y="22500"/>
                  </a:cubicBezTo>
                  <a:cubicBezTo>
                    <a:pt x="72000" y="120000"/>
                    <a:pt x="72000" y="120000"/>
                    <a:pt x="72000" y="120000"/>
                  </a:cubicBezTo>
                  <a:cubicBezTo>
                    <a:pt x="48000" y="120000"/>
                    <a:pt x="48000" y="120000"/>
                    <a:pt x="48000" y="120000"/>
                  </a:cubicBezTo>
                  <a:cubicBezTo>
                    <a:pt x="16000" y="22500"/>
                    <a:pt x="16000" y="22500"/>
                    <a:pt x="16000" y="22500"/>
                  </a:cubicBezTo>
                  <a:cubicBezTo>
                    <a:pt x="16000" y="22500"/>
                    <a:pt x="16000" y="22500"/>
                    <a:pt x="16000" y="22500"/>
                  </a:cubicBezTo>
                  <a:cubicBezTo>
                    <a:pt x="16000" y="30000"/>
                    <a:pt x="16000" y="45000"/>
                    <a:pt x="16000" y="52500"/>
                  </a:cubicBezTo>
                  <a:cubicBezTo>
                    <a:pt x="16000" y="120000"/>
                    <a:pt x="16000" y="120000"/>
                    <a:pt x="16000" y="120000"/>
                  </a:cubicBezTo>
                  <a:cubicBezTo>
                    <a:pt x="0" y="120000"/>
                    <a:pt x="0" y="120000"/>
                    <a:pt x="0" y="120000"/>
                  </a:cubicBezTo>
                  <a:cubicBezTo>
                    <a:pt x="0" y="0"/>
                    <a:pt x="0" y="0"/>
                    <a:pt x="0" y="0"/>
                  </a:cubicBezTo>
                  <a:cubicBezTo>
                    <a:pt x="24000" y="0"/>
                    <a:pt x="24000" y="0"/>
                    <a:pt x="24000" y="0"/>
                  </a:cubicBezTo>
                  <a:cubicBezTo>
                    <a:pt x="56000" y="105000"/>
                    <a:pt x="56000" y="105000"/>
                    <a:pt x="56000" y="105000"/>
                  </a:cubicBezTo>
                  <a:cubicBezTo>
                    <a:pt x="64000" y="105000"/>
                    <a:pt x="64000" y="105000"/>
                    <a:pt x="64000" y="105000"/>
                  </a:cubicBezTo>
                  <a:cubicBezTo>
                    <a:pt x="96000" y="0"/>
                    <a:pt x="96000" y="0"/>
                    <a:pt x="96000" y="0"/>
                  </a:cubicBezTo>
                  <a:cubicBezTo>
                    <a:pt x="120000" y="0"/>
                    <a:pt x="120000" y="0"/>
                    <a:pt x="120000" y="0"/>
                  </a:cubicBezTo>
                  <a:cubicBezTo>
                    <a:pt x="120000" y="120000"/>
                    <a:pt x="120000" y="120000"/>
                    <a:pt x="120000" y="120000"/>
                  </a:cubicBezTo>
                  <a:lnTo>
                    <a:pt x="104000" y="12000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1" name="Shape 21"/>
            <p:cNvSpPr/>
            <p:nvPr/>
          </p:nvSpPr>
          <p:spPr>
            <a:xfrm>
              <a:off x="3695" y="3559"/>
              <a:ext cx="522" cy="646"/>
            </a:xfrm>
            <a:custGeom>
              <a:avLst/>
              <a:gdLst/>
              <a:ahLst/>
              <a:cxnLst/>
              <a:rect l="0" t="0" r="0" b="0"/>
              <a:pathLst>
                <a:path w="120000" h="120000" extrusionOk="0">
                  <a:moveTo>
                    <a:pt x="2316" y="106372"/>
                  </a:moveTo>
                  <a:cubicBezTo>
                    <a:pt x="11583" y="112050"/>
                    <a:pt x="22239" y="116593"/>
                    <a:pt x="33359" y="120000"/>
                  </a:cubicBezTo>
                  <a:cubicBezTo>
                    <a:pt x="83397" y="105615"/>
                    <a:pt x="120000" y="64353"/>
                    <a:pt x="120000" y="3406"/>
                  </a:cubicBezTo>
                  <a:cubicBezTo>
                    <a:pt x="114903" y="1892"/>
                    <a:pt x="108880" y="757"/>
                    <a:pt x="102393" y="0"/>
                  </a:cubicBezTo>
                  <a:cubicBezTo>
                    <a:pt x="24555" y="10977"/>
                    <a:pt x="0" y="64353"/>
                    <a:pt x="2316" y="106372"/>
                  </a:cubicBezTo>
                  <a:close/>
                </a:path>
              </a:pathLst>
            </a:custGeom>
            <a:solidFill>
              <a:srgbClr val="7AC143"/>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2" name="Shape 22"/>
            <p:cNvSpPr/>
            <p:nvPr/>
          </p:nvSpPr>
          <p:spPr>
            <a:xfrm>
              <a:off x="3559" y="3550"/>
              <a:ext cx="580" cy="583"/>
            </a:xfrm>
            <a:custGeom>
              <a:avLst/>
              <a:gdLst/>
              <a:ahLst/>
              <a:cxnLst/>
              <a:rect l="0" t="0" r="0" b="0"/>
              <a:pathLst>
                <a:path w="120000" h="120000" extrusionOk="0">
                  <a:moveTo>
                    <a:pt x="30000" y="120000"/>
                  </a:moveTo>
                  <a:cubicBezTo>
                    <a:pt x="17916" y="111188"/>
                    <a:pt x="7916" y="99860"/>
                    <a:pt x="0" y="86013"/>
                  </a:cubicBezTo>
                  <a:cubicBezTo>
                    <a:pt x="0" y="86013"/>
                    <a:pt x="0" y="86013"/>
                    <a:pt x="0" y="86013"/>
                  </a:cubicBezTo>
                  <a:cubicBezTo>
                    <a:pt x="7500" y="46993"/>
                    <a:pt x="39166" y="10909"/>
                    <a:pt x="105000" y="0"/>
                  </a:cubicBezTo>
                  <a:cubicBezTo>
                    <a:pt x="105000" y="0"/>
                    <a:pt x="105000" y="0"/>
                    <a:pt x="105000" y="0"/>
                  </a:cubicBezTo>
                  <a:cubicBezTo>
                    <a:pt x="110416" y="839"/>
                    <a:pt x="115416" y="1258"/>
                    <a:pt x="120000" y="2097"/>
                  </a:cubicBezTo>
                  <a:cubicBezTo>
                    <a:pt x="50000" y="14265"/>
                    <a:pt x="27916" y="73426"/>
                    <a:pt x="30000" y="12000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3" name="Shape 23"/>
            <p:cNvSpPr/>
            <p:nvPr/>
          </p:nvSpPr>
          <p:spPr>
            <a:xfrm>
              <a:off x="3465" y="3529"/>
              <a:ext cx="603" cy="438"/>
            </a:xfrm>
            <a:custGeom>
              <a:avLst/>
              <a:gdLst/>
              <a:ahLst/>
              <a:cxnLst/>
              <a:rect l="0" t="0" r="0" b="0"/>
              <a:pathLst>
                <a:path w="120000" h="120000" extrusionOk="0">
                  <a:moveTo>
                    <a:pt x="18862" y="120000"/>
                  </a:moveTo>
                  <a:cubicBezTo>
                    <a:pt x="6822" y="91534"/>
                    <a:pt x="0" y="55813"/>
                    <a:pt x="0" y="13395"/>
                  </a:cubicBezTo>
                  <a:cubicBezTo>
                    <a:pt x="25685" y="2232"/>
                    <a:pt x="80668" y="0"/>
                    <a:pt x="120000" y="5581"/>
                  </a:cubicBezTo>
                  <a:cubicBezTo>
                    <a:pt x="120000" y="5581"/>
                    <a:pt x="120000" y="5581"/>
                    <a:pt x="120000" y="5581"/>
                  </a:cubicBezTo>
                  <a:cubicBezTo>
                    <a:pt x="56588" y="20093"/>
                    <a:pt x="26086" y="68093"/>
                    <a:pt x="18862" y="12000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4" name="Shape 24"/>
            <p:cNvSpPr/>
            <p:nvPr/>
          </p:nvSpPr>
          <p:spPr>
            <a:xfrm>
              <a:off x="3395" y="3384"/>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6153" y="6315"/>
                    <a:pt x="120000" y="15789"/>
                  </a:cubicBezTo>
                  <a:cubicBezTo>
                    <a:pt x="101538" y="34736"/>
                    <a:pt x="101538" y="34736"/>
                    <a:pt x="101538" y="34736"/>
                  </a:cubicBezTo>
                  <a:cubicBezTo>
                    <a:pt x="87692" y="28421"/>
                    <a:pt x="78461" y="22105"/>
                    <a:pt x="64615" y="22105"/>
                  </a:cubicBezTo>
                  <a:cubicBezTo>
                    <a:pt x="50769" y="22105"/>
                    <a:pt x="41538" y="28421"/>
                    <a:pt x="41538" y="34736"/>
                  </a:cubicBezTo>
                  <a:cubicBezTo>
                    <a:pt x="41538" y="34736"/>
                    <a:pt x="41538" y="34736"/>
                    <a:pt x="41538" y="34736"/>
                  </a:cubicBezTo>
                  <a:cubicBezTo>
                    <a:pt x="41538" y="41052"/>
                    <a:pt x="50769" y="44210"/>
                    <a:pt x="78461"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5" name="Shape 25"/>
            <p:cNvSpPr/>
            <p:nvPr/>
          </p:nvSpPr>
          <p:spPr>
            <a:xfrm>
              <a:off x="3500" y="3384"/>
              <a:ext cx="67" cy="79"/>
            </a:xfrm>
            <a:custGeom>
              <a:avLst/>
              <a:gdLst/>
              <a:ahLst/>
              <a:cxnLst/>
              <a:rect l="0" t="0" r="0" b="0"/>
              <a:pathLst>
                <a:path w="120000" h="120000" extrusionOk="0">
                  <a:moveTo>
                    <a:pt x="0" y="61538"/>
                  </a:moveTo>
                  <a:cubicBezTo>
                    <a:pt x="0" y="58461"/>
                    <a:pt x="0" y="58461"/>
                    <a:pt x="0" y="58461"/>
                  </a:cubicBezTo>
                  <a:cubicBezTo>
                    <a:pt x="0" y="24615"/>
                    <a:pt x="25454" y="0"/>
                    <a:pt x="61818" y="0"/>
                  </a:cubicBezTo>
                  <a:cubicBezTo>
                    <a:pt x="94545" y="0"/>
                    <a:pt x="120000" y="24615"/>
                    <a:pt x="120000" y="58461"/>
                  </a:cubicBezTo>
                  <a:cubicBezTo>
                    <a:pt x="120000" y="61538"/>
                    <a:pt x="120000" y="61538"/>
                    <a:pt x="120000" y="61538"/>
                  </a:cubicBezTo>
                  <a:cubicBezTo>
                    <a:pt x="120000" y="95384"/>
                    <a:pt x="94545" y="120000"/>
                    <a:pt x="58181" y="120000"/>
                  </a:cubicBezTo>
                  <a:cubicBezTo>
                    <a:pt x="25454" y="120000"/>
                    <a:pt x="0" y="95384"/>
                    <a:pt x="0" y="61538"/>
                  </a:cubicBezTo>
                  <a:close/>
                  <a:moveTo>
                    <a:pt x="90909" y="61538"/>
                  </a:moveTo>
                  <a:cubicBezTo>
                    <a:pt x="90909" y="58461"/>
                    <a:pt x="90909" y="58461"/>
                    <a:pt x="90909" y="58461"/>
                  </a:cubicBezTo>
                  <a:cubicBezTo>
                    <a:pt x="90909" y="36923"/>
                    <a:pt x="80000" y="21538"/>
                    <a:pt x="58181" y="21538"/>
                  </a:cubicBezTo>
                  <a:cubicBezTo>
                    <a:pt x="40000" y="21538"/>
                    <a:pt x="29090" y="36923"/>
                    <a:pt x="29090" y="58461"/>
                  </a:cubicBezTo>
                  <a:cubicBezTo>
                    <a:pt x="29090" y="61538"/>
                    <a:pt x="29090" y="61538"/>
                    <a:pt x="29090" y="61538"/>
                  </a:cubicBezTo>
                  <a:cubicBezTo>
                    <a:pt x="29090" y="83076"/>
                    <a:pt x="40000" y="95384"/>
                    <a:pt x="61818" y="95384"/>
                  </a:cubicBezTo>
                  <a:cubicBezTo>
                    <a:pt x="80000" y="95384"/>
                    <a:pt x="90909" y="83076"/>
                    <a:pt x="90909" y="6153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6" name="Shape 26"/>
            <p:cNvSpPr/>
            <p:nvPr/>
          </p:nvSpPr>
          <p:spPr>
            <a:xfrm>
              <a:off x="3620" y="3386"/>
              <a:ext cx="46" cy="75"/>
            </a:xfrm>
            <a:custGeom>
              <a:avLst/>
              <a:gdLst/>
              <a:ahLst/>
              <a:cxnLst/>
              <a:rect l="0" t="0" r="0" b="0"/>
              <a:pathLst>
                <a:path w="120000" h="120000" extrusionOk="0">
                  <a:moveTo>
                    <a:pt x="0" y="0"/>
                  </a:moveTo>
                  <a:lnTo>
                    <a:pt x="40851" y="0"/>
                  </a:lnTo>
                  <a:lnTo>
                    <a:pt x="40851" y="96315"/>
                  </a:lnTo>
                  <a:lnTo>
                    <a:pt x="120000" y="96315"/>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7" name="Shape 27"/>
            <p:cNvSpPr/>
            <p:nvPr/>
          </p:nvSpPr>
          <p:spPr>
            <a:xfrm>
              <a:off x="3716" y="3386"/>
              <a:ext cx="56" cy="77"/>
            </a:xfrm>
            <a:custGeom>
              <a:avLst/>
              <a:gdLst/>
              <a:ahLst/>
              <a:cxnLst/>
              <a:rect l="0" t="0" r="0" b="0"/>
              <a:pathLst>
                <a:path w="120000" h="120000" extrusionOk="0">
                  <a:moveTo>
                    <a:pt x="0" y="72631"/>
                  </a:moveTo>
                  <a:cubicBezTo>
                    <a:pt x="0" y="0"/>
                    <a:pt x="0" y="0"/>
                    <a:pt x="0" y="0"/>
                  </a:cubicBezTo>
                  <a:cubicBezTo>
                    <a:pt x="34285" y="0"/>
                    <a:pt x="34285" y="0"/>
                    <a:pt x="34285" y="0"/>
                  </a:cubicBezTo>
                  <a:cubicBezTo>
                    <a:pt x="34285" y="72631"/>
                    <a:pt x="34285" y="72631"/>
                    <a:pt x="34285" y="72631"/>
                  </a:cubicBezTo>
                  <a:cubicBezTo>
                    <a:pt x="34285" y="88421"/>
                    <a:pt x="42857" y="94736"/>
                    <a:pt x="59999" y="94736"/>
                  </a:cubicBezTo>
                  <a:cubicBezTo>
                    <a:pt x="77142" y="94736"/>
                    <a:pt x="89999" y="88421"/>
                    <a:pt x="89999" y="72631"/>
                  </a:cubicBezTo>
                  <a:cubicBezTo>
                    <a:pt x="89999" y="0"/>
                    <a:pt x="89999" y="0"/>
                    <a:pt x="89999" y="0"/>
                  </a:cubicBezTo>
                  <a:cubicBezTo>
                    <a:pt x="119999" y="0"/>
                    <a:pt x="119999" y="0"/>
                    <a:pt x="119999" y="0"/>
                  </a:cubicBezTo>
                  <a:cubicBezTo>
                    <a:pt x="119999" y="69473"/>
                    <a:pt x="119999" y="69473"/>
                    <a:pt x="119999" y="69473"/>
                  </a:cubicBezTo>
                  <a:cubicBezTo>
                    <a:pt x="119999" y="104210"/>
                    <a:pt x="98571" y="120000"/>
                    <a:pt x="59999" y="120000"/>
                  </a:cubicBezTo>
                  <a:cubicBezTo>
                    <a:pt x="25714" y="120000"/>
                    <a:pt x="0" y="104210"/>
                    <a:pt x="0" y="72631"/>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8" name="Shape 28"/>
            <p:cNvSpPr/>
            <p:nvPr/>
          </p:nvSpPr>
          <p:spPr>
            <a:xfrm>
              <a:off x="3825" y="3386"/>
              <a:ext cx="52" cy="75"/>
            </a:xfrm>
            <a:custGeom>
              <a:avLst/>
              <a:gdLst/>
              <a:ahLst/>
              <a:cxnLst/>
              <a:rect l="0" t="0" r="0" b="0"/>
              <a:pathLst>
                <a:path w="120000" h="120000" extrusionOk="0">
                  <a:moveTo>
                    <a:pt x="41538" y="22105"/>
                  </a:moveTo>
                  <a:lnTo>
                    <a:pt x="0" y="22105"/>
                  </a:lnTo>
                  <a:lnTo>
                    <a:pt x="0" y="0"/>
                  </a:lnTo>
                  <a:lnTo>
                    <a:pt x="120000" y="0"/>
                  </a:lnTo>
                  <a:lnTo>
                    <a:pt x="120000" y="22105"/>
                  </a:lnTo>
                  <a:lnTo>
                    <a:pt x="78461" y="22105"/>
                  </a:lnTo>
                  <a:lnTo>
                    <a:pt x="78461" y="120000"/>
                  </a:lnTo>
                  <a:lnTo>
                    <a:pt x="41538" y="120000"/>
                  </a:lnTo>
                  <a:lnTo>
                    <a:pt x="41538" y="22105"/>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29" name="Shape 29"/>
            <p:cNvSpPr/>
            <p:nvPr/>
          </p:nvSpPr>
          <p:spPr>
            <a:xfrm>
              <a:off x="3934" y="3386"/>
              <a:ext cx="15" cy="75"/>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0" name="Shape 30"/>
            <p:cNvSpPr/>
            <p:nvPr/>
          </p:nvSpPr>
          <p:spPr>
            <a:xfrm>
              <a:off x="4002" y="3384"/>
              <a:ext cx="67" cy="79"/>
            </a:xfrm>
            <a:custGeom>
              <a:avLst/>
              <a:gdLst/>
              <a:ahLst/>
              <a:cxnLst/>
              <a:rect l="0" t="0" r="0" b="0"/>
              <a:pathLst>
                <a:path w="120000" h="120000" extrusionOk="0">
                  <a:moveTo>
                    <a:pt x="0" y="61538"/>
                  </a:moveTo>
                  <a:cubicBezTo>
                    <a:pt x="0" y="58461"/>
                    <a:pt x="0" y="58461"/>
                    <a:pt x="0" y="58461"/>
                  </a:cubicBezTo>
                  <a:cubicBezTo>
                    <a:pt x="0" y="24615"/>
                    <a:pt x="25454" y="0"/>
                    <a:pt x="58181" y="0"/>
                  </a:cubicBezTo>
                  <a:cubicBezTo>
                    <a:pt x="94545" y="0"/>
                    <a:pt x="120000" y="24615"/>
                    <a:pt x="120000" y="58461"/>
                  </a:cubicBezTo>
                  <a:cubicBezTo>
                    <a:pt x="120000" y="61538"/>
                    <a:pt x="120000" y="61538"/>
                    <a:pt x="120000" y="61538"/>
                  </a:cubicBezTo>
                  <a:cubicBezTo>
                    <a:pt x="120000" y="95384"/>
                    <a:pt x="94545" y="120000"/>
                    <a:pt x="58181" y="120000"/>
                  </a:cubicBezTo>
                  <a:cubicBezTo>
                    <a:pt x="21818" y="120000"/>
                    <a:pt x="0" y="95384"/>
                    <a:pt x="0" y="61538"/>
                  </a:cubicBezTo>
                  <a:close/>
                  <a:moveTo>
                    <a:pt x="90909" y="61538"/>
                  </a:moveTo>
                  <a:cubicBezTo>
                    <a:pt x="90909" y="58461"/>
                    <a:pt x="90909" y="58461"/>
                    <a:pt x="90909" y="58461"/>
                  </a:cubicBezTo>
                  <a:cubicBezTo>
                    <a:pt x="90909" y="36923"/>
                    <a:pt x="76363" y="21538"/>
                    <a:pt x="58181" y="21538"/>
                  </a:cubicBezTo>
                  <a:cubicBezTo>
                    <a:pt x="40000" y="21538"/>
                    <a:pt x="25454" y="36923"/>
                    <a:pt x="25454" y="58461"/>
                  </a:cubicBezTo>
                  <a:cubicBezTo>
                    <a:pt x="25454" y="61538"/>
                    <a:pt x="25454" y="61538"/>
                    <a:pt x="25454" y="61538"/>
                  </a:cubicBezTo>
                  <a:cubicBezTo>
                    <a:pt x="25454" y="83076"/>
                    <a:pt x="40000" y="95384"/>
                    <a:pt x="58181" y="95384"/>
                  </a:cubicBezTo>
                  <a:cubicBezTo>
                    <a:pt x="80000" y="95384"/>
                    <a:pt x="90909" y="83076"/>
                    <a:pt x="90909" y="6153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1" name="Shape 31"/>
            <p:cNvSpPr/>
            <p:nvPr/>
          </p:nvSpPr>
          <p:spPr>
            <a:xfrm>
              <a:off x="4122" y="3386"/>
              <a:ext cx="58" cy="75"/>
            </a:xfrm>
            <a:custGeom>
              <a:avLst/>
              <a:gdLst/>
              <a:ahLst/>
              <a:cxnLst/>
              <a:rect l="0" t="0" r="0" b="0"/>
              <a:pathLst>
                <a:path w="120000" h="120000" extrusionOk="0">
                  <a:moveTo>
                    <a:pt x="0" y="0"/>
                  </a:moveTo>
                  <a:lnTo>
                    <a:pt x="28474" y="0"/>
                  </a:lnTo>
                  <a:lnTo>
                    <a:pt x="87457" y="67894"/>
                  </a:lnTo>
                  <a:lnTo>
                    <a:pt x="87457" y="0"/>
                  </a:lnTo>
                  <a:lnTo>
                    <a:pt x="120000" y="0"/>
                  </a:lnTo>
                  <a:lnTo>
                    <a:pt x="120000" y="120000"/>
                  </a:lnTo>
                  <a:lnTo>
                    <a:pt x="91525" y="120000"/>
                  </a:lnTo>
                  <a:lnTo>
                    <a:pt x="28474" y="48947"/>
                  </a:lnTo>
                  <a:lnTo>
                    <a:pt x="28474"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2" name="Shape 32"/>
            <p:cNvSpPr/>
            <p:nvPr/>
          </p:nvSpPr>
          <p:spPr>
            <a:xfrm>
              <a:off x="4231" y="3384"/>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1538" y="6315"/>
                    <a:pt x="120000" y="15789"/>
                  </a:cubicBezTo>
                  <a:cubicBezTo>
                    <a:pt x="101538" y="34736"/>
                    <a:pt x="101538" y="34736"/>
                    <a:pt x="101538" y="34736"/>
                  </a:cubicBezTo>
                  <a:cubicBezTo>
                    <a:pt x="87692" y="28421"/>
                    <a:pt x="73846" y="22105"/>
                    <a:pt x="64615" y="22105"/>
                  </a:cubicBezTo>
                  <a:cubicBezTo>
                    <a:pt x="50769" y="22105"/>
                    <a:pt x="41538" y="28421"/>
                    <a:pt x="41538" y="34736"/>
                  </a:cubicBezTo>
                  <a:cubicBezTo>
                    <a:pt x="41538" y="34736"/>
                    <a:pt x="41538" y="34736"/>
                    <a:pt x="41538" y="34736"/>
                  </a:cubicBezTo>
                  <a:cubicBezTo>
                    <a:pt x="41538" y="41052"/>
                    <a:pt x="50769" y="44210"/>
                    <a:pt x="73846"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3" name="Shape 33"/>
            <p:cNvSpPr/>
            <p:nvPr/>
          </p:nvSpPr>
          <p:spPr>
            <a:xfrm>
              <a:off x="3225" y="3187"/>
              <a:ext cx="129" cy="131"/>
            </a:xfrm>
            <a:custGeom>
              <a:avLst/>
              <a:gdLst/>
              <a:ahLst/>
              <a:cxnLst/>
              <a:rect l="0" t="0" r="0" b="0"/>
              <a:pathLst>
                <a:path w="120000" h="120000" extrusionOk="0">
                  <a:moveTo>
                    <a:pt x="40930" y="0"/>
                  </a:moveTo>
                  <a:lnTo>
                    <a:pt x="79069" y="0"/>
                  </a:lnTo>
                  <a:lnTo>
                    <a:pt x="120000" y="120000"/>
                  </a:lnTo>
                  <a:lnTo>
                    <a:pt x="82790" y="120000"/>
                  </a:lnTo>
                  <a:lnTo>
                    <a:pt x="77209" y="100763"/>
                  </a:lnTo>
                  <a:lnTo>
                    <a:pt x="42790" y="100763"/>
                  </a:lnTo>
                  <a:lnTo>
                    <a:pt x="37209" y="120000"/>
                  </a:lnTo>
                  <a:lnTo>
                    <a:pt x="0" y="120000"/>
                  </a:lnTo>
                  <a:lnTo>
                    <a:pt x="40930" y="0"/>
                  </a:lnTo>
                  <a:close/>
                  <a:moveTo>
                    <a:pt x="69767" y="75114"/>
                  </a:moveTo>
                  <a:lnTo>
                    <a:pt x="60465" y="43053"/>
                  </a:lnTo>
                  <a:lnTo>
                    <a:pt x="50232" y="75114"/>
                  </a:lnTo>
                  <a:lnTo>
                    <a:pt x="69767" y="75114"/>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4" name="Shape 34"/>
            <p:cNvSpPr/>
            <p:nvPr/>
          </p:nvSpPr>
          <p:spPr>
            <a:xfrm>
              <a:off x="3375" y="3187"/>
              <a:ext cx="87" cy="131"/>
            </a:xfrm>
            <a:custGeom>
              <a:avLst/>
              <a:gdLst/>
              <a:ahLst/>
              <a:cxnLst/>
              <a:rect l="0" t="0" r="0" b="0"/>
              <a:pathLst>
                <a:path w="120000" h="120000" extrusionOk="0">
                  <a:moveTo>
                    <a:pt x="0" y="0"/>
                  </a:moveTo>
                  <a:lnTo>
                    <a:pt x="53793" y="0"/>
                  </a:lnTo>
                  <a:lnTo>
                    <a:pt x="53793" y="86106"/>
                  </a:lnTo>
                  <a:lnTo>
                    <a:pt x="120000" y="86106"/>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5" name="Shape 35"/>
            <p:cNvSpPr/>
            <p:nvPr/>
          </p:nvSpPr>
          <p:spPr>
            <a:xfrm>
              <a:off x="3490" y="3187"/>
              <a:ext cx="87" cy="131"/>
            </a:xfrm>
            <a:custGeom>
              <a:avLst/>
              <a:gdLst/>
              <a:ahLst/>
              <a:cxnLst/>
              <a:rect l="0" t="0" r="0" b="0"/>
              <a:pathLst>
                <a:path w="120000" h="120000" extrusionOk="0">
                  <a:moveTo>
                    <a:pt x="0" y="0"/>
                  </a:moveTo>
                  <a:lnTo>
                    <a:pt x="52413" y="0"/>
                  </a:lnTo>
                  <a:lnTo>
                    <a:pt x="52413" y="86106"/>
                  </a:lnTo>
                  <a:lnTo>
                    <a:pt x="120000" y="86106"/>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6" name="Shape 36"/>
            <p:cNvSpPr/>
            <p:nvPr/>
          </p:nvSpPr>
          <p:spPr>
            <a:xfrm>
              <a:off x="3627" y="3187"/>
              <a:ext cx="103" cy="131"/>
            </a:xfrm>
            <a:custGeom>
              <a:avLst/>
              <a:gdLst/>
              <a:ahLst/>
              <a:cxnLst/>
              <a:rect l="0" t="0" r="0" b="0"/>
              <a:pathLst>
                <a:path w="120000" h="120000" extrusionOk="0">
                  <a:moveTo>
                    <a:pt x="38446" y="32061"/>
                  </a:moveTo>
                  <a:lnTo>
                    <a:pt x="0" y="32061"/>
                  </a:lnTo>
                  <a:lnTo>
                    <a:pt x="0" y="0"/>
                  </a:lnTo>
                  <a:lnTo>
                    <a:pt x="120000" y="0"/>
                  </a:lnTo>
                  <a:lnTo>
                    <a:pt x="120000" y="32061"/>
                  </a:lnTo>
                  <a:lnTo>
                    <a:pt x="82718" y="32061"/>
                  </a:lnTo>
                  <a:lnTo>
                    <a:pt x="82718" y="120000"/>
                  </a:lnTo>
                  <a:lnTo>
                    <a:pt x="38446" y="120000"/>
                  </a:lnTo>
                  <a:lnTo>
                    <a:pt x="38446" y="32061"/>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7" name="Shape 37"/>
            <p:cNvSpPr/>
            <p:nvPr/>
          </p:nvSpPr>
          <p:spPr>
            <a:xfrm>
              <a:off x="3756" y="3187"/>
              <a:ext cx="109" cy="131"/>
            </a:xfrm>
            <a:custGeom>
              <a:avLst/>
              <a:gdLst/>
              <a:ahLst/>
              <a:cxnLst/>
              <a:rect l="0" t="0" r="0" b="0"/>
              <a:pathLst>
                <a:path w="120000" h="120000" extrusionOk="0">
                  <a:moveTo>
                    <a:pt x="0" y="0"/>
                  </a:moveTo>
                  <a:cubicBezTo>
                    <a:pt x="57777" y="0"/>
                    <a:pt x="57777" y="0"/>
                    <a:pt x="57777" y="0"/>
                  </a:cubicBezTo>
                  <a:cubicBezTo>
                    <a:pt x="80000" y="0"/>
                    <a:pt x="95555" y="3750"/>
                    <a:pt x="104444" y="13125"/>
                  </a:cubicBezTo>
                  <a:cubicBezTo>
                    <a:pt x="113333" y="18750"/>
                    <a:pt x="117777" y="28125"/>
                    <a:pt x="117777" y="41250"/>
                  </a:cubicBezTo>
                  <a:cubicBezTo>
                    <a:pt x="117777" y="41250"/>
                    <a:pt x="117777" y="41250"/>
                    <a:pt x="117777" y="41250"/>
                  </a:cubicBezTo>
                  <a:cubicBezTo>
                    <a:pt x="117777" y="60000"/>
                    <a:pt x="106666" y="69375"/>
                    <a:pt x="93333" y="76875"/>
                  </a:cubicBezTo>
                  <a:cubicBezTo>
                    <a:pt x="120000" y="120000"/>
                    <a:pt x="120000" y="120000"/>
                    <a:pt x="120000" y="120000"/>
                  </a:cubicBezTo>
                  <a:cubicBezTo>
                    <a:pt x="71111" y="120000"/>
                    <a:pt x="71111" y="120000"/>
                    <a:pt x="71111" y="120000"/>
                  </a:cubicBezTo>
                  <a:cubicBezTo>
                    <a:pt x="48888" y="84375"/>
                    <a:pt x="48888" y="84375"/>
                    <a:pt x="48888" y="84375"/>
                  </a:cubicBezTo>
                  <a:cubicBezTo>
                    <a:pt x="42222" y="84375"/>
                    <a:pt x="42222" y="84375"/>
                    <a:pt x="42222" y="84375"/>
                  </a:cubicBezTo>
                  <a:cubicBezTo>
                    <a:pt x="42222" y="120000"/>
                    <a:pt x="42222" y="120000"/>
                    <a:pt x="42222" y="120000"/>
                  </a:cubicBezTo>
                  <a:cubicBezTo>
                    <a:pt x="0" y="120000"/>
                    <a:pt x="0" y="120000"/>
                    <a:pt x="0" y="120000"/>
                  </a:cubicBezTo>
                  <a:lnTo>
                    <a:pt x="0" y="0"/>
                  </a:lnTo>
                  <a:close/>
                  <a:moveTo>
                    <a:pt x="57777" y="58125"/>
                  </a:moveTo>
                  <a:cubicBezTo>
                    <a:pt x="66666" y="58125"/>
                    <a:pt x="73333" y="52500"/>
                    <a:pt x="73333" y="45000"/>
                  </a:cubicBezTo>
                  <a:cubicBezTo>
                    <a:pt x="73333" y="43125"/>
                    <a:pt x="73333" y="43125"/>
                    <a:pt x="73333" y="43125"/>
                  </a:cubicBezTo>
                  <a:cubicBezTo>
                    <a:pt x="73333" y="35625"/>
                    <a:pt x="66666" y="30000"/>
                    <a:pt x="57777" y="30000"/>
                  </a:cubicBezTo>
                  <a:cubicBezTo>
                    <a:pt x="42222" y="30000"/>
                    <a:pt x="42222" y="30000"/>
                    <a:pt x="42222" y="30000"/>
                  </a:cubicBezTo>
                  <a:cubicBezTo>
                    <a:pt x="42222" y="58125"/>
                    <a:pt x="42222" y="58125"/>
                    <a:pt x="42222" y="58125"/>
                  </a:cubicBezTo>
                  <a:lnTo>
                    <a:pt x="57777" y="58125"/>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8" name="Shape 38"/>
            <p:cNvSpPr/>
            <p:nvPr/>
          </p:nvSpPr>
          <p:spPr>
            <a:xfrm>
              <a:off x="3879" y="3187"/>
              <a:ext cx="131" cy="131"/>
            </a:xfrm>
            <a:custGeom>
              <a:avLst/>
              <a:gdLst/>
              <a:ahLst/>
              <a:cxnLst/>
              <a:rect l="0" t="0" r="0" b="0"/>
              <a:pathLst>
                <a:path w="120000" h="120000" extrusionOk="0">
                  <a:moveTo>
                    <a:pt x="41221" y="0"/>
                  </a:moveTo>
                  <a:lnTo>
                    <a:pt x="79694" y="0"/>
                  </a:lnTo>
                  <a:lnTo>
                    <a:pt x="120000" y="120000"/>
                  </a:lnTo>
                  <a:lnTo>
                    <a:pt x="81526" y="120000"/>
                  </a:lnTo>
                  <a:lnTo>
                    <a:pt x="76030" y="100763"/>
                  </a:lnTo>
                  <a:lnTo>
                    <a:pt x="43053" y="100763"/>
                  </a:lnTo>
                  <a:lnTo>
                    <a:pt x="39389" y="120000"/>
                  </a:lnTo>
                  <a:lnTo>
                    <a:pt x="0" y="120000"/>
                  </a:lnTo>
                  <a:lnTo>
                    <a:pt x="41221" y="0"/>
                  </a:lnTo>
                  <a:close/>
                  <a:moveTo>
                    <a:pt x="68702" y="75114"/>
                  </a:moveTo>
                  <a:lnTo>
                    <a:pt x="59541" y="43053"/>
                  </a:lnTo>
                  <a:lnTo>
                    <a:pt x="50381" y="75114"/>
                  </a:lnTo>
                  <a:lnTo>
                    <a:pt x="68702" y="75114"/>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39" name="Shape 39"/>
            <p:cNvSpPr/>
            <p:nvPr/>
          </p:nvSpPr>
          <p:spPr>
            <a:xfrm>
              <a:off x="4036" y="3187"/>
              <a:ext cx="91" cy="131"/>
            </a:xfrm>
            <a:custGeom>
              <a:avLst/>
              <a:gdLst/>
              <a:ahLst/>
              <a:cxnLst/>
              <a:rect l="0" t="0" r="0" b="0"/>
              <a:pathLst>
                <a:path w="120000" h="120000" extrusionOk="0">
                  <a:moveTo>
                    <a:pt x="0" y="0"/>
                  </a:moveTo>
                  <a:lnTo>
                    <a:pt x="120000" y="0"/>
                  </a:lnTo>
                  <a:lnTo>
                    <a:pt x="120000" y="32061"/>
                  </a:lnTo>
                  <a:lnTo>
                    <a:pt x="52173" y="32061"/>
                  </a:lnTo>
                  <a:lnTo>
                    <a:pt x="52173" y="48549"/>
                  </a:lnTo>
                  <a:lnTo>
                    <a:pt x="114782" y="48549"/>
                  </a:lnTo>
                  <a:lnTo>
                    <a:pt x="114782" y="78778"/>
                  </a:lnTo>
                  <a:lnTo>
                    <a:pt x="52173" y="78778"/>
                  </a:lnTo>
                  <a:lnTo>
                    <a:pt x="52173"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40" name="Shape 40"/>
            <p:cNvSpPr/>
            <p:nvPr/>
          </p:nvSpPr>
          <p:spPr>
            <a:xfrm>
              <a:off x="4159" y="3187"/>
              <a:ext cx="89" cy="131"/>
            </a:xfrm>
            <a:custGeom>
              <a:avLst/>
              <a:gdLst/>
              <a:ahLst/>
              <a:cxnLst/>
              <a:rect l="0" t="0" r="0" b="0"/>
              <a:pathLst>
                <a:path w="120000" h="120000" extrusionOk="0">
                  <a:moveTo>
                    <a:pt x="0" y="0"/>
                  </a:moveTo>
                  <a:lnTo>
                    <a:pt x="120000" y="0"/>
                  </a:lnTo>
                  <a:lnTo>
                    <a:pt x="120000" y="32061"/>
                  </a:lnTo>
                  <a:lnTo>
                    <a:pt x="50666" y="32061"/>
                  </a:lnTo>
                  <a:lnTo>
                    <a:pt x="50666" y="48549"/>
                  </a:lnTo>
                  <a:lnTo>
                    <a:pt x="114666" y="48549"/>
                  </a:lnTo>
                  <a:lnTo>
                    <a:pt x="114666" y="78778"/>
                  </a:lnTo>
                  <a:lnTo>
                    <a:pt x="50666" y="78778"/>
                  </a:lnTo>
                  <a:lnTo>
                    <a:pt x="50666"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41" name="Shape 41"/>
            <p:cNvSpPr/>
            <p:nvPr/>
          </p:nvSpPr>
          <p:spPr>
            <a:xfrm>
              <a:off x="4281" y="3187"/>
              <a:ext cx="39" cy="131"/>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42" name="Shape 42"/>
            <p:cNvSpPr/>
            <p:nvPr/>
          </p:nvSpPr>
          <p:spPr>
            <a:xfrm>
              <a:off x="4347" y="3186"/>
              <a:ext cx="109" cy="135"/>
            </a:xfrm>
            <a:custGeom>
              <a:avLst/>
              <a:gdLst/>
              <a:ahLst/>
              <a:cxnLst/>
              <a:rect l="0" t="0" r="0" b="0"/>
              <a:pathLst>
                <a:path w="120000" h="120000" extrusionOk="0">
                  <a:moveTo>
                    <a:pt x="0" y="61818"/>
                  </a:moveTo>
                  <a:cubicBezTo>
                    <a:pt x="0" y="58181"/>
                    <a:pt x="0" y="58181"/>
                    <a:pt x="0" y="58181"/>
                  </a:cubicBezTo>
                  <a:cubicBezTo>
                    <a:pt x="0" y="21818"/>
                    <a:pt x="31111" y="0"/>
                    <a:pt x="66666" y="0"/>
                  </a:cubicBezTo>
                  <a:cubicBezTo>
                    <a:pt x="91111" y="0"/>
                    <a:pt x="106666" y="7272"/>
                    <a:pt x="120000" y="21818"/>
                  </a:cubicBezTo>
                  <a:cubicBezTo>
                    <a:pt x="88888" y="43636"/>
                    <a:pt x="88888" y="43636"/>
                    <a:pt x="88888" y="43636"/>
                  </a:cubicBezTo>
                  <a:cubicBezTo>
                    <a:pt x="84444" y="38181"/>
                    <a:pt x="77777" y="32727"/>
                    <a:pt x="68888" y="32727"/>
                  </a:cubicBezTo>
                  <a:cubicBezTo>
                    <a:pt x="53333" y="32727"/>
                    <a:pt x="44444" y="41818"/>
                    <a:pt x="44444" y="58181"/>
                  </a:cubicBezTo>
                  <a:cubicBezTo>
                    <a:pt x="44444" y="60000"/>
                    <a:pt x="44444" y="60000"/>
                    <a:pt x="44444" y="60000"/>
                  </a:cubicBezTo>
                  <a:cubicBezTo>
                    <a:pt x="44444" y="78181"/>
                    <a:pt x="55555" y="87272"/>
                    <a:pt x="68888" y="87272"/>
                  </a:cubicBezTo>
                  <a:cubicBezTo>
                    <a:pt x="80000" y="87272"/>
                    <a:pt x="86666" y="81818"/>
                    <a:pt x="91111" y="74545"/>
                  </a:cubicBezTo>
                  <a:cubicBezTo>
                    <a:pt x="120000" y="96363"/>
                    <a:pt x="120000" y="96363"/>
                    <a:pt x="120000" y="96363"/>
                  </a:cubicBezTo>
                  <a:cubicBezTo>
                    <a:pt x="108888" y="109090"/>
                    <a:pt x="93333" y="120000"/>
                    <a:pt x="64444" y="120000"/>
                  </a:cubicBezTo>
                  <a:cubicBezTo>
                    <a:pt x="31111" y="120000"/>
                    <a:pt x="0" y="98181"/>
                    <a:pt x="0" y="6181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grpSp>
      <p:sp>
        <p:nvSpPr>
          <p:cNvPr id="43" name="Shape 43"/>
          <p:cNvSpPr/>
          <p:nvPr/>
        </p:nvSpPr>
        <p:spPr>
          <a:xfrm>
            <a:off x="0" y="0"/>
            <a:ext cx="12191998" cy="173735"/>
          </a:xfrm>
          <a:prstGeom prst="rect">
            <a:avLst/>
          </a:prstGeom>
          <a:gradFill>
            <a:gsLst>
              <a:gs pos="0">
                <a:srgbClr val="0077B5"/>
              </a:gs>
              <a:gs pos="50000">
                <a:srgbClr val="46A686"/>
              </a:gs>
              <a:gs pos="100000">
                <a:srgbClr val="7BAC42"/>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sp>
        <p:nvSpPr>
          <p:cNvPr id="44" name="Shape 44"/>
          <p:cNvSpPr txBox="1">
            <a:spLocks noGrp="1"/>
          </p:cNvSpPr>
          <p:nvPr>
            <p:ph type="body" idx="1"/>
          </p:nvPr>
        </p:nvSpPr>
        <p:spPr>
          <a:xfrm>
            <a:off x="239652" y="3143071"/>
            <a:ext cx="9329737" cy="784830"/>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262626"/>
              </a:buClr>
              <a:buFont typeface="Arial"/>
              <a:buNone/>
              <a:defRPr sz="5000" b="0" i="0" u="none" strike="noStrike" cap="none">
                <a:solidFill>
                  <a:srgbClr val="262626"/>
                </a:solidFill>
                <a:latin typeface="Bitter"/>
                <a:ea typeface="Bitter"/>
                <a:cs typeface="Bitter"/>
                <a:sym typeface="Bitter"/>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dirty="0"/>
          </a:p>
        </p:txBody>
      </p:sp>
      <p:sp>
        <p:nvSpPr>
          <p:cNvPr id="45" name="Shape 45"/>
          <p:cNvSpPr txBox="1">
            <a:spLocks noGrp="1"/>
          </p:cNvSpPr>
          <p:nvPr>
            <p:ph type="body" idx="2"/>
          </p:nvPr>
        </p:nvSpPr>
        <p:spPr>
          <a:xfrm>
            <a:off x="180125" y="3761387"/>
            <a:ext cx="9651999" cy="840229"/>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003B5A"/>
              </a:buClr>
              <a:buFont typeface="Arial"/>
              <a:buNone/>
              <a:defRPr sz="5400" b="0" i="0" u="none" strike="noStrike" cap="none">
                <a:solidFill>
                  <a:srgbClr val="003B5A"/>
                </a:solidFill>
                <a:latin typeface="Montserrat"/>
                <a:ea typeface="Montserrat"/>
                <a:cs typeface="Montserrat"/>
                <a:sym typeface="Montserrat"/>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dirty="0"/>
          </a:p>
        </p:txBody>
      </p:sp>
    </p:spTree>
    <p:extLst>
      <p:ext uri="{BB962C8B-B14F-4D97-AF65-F5344CB8AC3E}">
        <p14:creationId xmlns:p14="http://schemas.microsoft.com/office/powerpoint/2010/main" val="172825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view List Layout">
    <p:spTree>
      <p:nvGrpSpPr>
        <p:cNvPr id="1" name="Shape 46"/>
        <p:cNvGrpSpPr/>
        <p:nvPr/>
      </p:nvGrpSpPr>
      <p:grpSpPr>
        <a:xfrm>
          <a:off x="0" y="0"/>
          <a:ext cx="0" cy="0"/>
          <a:chOff x="0" y="0"/>
          <a:chExt cx="0" cy="0"/>
        </a:xfrm>
      </p:grpSpPr>
      <p:sp>
        <p:nvSpPr>
          <p:cNvPr id="47" name="Shape 47"/>
          <p:cNvSpPr/>
          <p:nvPr/>
        </p:nvSpPr>
        <p:spPr>
          <a:xfrm rot="-5400000" flipH="1">
            <a:off x="2721769" y="3342132"/>
            <a:ext cx="6858000" cy="173735"/>
          </a:xfrm>
          <a:prstGeom prst="rect">
            <a:avLst/>
          </a:prstGeom>
          <a:gradFill>
            <a:gsLst>
              <a:gs pos="0">
                <a:srgbClr val="0077B5"/>
              </a:gs>
              <a:gs pos="50000">
                <a:srgbClr val="46A686"/>
              </a:gs>
              <a:gs pos="100000">
                <a:srgbClr val="7BAC42"/>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grpSp>
        <p:nvGrpSpPr>
          <p:cNvPr id="48" name="Shape 48"/>
          <p:cNvGrpSpPr/>
          <p:nvPr/>
        </p:nvGrpSpPr>
        <p:grpSpPr>
          <a:xfrm>
            <a:off x="263127" y="6163789"/>
            <a:ext cx="600190" cy="497397"/>
            <a:chOff x="3225" y="3186"/>
            <a:chExt cx="1231" cy="1020"/>
          </a:xfrm>
        </p:grpSpPr>
        <p:sp>
          <p:nvSpPr>
            <p:cNvPr id="49" name="Shape 49"/>
            <p:cNvSpPr/>
            <p:nvPr/>
          </p:nvSpPr>
          <p:spPr>
            <a:xfrm>
              <a:off x="4233" y="3593"/>
              <a:ext cx="26" cy="33"/>
            </a:xfrm>
            <a:custGeom>
              <a:avLst/>
              <a:gdLst/>
              <a:ahLst/>
              <a:cxnLst/>
              <a:rect l="0" t="0" r="0" b="0"/>
              <a:pathLst>
                <a:path w="120000" h="120000" extrusionOk="0">
                  <a:moveTo>
                    <a:pt x="0" y="0"/>
                  </a:moveTo>
                  <a:lnTo>
                    <a:pt x="120000" y="0"/>
                  </a:lnTo>
                  <a:lnTo>
                    <a:pt x="120000" y="18181"/>
                  </a:lnTo>
                  <a:lnTo>
                    <a:pt x="73846" y="18181"/>
                  </a:lnTo>
                  <a:lnTo>
                    <a:pt x="73846" y="120000"/>
                  </a:lnTo>
                  <a:lnTo>
                    <a:pt x="55384" y="120000"/>
                  </a:lnTo>
                  <a:lnTo>
                    <a:pt x="55384" y="18181"/>
                  </a:lnTo>
                  <a:lnTo>
                    <a:pt x="0" y="18181"/>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0" name="Shape 50"/>
            <p:cNvSpPr/>
            <p:nvPr/>
          </p:nvSpPr>
          <p:spPr>
            <a:xfrm>
              <a:off x="4266" y="3593"/>
              <a:ext cx="30" cy="33"/>
            </a:xfrm>
            <a:custGeom>
              <a:avLst/>
              <a:gdLst/>
              <a:ahLst/>
              <a:cxnLst/>
              <a:rect l="0" t="0" r="0" b="0"/>
              <a:pathLst>
                <a:path w="120000" h="120000" extrusionOk="0">
                  <a:moveTo>
                    <a:pt x="104000" y="120000"/>
                  </a:moveTo>
                  <a:cubicBezTo>
                    <a:pt x="104000" y="52500"/>
                    <a:pt x="104000" y="52500"/>
                    <a:pt x="104000" y="52500"/>
                  </a:cubicBezTo>
                  <a:cubicBezTo>
                    <a:pt x="104000" y="45000"/>
                    <a:pt x="104000" y="30000"/>
                    <a:pt x="104000" y="22500"/>
                  </a:cubicBezTo>
                  <a:cubicBezTo>
                    <a:pt x="104000" y="22500"/>
                    <a:pt x="104000" y="22500"/>
                    <a:pt x="104000" y="22500"/>
                  </a:cubicBezTo>
                  <a:cubicBezTo>
                    <a:pt x="72000" y="120000"/>
                    <a:pt x="72000" y="120000"/>
                    <a:pt x="72000" y="120000"/>
                  </a:cubicBezTo>
                  <a:cubicBezTo>
                    <a:pt x="48000" y="120000"/>
                    <a:pt x="48000" y="120000"/>
                    <a:pt x="48000" y="120000"/>
                  </a:cubicBezTo>
                  <a:cubicBezTo>
                    <a:pt x="16000" y="22500"/>
                    <a:pt x="16000" y="22500"/>
                    <a:pt x="16000" y="22500"/>
                  </a:cubicBezTo>
                  <a:cubicBezTo>
                    <a:pt x="16000" y="22500"/>
                    <a:pt x="16000" y="22500"/>
                    <a:pt x="16000" y="22500"/>
                  </a:cubicBezTo>
                  <a:cubicBezTo>
                    <a:pt x="16000" y="30000"/>
                    <a:pt x="16000" y="45000"/>
                    <a:pt x="16000" y="52500"/>
                  </a:cubicBezTo>
                  <a:cubicBezTo>
                    <a:pt x="16000" y="120000"/>
                    <a:pt x="16000" y="120000"/>
                    <a:pt x="16000" y="120000"/>
                  </a:cubicBezTo>
                  <a:cubicBezTo>
                    <a:pt x="0" y="120000"/>
                    <a:pt x="0" y="120000"/>
                    <a:pt x="0" y="120000"/>
                  </a:cubicBezTo>
                  <a:cubicBezTo>
                    <a:pt x="0" y="0"/>
                    <a:pt x="0" y="0"/>
                    <a:pt x="0" y="0"/>
                  </a:cubicBezTo>
                  <a:cubicBezTo>
                    <a:pt x="24000" y="0"/>
                    <a:pt x="24000" y="0"/>
                    <a:pt x="24000" y="0"/>
                  </a:cubicBezTo>
                  <a:cubicBezTo>
                    <a:pt x="56000" y="105000"/>
                    <a:pt x="56000" y="105000"/>
                    <a:pt x="56000" y="105000"/>
                  </a:cubicBezTo>
                  <a:cubicBezTo>
                    <a:pt x="64000" y="105000"/>
                    <a:pt x="64000" y="105000"/>
                    <a:pt x="64000" y="105000"/>
                  </a:cubicBezTo>
                  <a:cubicBezTo>
                    <a:pt x="96000" y="0"/>
                    <a:pt x="96000" y="0"/>
                    <a:pt x="96000" y="0"/>
                  </a:cubicBezTo>
                  <a:cubicBezTo>
                    <a:pt x="120000" y="0"/>
                    <a:pt x="120000" y="0"/>
                    <a:pt x="120000" y="0"/>
                  </a:cubicBezTo>
                  <a:cubicBezTo>
                    <a:pt x="120000" y="120000"/>
                    <a:pt x="120000" y="120000"/>
                    <a:pt x="120000" y="120000"/>
                  </a:cubicBezTo>
                  <a:lnTo>
                    <a:pt x="104000" y="12000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 name="Shape 51"/>
            <p:cNvSpPr/>
            <p:nvPr/>
          </p:nvSpPr>
          <p:spPr>
            <a:xfrm>
              <a:off x="3695" y="3559"/>
              <a:ext cx="522" cy="646"/>
            </a:xfrm>
            <a:custGeom>
              <a:avLst/>
              <a:gdLst/>
              <a:ahLst/>
              <a:cxnLst/>
              <a:rect l="0" t="0" r="0" b="0"/>
              <a:pathLst>
                <a:path w="120000" h="120000" extrusionOk="0">
                  <a:moveTo>
                    <a:pt x="2316" y="106372"/>
                  </a:moveTo>
                  <a:cubicBezTo>
                    <a:pt x="11583" y="112050"/>
                    <a:pt x="22239" y="116593"/>
                    <a:pt x="33359" y="120000"/>
                  </a:cubicBezTo>
                  <a:cubicBezTo>
                    <a:pt x="83397" y="105615"/>
                    <a:pt x="120000" y="64353"/>
                    <a:pt x="120000" y="3406"/>
                  </a:cubicBezTo>
                  <a:cubicBezTo>
                    <a:pt x="114903" y="1892"/>
                    <a:pt x="108880" y="757"/>
                    <a:pt x="102393" y="0"/>
                  </a:cubicBezTo>
                  <a:cubicBezTo>
                    <a:pt x="24555" y="10977"/>
                    <a:pt x="0" y="64353"/>
                    <a:pt x="2316" y="106372"/>
                  </a:cubicBezTo>
                  <a:close/>
                </a:path>
              </a:pathLst>
            </a:custGeom>
            <a:solidFill>
              <a:srgbClr val="7AC143"/>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 name="Shape 52"/>
            <p:cNvSpPr/>
            <p:nvPr/>
          </p:nvSpPr>
          <p:spPr>
            <a:xfrm>
              <a:off x="3559" y="3550"/>
              <a:ext cx="580" cy="583"/>
            </a:xfrm>
            <a:custGeom>
              <a:avLst/>
              <a:gdLst/>
              <a:ahLst/>
              <a:cxnLst/>
              <a:rect l="0" t="0" r="0" b="0"/>
              <a:pathLst>
                <a:path w="120000" h="120000" extrusionOk="0">
                  <a:moveTo>
                    <a:pt x="30000" y="120000"/>
                  </a:moveTo>
                  <a:cubicBezTo>
                    <a:pt x="17916" y="111188"/>
                    <a:pt x="7916" y="99860"/>
                    <a:pt x="0" y="86013"/>
                  </a:cubicBezTo>
                  <a:cubicBezTo>
                    <a:pt x="0" y="86013"/>
                    <a:pt x="0" y="86013"/>
                    <a:pt x="0" y="86013"/>
                  </a:cubicBezTo>
                  <a:cubicBezTo>
                    <a:pt x="7500" y="46993"/>
                    <a:pt x="39166" y="10909"/>
                    <a:pt x="105000" y="0"/>
                  </a:cubicBezTo>
                  <a:cubicBezTo>
                    <a:pt x="105000" y="0"/>
                    <a:pt x="105000" y="0"/>
                    <a:pt x="105000" y="0"/>
                  </a:cubicBezTo>
                  <a:cubicBezTo>
                    <a:pt x="110416" y="839"/>
                    <a:pt x="115416" y="1258"/>
                    <a:pt x="120000" y="2097"/>
                  </a:cubicBezTo>
                  <a:cubicBezTo>
                    <a:pt x="50000" y="14265"/>
                    <a:pt x="27916" y="73426"/>
                    <a:pt x="30000" y="12000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3" name="Shape 53"/>
            <p:cNvSpPr/>
            <p:nvPr/>
          </p:nvSpPr>
          <p:spPr>
            <a:xfrm>
              <a:off x="3465" y="3529"/>
              <a:ext cx="603" cy="438"/>
            </a:xfrm>
            <a:custGeom>
              <a:avLst/>
              <a:gdLst/>
              <a:ahLst/>
              <a:cxnLst/>
              <a:rect l="0" t="0" r="0" b="0"/>
              <a:pathLst>
                <a:path w="120000" h="120000" extrusionOk="0">
                  <a:moveTo>
                    <a:pt x="18862" y="120000"/>
                  </a:moveTo>
                  <a:cubicBezTo>
                    <a:pt x="6822" y="91534"/>
                    <a:pt x="0" y="55813"/>
                    <a:pt x="0" y="13395"/>
                  </a:cubicBezTo>
                  <a:cubicBezTo>
                    <a:pt x="25685" y="2232"/>
                    <a:pt x="80668" y="0"/>
                    <a:pt x="120000" y="5581"/>
                  </a:cubicBezTo>
                  <a:cubicBezTo>
                    <a:pt x="120000" y="5581"/>
                    <a:pt x="120000" y="5581"/>
                    <a:pt x="120000" y="5581"/>
                  </a:cubicBezTo>
                  <a:cubicBezTo>
                    <a:pt x="56588" y="20093"/>
                    <a:pt x="26086" y="68093"/>
                    <a:pt x="18862" y="12000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4" name="Shape 54"/>
            <p:cNvSpPr/>
            <p:nvPr/>
          </p:nvSpPr>
          <p:spPr>
            <a:xfrm>
              <a:off x="3395" y="3384"/>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6153" y="6315"/>
                    <a:pt x="120000" y="15789"/>
                  </a:cubicBezTo>
                  <a:cubicBezTo>
                    <a:pt x="101538" y="34736"/>
                    <a:pt x="101538" y="34736"/>
                    <a:pt x="101538" y="34736"/>
                  </a:cubicBezTo>
                  <a:cubicBezTo>
                    <a:pt x="87692" y="28421"/>
                    <a:pt x="78461" y="22105"/>
                    <a:pt x="64615" y="22105"/>
                  </a:cubicBezTo>
                  <a:cubicBezTo>
                    <a:pt x="50769" y="22105"/>
                    <a:pt x="41538" y="28421"/>
                    <a:pt x="41538" y="34736"/>
                  </a:cubicBezTo>
                  <a:cubicBezTo>
                    <a:pt x="41538" y="34736"/>
                    <a:pt x="41538" y="34736"/>
                    <a:pt x="41538" y="34736"/>
                  </a:cubicBezTo>
                  <a:cubicBezTo>
                    <a:pt x="41538" y="41052"/>
                    <a:pt x="50769" y="44210"/>
                    <a:pt x="78461"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5" name="Shape 55"/>
            <p:cNvSpPr/>
            <p:nvPr/>
          </p:nvSpPr>
          <p:spPr>
            <a:xfrm>
              <a:off x="3500" y="3384"/>
              <a:ext cx="67" cy="79"/>
            </a:xfrm>
            <a:custGeom>
              <a:avLst/>
              <a:gdLst/>
              <a:ahLst/>
              <a:cxnLst/>
              <a:rect l="0" t="0" r="0" b="0"/>
              <a:pathLst>
                <a:path w="120000" h="120000" extrusionOk="0">
                  <a:moveTo>
                    <a:pt x="0" y="61538"/>
                  </a:moveTo>
                  <a:cubicBezTo>
                    <a:pt x="0" y="58461"/>
                    <a:pt x="0" y="58461"/>
                    <a:pt x="0" y="58461"/>
                  </a:cubicBezTo>
                  <a:cubicBezTo>
                    <a:pt x="0" y="24615"/>
                    <a:pt x="25454" y="0"/>
                    <a:pt x="61818" y="0"/>
                  </a:cubicBezTo>
                  <a:cubicBezTo>
                    <a:pt x="94545" y="0"/>
                    <a:pt x="120000" y="24615"/>
                    <a:pt x="120000" y="58461"/>
                  </a:cubicBezTo>
                  <a:cubicBezTo>
                    <a:pt x="120000" y="61538"/>
                    <a:pt x="120000" y="61538"/>
                    <a:pt x="120000" y="61538"/>
                  </a:cubicBezTo>
                  <a:cubicBezTo>
                    <a:pt x="120000" y="95384"/>
                    <a:pt x="94545" y="120000"/>
                    <a:pt x="58181" y="120000"/>
                  </a:cubicBezTo>
                  <a:cubicBezTo>
                    <a:pt x="25454" y="120000"/>
                    <a:pt x="0" y="95384"/>
                    <a:pt x="0" y="61538"/>
                  </a:cubicBezTo>
                  <a:close/>
                  <a:moveTo>
                    <a:pt x="90909" y="61538"/>
                  </a:moveTo>
                  <a:cubicBezTo>
                    <a:pt x="90909" y="58461"/>
                    <a:pt x="90909" y="58461"/>
                    <a:pt x="90909" y="58461"/>
                  </a:cubicBezTo>
                  <a:cubicBezTo>
                    <a:pt x="90909" y="36923"/>
                    <a:pt x="80000" y="21538"/>
                    <a:pt x="58181" y="21538"/>
                  </a:cubicBezTo>
                  <a:cubicBezTo>
                    <a:pt x="40000" y="21538"/>
                    <a:pt x="29090" y="36923"/>
                    <a:pt x="29090" y="58461"/>
                  </a:cubicBezTo>
                  <a:cubicBezTo>
                    <a:pt x="29090" y="61538"/>
                    <a:pt x="29090" y="61538"/>
                    <a:pt x="29090" y="61538"/>
                  </a:cubicBezTo>
                  <a:cubicBezTo>
                    <a:pt x="29090" y="83076"/>
                    <a:pt x="40000" y="95384"/>
                    <a:pt x="61818" y="95384"/>
                  </a:cubicBezTo>
                  <a:cubicBezTo>
                    <a:pt x="80000" y="95384"/>
                    <a:pt x="90909" y="83076"/>
                    <a:pt x="90909" y="6153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6" name="Shape 56"/>
            <p:cNvSpPr/>
            <p:nvPr/>
          </p:nvSpPr>
          <p:spPr>
            <a:xfrm>
              <a:off x="3620" y="3386"/>
              <a:ext cx="46" cy="75"/>
            </a:xfrm>
            <a:custGeom>
              <a:avLst/>
              <a:gdLst/>
              <a:ahLst/>
              <a:cxnLst/>
              <a:rect l="0" t="0" r="0" b="0"/>
              <a:pathLst>
                <a:path w="120000" h="120000" extrusionOk="0">
                  <a:moveTo>
                    <a:pt x="0" y="0"/>
                  </a:moveTo>
                  <a:lnTo>
                    <a:pt x="40851" y="0"/>
                  </a:lnTo>
                  <a:lnTo>
                    <a:pt x="40851" y="96315"/>
                  </a:lnTo>
                  <a:lnTo>
                    <a:pt x="120000" y="96315"/>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7" name="Shape 57"/>
            <p:cNvSpPr/>
            <p:nvPr/>
          </p:nvSpPr>
          <p:spPr>
            <a:xfrm>
              <a:off x="3716" y="3386"/>
              <a:ext cx="56" cy="77"/>
            </a:xfrm>
            <a:custGeom>
              <a:avLst/>
              <a:gdLst/>
              <a:ahLst/>
              <a:cxnLst/>
              <a:rect l="0" t="0" r="0" b="0"/>
              <a:pathLst>
                <a:path w="120000" h="120000" extrusionOk="0">
                  <a:moveTo>
                    <a:pt x="0" y="72631"/>
                  </a:moveTo>
                  <a:cubicBezTo>
                    <a:pt x="0" y="0"/>
                    <a:pt x="0" y="0"/>
                    <a:pt x="0" y="0"/>
                  </a:cubicBezTo>
                  <a:cubicBezTo>
                    <a:pt x="34285" y="0"/>
                    <a:pt x="34285" y="0"/>
                    <a:pt x="34285" y="0"/>
                  </a:cubicBezTo>
                  <a:cubicBezTo>
                    <a:pt x="34285" y="72631"/>
                    <a:pt x="34285" y="72631"/>
                    <a:pt x="34285" y="72631"/>
                  </a:cubicBezTo>
                  <a:cubicBezTo>
                    <a:pt x="34285" y="88421"/>
                    <a:pt x="42857" y="94736"/>
                    <a:pt x="59999" y="94736"/>
                  </a:cubicBezTo>
                  <a:cubicBezTo>
                    <a:pt x="77142" y="94736"/>
                    <a:pt x="89999" y="88421"/>
                    <a:pt x="89999" y="72631"/>
                  </a:cubicBezTo>
                  <a:cubicBezTo>
                    <a:pt x="89999" y="0"/>
                    <a:pt x="89999" y="0"/>
                    <a:pt x="89999" y="0"/>
                  </a:cubicBezTo>
                  <a:cubicBezTo>
                    <a:pt x="119999" y="0"/>
                    <a:pt x="119999" y="0"/>
                    <a:pt x="119999" y="0"/>
                  </a:cubicBezTo>
                  <a:cubicBezTo>
                    <a:pt x="119999" y="69473"/>
                    <a:pt x="119999" y="69473"/>
                    <a:pt x="119999" y="69473"/>
                  </a:cubicBezTo>
                  <a:cubicBezTo>
                    <a:pt x="119999" y="104210"/>
                    <a:pt x="98571" y="120000"/>
                    <a:pt x="59999" y="120000"/>
                  </a:cubicBezTo>
                  <a:cubicBezTo>
                    <a:pt x="25714" y="120000"/>
                    <a:pt x="0" y="104210"/>
                    <a:pt x="0" y="72631"/>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8" name="Shape 58"/>
            <p:cNvSpPr/>
            <p:nvPr/>
          </p:nvSpPr>
          <p:spPr>
            <a:xfrm>
              <a:off x="3825" y="3386"/>
              <a:ext cx="52" cy="75"/>
            </a:xfrm>
            <a:custGeom>
              <a:avLst/>
              <a:gdLst/>
              <a:ahLst/>
              <a:cxnLst/>
              <a:rect l="0" t="0" r="0" b="0"/>
              <a:pathLst>
                <a:path w="120000" h="120000" extrusionOk="0">
                  <a:moveTo>
                    <a:pt x="41538" y="22105"/>
                  </a:moveTo>
                  <a:lnTo>
                    <a:pt x="0" y="22105"/>
                  </a:lnTo>
                  <a:lnTo>
                    <a:pt x="0" y="0"/>
                  </a:lnTo>
                  <a:lnTo>
                    <a:pt x="120000" y="0"/>
                  </a:lnTo>
                  <a:lnTo>
                    <a:pt x="120000" y="22105"/>
                  </a:lnTo>
                  <a:lnTo>
                    <a:pt x="78461" y="22105"/>
                  </a:lnTo>
                  <a:lnTo>
                    <a:pt x="78461" y="120000"/>
                  </a:lnTo>
                  <a:lnTo>
                    <a:pt x="41538" y="120000"/>
                  </a:lnTo>
                  <a:lnTo>
                    <a:pt x="41538" y="22105"/>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9" name="Shape 59"/>
            <p:cNvSpPr/>
            <p:nvPr/>
          </p:nvSpPr>
          <p:spPr>
            <a:xfrm>
              <a:off x="3934" y="3386"/>
              <a:ext cx="15" cy="75"/>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0" name="Shape 60"/>
            <p:cNvSpPr/>
            <p:nvPr/>
          </p:nvSpPr>
          <p:spPr>
            <a:xfrm>
              <a:off x="4002" y="3384"/>
              <a:ext cx="67" cy="79"/>
            </a:xfrm>
            <a:custGeom>
              <a:avLst/>
              <a:gdLst/>
              <a:ahLst/>
              <a:cxnLst/>
              <a:rect l="0" t="0" r="0" b="0"/>
              <a:pathLst>
                <a:path w="120000" h="120000" extrusionOk="0">
                  <a:moveTo>
                    <a:pt x="0" y="61538"/>
                  </a:moveTo>
                  <a:cubicBezTo>
                    <a:pt x="0" y="58461"/>
                    <a:pt x="0" y="58461"/>
                    <a:pt x="0" y="58461"/>
                  </a:cubicBezTo>
                  <a:cubicBezTo>
                    <a:pt x="0" y="24615"/>
                    <a:pt x="25454" y="0"/>
                    <a:pt x="58181" y="0"/>
                  </a:cubicBezTo>
                  <a:cubicBezTo>
                    <a:pt x="94545" y="0"/>
                    <a:pt x="120000" y="24615"/>
                    <a:pt x="120000" y="58461"/>
                  </a:cubicBezTo>
                  <a:cubicBezTo>
                    <a:pt x="120000" y="61538"/>
                    <a:pt x="120000" y="61538"/>
                    <a:pt x="120000" y="61538"/>
                  </a:cubicBezTo>
                  <a:cubicBezTo>
                    <a:pt x="120000" y="95384"/>
                    <a:pt x="94545" y="120000"/>
                    <a:pt x="58181" y="120000"/>
                  </a:cubicBezTo>
                  <a:cubicBezTo>
                    <a:pt x="21818" y="120000"/>
                    <a:pt x="0" y="95384"/>
                    <a:pt x="0" y="61538"/>
                  </a:cubicBezTo>
                  <a:close/>
                  <a:moveTo>
                    <a:pt x="90909" y="61538"/>
                  </a:moveTo>
                  <a:cubicBezTo>
                    <a:pt x="90909" y="58461"/>
                    <a:pt x="90909" y="58461"/>
                    <a:pt x="90909" y="58461"/>
                  </a:cubicBezTo>
                  <a:cubicBezTo>
                    <a:pt x="90909" y="36923"/>
                    <a:pt x="76363" y="21538"/>
                    <a:pt x="58181" y="21538"/>
                  </a:cubicBezTo>
                  <a:cubicBezTo>
                    <a:pt x="40000" y="21538"/>
                    <a:pt x="25454" y="36923"/>
                    <a:pt x="25454" y="58461"/>
                  </a:cubicBezTo>
                  <a:cubicBezTo>
                    <a:pt x="25454" y="61538"/>
                    <a:pt x="25454" y="61538"/>
                    <a:pt x="25454" y="61538"/>
                  </a:cubicBezTo>
                  <a:cubicBezTo>
                    <a:pt x="25454" y="83076"/>
                    <a:pt x="40000" y="95384"/>
                    <a:pt x="58181" y="95384"/>
                  </a:cubicBezTo>
                  <a:cubicBezTo>
                    <a:pt x="80000" y="95384"/>
                    <a:pt x="90909" y="83076"/>
                    <a:pt x="90909" y="6153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1" name="Shape 61"/>
            <p:cNvSpPr/>
            <p:nvPr/>
          </p:nvSpPr>
          <p:spPr>
            <a:xfrm>
              <a:off x="4122" y="3386"/>
              <a:ext cx="58" cy="75"/>
            </a:xfrm>
            <a:custGeom>
              <a:avLst/>
              <a:gdLst/>
              <a:ahLst/>
              <a:cxnLst/>
              <a:rect l="0" t="0" r="0" b="0"/>
              <a:pathLst>
                <a:path w="120000" h="120000" extrusionOk="0">
                  <a:moveTo>
                    <a:pt x="0" y="0"/>
                  </a:moveTo>
                  <a:lnTo>
                    <a:pt x="28474" y="0"/>
                  </a:lnTo>
                  <a:lnTo>
                    <a:pt x="87457" y="67894"/>
                  </a:lnTo>
                  <a:lnTo>
                    <a:pt x="87457" y="0"/>
                  </a:lnTo>
                  <a:lnTo>
                    <a:pt x="120000" y="0"/>
                  </a:lnTo>
                  <a:lnTo>
                    <a:pt x="120000" y="120000"/>
                  </a:lnTo>
                  <a:lnTo>
                    <a:pt x="91525" y="120000"/>
                  </a:lnTo>
                  <a:lnTo>
                    <a:pt x="28474" y="48947"/>
                  </a:lnTo>
                  <a:lnTo>
                    <a:pt x="28474"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2" name="Shape 62"/>
            <p:cNvSpPr/>
            <p:nvPr/>
          </p:nvSpPr>
          <p:spPr>
            <a:xfrm>
              <a:off x="4231" y="3384"/>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1538" y="6315"/>
                    <a:pt x="120000" y="15789"/>
                  </a:cubicBezTo>
                  <a:cubicBezTo>
                    <a:pt x="101538" y="34736"/>
                    <a:pt x="101538" y="34736"/>
                    <a:pt x="101538" y="34736"/>
                  </a:cubicBezTo>
                  <a:cubicBezTo>
                    <a:pt x="87692" y="28421"/>
                    <a:pt x="73846" y="22105"/>
                    <a:pt x="64615" y="22105"/>
                  </a:cubicBezTo>
                  <a:cubicBezTo>
                    <a:pt x="50769" y="22105"/>
                    <a:pt x="41538" y="28421"/>
                    <a:pt x="41538" y="34736"/>
                  </a:cubicBezTo>
                  <a:cubicBezTo>
                    <a:pt x="41538" y="34736"/>
                    <a:pt x="41538" y="34736"/>
                    <a:pt x="41538" y="34736"/>
                  </a:cubicBezTo>
                  <a:cubicBezTo>
                    <a:pt x="41538" y="41052"/>
                    <a:pt x="50769" y="44210"/>
                    <a:pt x="73846"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3" name="Shape 63"/>
            <p:cNvSpPr/>
            <p:nvPr/>
          </p:nvSpPr>
          <p:spPr>
            <a:xfrm>
              <a:off x="3225" y="3187"/>
              <a:ext cx="129" cy="131"/>
            </a:xfrm>
            <a:custGeom>
              <a:avLst/>
              <a:gdLst/>
              <a:ahLst/>
              <a:cxnLst/>
              <a:rect l="0" t="0" r="0" b="0"/>
              <a:pathLst>
                <a:path w="120000" h="120000" extrusionOk="0">
                  <a:moveTo>
                    <a:pt x="40930" y="0"/>
                  </a:moveTo>
                  <a:lnTo>
                    <a:pt x="79069" y="0"/>
                  </a:lnTo>
                  <a:lnTo>
                    <a:pt x="120000" y="120000"/>
                  </a:lnTo>
                  <a:lnTo>
                    <a:pt x="82790" y="120000"/>
                  </a:lnTo>
                  <a:lnTo>
                    <a:pt x="77209" y="100763"/>
                  </a:lnTo>
                  <a:lnTo>
                    <a:pt x="42790" y="100763"/>
                  </a:lnTo>
                  <a:lnTo>
                    <a:pt x="37209" y="120000"/>
                  </a:lnTo>
                  <a:lnTo>
                    <a:pt x="0" y="120000"/>
                  </a:lnTo>
                  <a:lnTo>
                    <a:pt x="40930" y="0"/>
                  </a:lnTo>
                  <a:close/>
                  <a:moveTo>
                    <a:pt x="69767" y="75114"/>
                  </a:moveTo>
                  <a:lnTo>
                    <a:pt x="60465" y="43053"/>
                  </a:lnTo>
                  <a:lnTo>
                    <a:pt x="50232" y="75114"/>
                  </a:lnTo>
                  <a:lnTo>
                    <a:pt x="69767" y="75114"/>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4" name="Shape 64"/>
            <p:cNvSpPr/>
            <p:nvPr/>
          </p:nvSpPr>
          <p:spPr>
            <a:xfrm>
              <a:off x="3375" y="3187"/>
              <a:ext cx="87" cy="131"/>
            </a:xfrm>
            <a:custGeom>
              <a:avLst/>
              <a:gdLst/>
              <a:ahLst/>
              <a:cxnLst/>
              <a:rect l="0" t="0" r="0" b="0"/>
              <a:pathLst>
                <a:path w="120000" h="120000" extrusionOk="0">
                  <a:moveTo>
                    <a:pt x="0" y="0"/>
                  </a:moveTo>
                  <a:lnTo>
                    <a:pt x="53793" y="0"/>
                  </a:lnTo>
                  <a:lnTo>
                    <a:pt x="53793" y="86106"/>
                  </a:lnTo>
                  <a:lnTo>
                    <a:pt x="120000" y="86106"/>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5" name="Shape 65"/>
            <p:cNvSpPr/>
            <p:nvPr/>
          </p:nvSpPr>
          <p:spPr>
            <a:xfrm>
              <a:off x="3490" y="3187"/>
              <a:ext cx="87" cy="131"/>
            </a:xfrm>
            <a:custGeom>
              <a:avLst/>
              <a:gdLst/>
              <a:ahLst/>
              <a:cxnLst/>
              <a:rect l="0" t="0" r="0" b="0"/>
              <a:pathLst>
                <a:path w="120000" h="120000" extrusionOk="0">
                  <a:moveTo>
                    <a:pt x="0" y="0"/>
                  </a:moveTo>
                  <a:lnTo>
                    <a:pt x="52413" y="0"/>
                  </a:lnTo>
                  <a:lnTo>
                    <a:pt x="52413" y="86106"/>
                  </a:lnTo>
                  <a:lnTo>
                    <a:pt x="120000" y="86106"/>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6" name="Shape 66"/>
            <p:cNvSpPr/>
            <p:nvPr/>
          </p:nvSpPr>
          <p:spPr>
            <a:xfrm>
              <a:off x="3627" y="3187"/>
              <a:ext cx="103" cy="131"/>
            </a:xfrm>
            <a:custGeom>
              <a:avLst/>
              <a:gdLst/>
              <a:ahLst/>
              <a:cxnLst/>
              <a:rect l="0" t="0" r="0" b="0"/>
              <a:pathLst>
                <a:path w="120000" h="120000" extrusionOk="0">
                  <a:moveTo>
                    <a:pt x="38446" y="32061"/>
                  </a:moveTo>
                  <a:lnTo>
                    <a:pt x="0" y="32061"/>
                  </a:lnTo>
                  <a:lnTo>
                    <a:pt x="0" y="0"/>
                  </a:lnTo>
                  <a:lnTo>
                    <a:pt x="120000" y="0"/>
                  </a:lnTo>
                  <a:lnTo>
                    <a:pt x="120000" y="32061"/>
                  </a:lnTo>
                  <a:lnTo>
                    <a:pt x="82718" y="32061"/>
                  </a:lnTo>
                  <a:lnTo>
                    <a:pt x="82718" y="120000"/>
                  </a:lnTo>
                  <a:lnTo>
                    <a:pt x="38446" y="120000"/>
                  </a:lnTo>
                  <a:lnTo>
                    <a:pt x="38446" y="32061"/>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7" name="Shape 67"/>
            <p:cNvSpPr/>
            <p:nvPr/>
          </p:nvSpPr>
          <p:spPr>
            <a:xfrm>
              <a:off x="3756" y="3187"/>
              <a:ext cx="109" cy="131"/>
            </a:xfrm>
            <a:custGeom>
              <a:avLst/>
              <a:gdLst/>
              <a:ahLst/>
              <a:cxnLst/>
              <a:rect l="0" t="0" r="0" b="0"/>
              <a:pathLst>
                <a:path w="120000" h="120000" extrusionOk="0">
                  <a:moveTo>
                    <a:pt x="0" y="0"/>
                  </a:moveTo>
                  <a:cubicBezTo>
                    <a:pt x="57777" y="0"/>
                    <a:pt x="57777" y="0"/>
                    <a:pt x="57777" y="0"/>
                  </a:cubicBezTo>
                  <a:cubicBezTo>
                    <a:pt x="80000" y="0"/>
                    <a:pt x="95555" y="3750"/>
                    <a:pt x="104444" y="13125"/>
                  </a:cubicBezTo>
                  <a:cubicBezTo>
                    <a:pt x="113333" y="18750"/>
                    <a:pt x="117777" y="28125"/>
                    <a:pt x="117777" y="41250"/>
                  </a:cubicBezTo>
                  <a:cubicBezTo>
                    <a:pt x="117777" y="41250"/>
                    <a:pt x="117777" y="41250"/>
                    <a:pt x="117777" y="41250"/>
                  </a:cubicBezTo>
                  <a:cubicBezTo>
                    <a:pt x="117777" y="60000"/>
                    <a:pt x="106666" y="69375"/>
                    <a:pt x="93333" y="76875"/>
                  </a:cubicBezTo>
                  <a:cubicBezTo>
                    <a:pt x="120000" y="120000"/>
                    <a:pt x="120000" y="120000"/>
                    <a:pt x="120000" y="120000"/>
                  </a:cubicBezTo>
                  <a:cubicBezTo>
                    <a:pt x="71111" y="120000"/>
                    <a:pt x="71111" y="120000"/>
                    <a:pt x="71111" y="120000"/>
                  </a:cubicBezTo>
                  <a:cubicBezTo>
                    <a:pt x="48888" y="84375"/>
                    <a:pt x="48888" y="84375"/>
                    <a:pt x="48888" y="84375"/>
                  </a:cubicBezTo>
                  <a:cubicBezTo>
                    <a:pt x="42222" y="84375"/>
                    <a:pt x="42222" y="84375"/>
                    <a:pt x="42222" y="84375"/>
                  </a:cubicBezTo>
                  <a:cubicBezTo>
                    <a:pt x="42222" y="120000"/>
                    <a:pt x="42222" y="120000"/>
                    <a:pt x="42222" y="120000"/>
                  </a:cubicBezTo>
                  <a:cubicBezTo>
                    <a:pt x="0" y="120000"/>
                    <a:pt x="0" y="120000"/>
                    <a:pt x="0" y="120000"/>
                  </a:cubicBezTo>
                  <a:lnTo>
                    <a:pt x="0" y="0"/>
                  </a:lnTo>
                  <a:close/>
                  <a:moveTo>
                    <a:pt x="57777" y="58125"/>
                  </a:moveTo>
                  <a:cubicBezTo>
                    <a:pt x="66666" y="58125"/>
                    <a:pt x="73333" y="52500"/>
                    <a:pt x="73333" y="45000"/>
                  </a:cubicBezTo>
                  <a:cubicBezTo>
                    <a:pt x="73333" y="43125"/>
                    <a:pt x="73333" y="43125"/>
                    <a:pt x="73333" y="43125"/>
                  </a:cubicBezTo>
                  <a:cubicBezTo>
                    <a:pt x="73333" y="35625"/>
                    <a:pt x="66666" y="30000"/>
                    <a:pt x="57777" y="30000"/>
                  </a:cubicBezTo>
                  <a:cubicBezTo>
                    <a:pt x="42222" y="30000"/>
                    <a:pt x="42222" y="30000"/>
                    <a:pt x="42222" y="30000"/>
                  </a:cubicBezTo>
                  <a:cubicBezTo>
                    <a:pt x="42222" y="58125"/>
                    <a:pt x="42222" y="58125"/>
                    <a:pt x="42222" y="58125"/>
                  </a:cubicBezTo>
                  <a:lnTo>
                    <a:pt x="57777" y="58125"/>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8" name="Shape 68"/>
            <p:cNvSpPr/>
            <p:nvPr/>
          </p:nvSpPr>
          <p:spPr>
            <a:xfrm>
              <a:off x="3879" y="3187"/>
              <a:ext cx="131" cy="131"/>
            </a:xfrm>
            <a:custGeom>
              <a:avLst/>
              <a:gdLst/>
              <a:ahLst/>
              <a:cxnLst/>
              <a:rect l="0" t="0" r="0" b="0"/>
              <a:pathLst>
                <a:path w="120000" h="120000" extrusionOk="0">
                  <a:moveTo>
                    <a:pt x="41221" y="0"/>
                  </a:moveTo>
                  <a:lnTo>
                    <a:pt x="79694" y="0"/>
                  </a:lnTo>
                  <a:lnTo>
                    <a:pt x="120000" y="120000"/>
                  </a:lnTo>
                  <a:lnTo>
                    <a:pt x="81526" y="120000"/>
                  </a:lnTo>
                  <a:lnTo>
                    <a:pt x="76030" y="100763"/>
                  </a:lnTo>
                  <a:lnTo>
                    <a:pt x="43053" y="100763"/>
                  </a:lnTo>
                  <a:lnTo>
                    <a:pt x="39389" y="120000"/>
                  </a:lnTo>
                  <a:lnTo>
                    <a:pt x="0" y="120000"/>
                  </a:lnTo>
                  <a:lnTo>
                    <a:pt x="41221" y="0"/>
                  </a:lnTo>
                  <a:close/>
                  <a:moveTo>
                    <a:pt x="68702" y="75114"/>
                  </a:moveTo>
                  <a:lnTo>
                    <a:pt x="59541" y="43053"/>
                  </a:lnTo>
                  <a:lnTo>
                    <a:pt x="50381" y="75114"/>
                  </a:lnTo>
                  <a:lnTo>
                    <a:pt x="68702" y="75114"/>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9" name="Shape 69"/>
            <p:cNvSpPr/>
            <p:nvPr/>
          </p:nvSpPr>
          <p:spPr>
            <a:xfrm>
              <a:off x="4036" y="3187"/>
              <a:ext cx="91" cy="131"/>
            </a:xfrm>
            <a:custGeom>
              <a:avLst/>
              <a:gdLst/>
              <a:ahLst/>
              <a:cxnLst/>
              <a:rect l="0" t="0" r="0" b="0"/>
              <a:pathLst>
                <a:path w="120000" h="120000" extrusionOk="0">
                  <a:moveTo>
                    <a:pt x="0" y="0"/>
                  </a:moveTo>
                  <a:lnTo>
                    <a:pt x="120000" y="0"/>
                  </a:lnTo>
                  <a:lnTo>
                    <a:pt x="120000" y="32061"/>
                  </a:lnTo>
                  <a:lnTo>
                    <a:pt x="52173" y="32061"/>
                  </a:lnTo>
                  <a:lnTo>
                    <a:pt x="52173" y="48549"/>
                  </a:lnTo>
                  <a:lnTo>
                    <a:pt x="114782" y="48549"/>
                  </a:lnTo>
                  <a:lnTo>
                    <a:pt x="114782" y="78778"/>
                  </a:lnTo>
                  <a:lnTo>
                    <a:pt x="52173" y="78778"/>
                  </a:lnTo>
                  <a:lnTo>
                    <a:pt x="52173"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70" name="Shape 70"/>
            <p:cNvSpPr/>
            <p:nvPr/>
          </p:nvSpPr>
          <p:spPr>
            <a:xfrm>
              <a:off x="4159" y="3187"/>
              <a:ext cx="89" cy="131"/>
            </a:xfrm>
            <a:custGeom>
              <a:avLst/>
              <a:gdLst/>
              <a:ahLst/>
              <a:cxnLst/>
              <a:rect l="0" t="0" r="0" b="0"/>
              <a:pathLst>
                <a:path w="120000" h="120000" extrusionOk="0">
                  <a:moveTo>
                    <a:pt x="0" y="0"/>
                  </a:moveTo>
                  <a:lnTo>
                    <a:pt x="120000" y="0"/>
                  </a:lnTo>
                  <a:lnTo>
                    <a:pt x="120000" y="32061"/>
                  </a:lnTo>
                  <a:lnTo>
                    <a:pt x="50666" y="32061"/>
                  </a:lnTo>
                  <a:lnTo>
                    <a:pt x="50666" y="48549"/>
                  </a:lnTo>
                  <a:lnTo>
                    <a:pt x="114666" y="48549"/>
                  </a:lnTo>
                  <a:lnTo>
                    <a:pt x="114666" y="78778"/>
                  </a:lnTo>
                  <a:lnTo>
                    <a:pt x="50666" y="78778"/>
                  </a:lnTo>
                  <a:lnTo>
                    <a:pt x="50666"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71" name="Shape 71"/>
            <p:cNvSpPr/>
            <p:nvPr/>
          </p:nvSpPr>
          <p:spPr>
            <a:xfrm>
              <a:off x="4281" y="3187"/>
              <a:ext cx="39" cy="131"/>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72" name="Shape 72"/>
            <p:cNvSpPr/>
            <p:nvPr/>
          </p:nvSpPr>
          <p:spPr>
            <a:xfrm>
              <a:off x="4347" y="3186"/>
              <a:ext cx="109" cy="135"/>
            </a:xfrm>
            <a:custGeom>
              <a:avLst/>
              <a:gdLst/>
              <a:ahLst/>
              <a:cxnLst/>
              <a:rect l="0" t="0" r="0" b="0"/>
              <a:pathLst>
                <a:path w="120000" h="120000" extrusionOk="0">
                  <a:moveTo>
                    <a:pt x="0" y="61818"/>
                  </a:moveTo>
                  <a:cubicBezTo>
                    <a:pt x="0" y="58181"/>
                    <a:pt x="0" y="58181"/>
                    <a:pt x="0" y="58181"/>
                  </a:cubicBezTo>
                  <a:cubicBezTo>
                    <a:pt x="0" y="21818"/>
                    <a:pt x="31111" y="0"/>
                    <a:pt x="66666" y="0"/>
                  </a:cubicBezTo>
                  <a:cubicBezTo>
                    <a:pt x="91111" y="0"/>
                    <a:pt x="106666" y="7272"/>
                    <a:pt x="120000" y="21818"/>
                  </a:cubicBezTo>
                  <a:cubicBezTo>
                    <a:pt x="88888" y="43636"/>
                    <a:pt x="88888" y="43636"/>
                    <a:pt x="88888" y="43636"/>
                  </a:cubicBezTo>
                  <a:cubicBezTo>
                    <a:pt x="84444" y="38181"/>
                    <a:pt x="77777" y="32727"/>
                    <a:pt x="68888" y="32727"/>
                  </a:cubicBezTo>
                  <a:cubicBezTo>
                    <a:pt x="53333" y="32727"/>
                    <a:pt x="44444" y="41818"/>
                    <a:pt x="44444" y="58181"/>
                  </a:cubicBezTo>
                  <a:cubicBezTo>
                    <a:pt x="44444" y="60000"/>
                    <a:pt x="44444" y="60000"/>
                    <a:pt x="44444" y="60000"/>
                  </a:cubicBezTo>
                  <a:cubicBezTo>
                    <a:pt x="44444" y="78181"/>
                    <a:pt x="55555" y="87272"/>
                    <a:pt x="68888" y="87272"/>
                  </a:cubicBezTo>
                  <a:cubicBezTo>
                    <a:pt x="80000" y="87272"/>
                    <a:pt x="86666" y="81818"/>
                    <a:pt x="91111" y="74545"/>
                  </a:cubicBezTo>
                  <a:cubicBezTo>
                    <a:pt x="120000" y="96363"/>
                    <a:pt x="120000" y="96363"/>
                    <a:pt x="120000" y="96363"/>
                  </a:cubicBezTo>
                  <a:cubicBezTo>
                    <a:pt x="108888" y="109090"/>
                    <a:pt x="93333" y="120000"/>
                    <a:pt x="64444" y="120000"/>
                  </a:cubicBezTo>
                  <a:cubicBezTo>
                    <a:pt x="31111" y="120000"/>
                    <a:pt x="0" y="98181"/>
                    <a:pt x="0" y="6181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grpSp>
      <p:sp>
        <p:nvSpPr>
          <p:cNvPr id="73" name="Shape 73"/>
          <p:cNvSpPr txBox="1">
            <a:spLocks noGrp="1"/>
          </p:cNvSpPr>
          <p:nvPr>
            <p:ph type="body" idx="1"/>
          </p:nvPr>
        </p:nvSpPr>
        <p:spPr>
          <a:xfrm>
            <a:off x="539433" y="464120"/>
            <a:ext cx="5518465" cy="701731"/>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171616"/>
              </a:buClr>
              <a:buFont typeface="Arial"/>
              <a:buNone/>
              <a:defRPr sz="4400" b="0" i="0" u="none" strike="noStrike" cap="none">
                <a:solidFill>
                  <a:srgbClr val="171616"/>
                </a:solidFill>
                <a:latin typeface="Montserrat"/>
                <a:ea typeface="Montserrat"/>
                <a:cs typeface="Montserrat"/>
                <a:sym typeface="Montserrat"/>
              </a:defRPr>
            </a:lvl1pPr>
            <a:lvl2pPr marL="685800" marR="0" lvl="1"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74" name="Shape 74"/>
          <p:cNvSpPr txBox="1">
            <a:spLocks noGrp="1"/>
          </p:cNvSpPr>
          <p:nvPr>
            <p:ph type="body" idx="2"/>
          </p:nvPr>
        </p:nvSpPr>
        <p:spPr>
          <a:xfrm>
            <a:off x="539433" y="959729"/>
            <a:ext cx="5520846" cy="701731"/>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46A686"/>
              </a:buClr>
              <a:buFont typeface="Arial"/>
              <a:buNone/>
              <a:defRPr sz="4400" b="0" i="0" u="none" strike="noStrike" cap="none">
                <a:solidFill>
                  <a:srgbClr val="46A686"/>
                </a:solidFill>
                <a:latin typeface="Montserrat"/>
                <a:ea typeface="Montserrat"/>
                <a:cs typeface="Montserrat"/>
                <a:sym typeface="Montserrat"/>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76" name="Shape 76"/>
          <p:cNvSpPr txBox="1">
            <a:spLocks noGrp="1"/>
          </p:cNvSpPr>
          <p:nvPr>
            <p:ph type="body" idx="4"/>
          </p:nvPr>
        </p:nvSpPr>
        <p:spPr>
          <a:xfrm>
            <a:off x="539433" y="1864089"/>
            <a:ext cx="4831871" cy="3672799"/>
          </a:xfrm>
          <a:prstGeom prst="rect">
            <a:avLst/>
          </a:prstGeom>
          <a:noFill/>
          <a:ln>
            <a:noFill/>
          </a:ln>
        </p:spPr>
        <p:txBody>
          <a:bodyPr lIns="91425" tIns="91425" rIns="91425" bIns="91425" anchor="t" anchorCtr="0"/>
          <a:lstStyle>
            <a:lvl1pPr marL="228600" marR="0" lvl="0" indent="-101600" algn="l" rtl="0">
              <a:lnSpc>
                <a:spcPct val="100000"/>
              </a:lnSpc>
              <a:spcBef>
                <a:spcPts val="1000"/>
              </a:spcBef>
              <a:buClr>
                <a:srgbClr val="A7A7C0"/>
              </a:buClr>
              <a:buSzPct val="100000"/>
              <a:buFont typeface="Arial"/>
              <a:buChar char="•"/>
              <a:defRPr sz="2000" b="0" i="0" u="none" strike="noStrike" cap="none">
                <a:solidFill>
                  <a:srgbClr val="A7A7C0"/>
                </a:solidFill>
                <a:latin typeface="Lato"/>
                <a:ea typeface="Lato"/>
                <a:cs typeface="Lato"/>
                <a:sym typeface="Lato"/>
              </a:defRPr>
            </a:lvl1pPr>
            <a:lvl2pPr marL="685800" marR="0" lvl="1" indent="-114300" algn="l" rtl="0">
              <a:lnSpc>
                <a:spcPct val="100000"/>
              </a:lnSpc>
              <a:spcBef>
                <a:spcPts val="500"/>
              </a:spcBef>
              <a:buClr>
                <a:srgbClr val="A7A7C0"/>
              </a:buClr>
              <a:buSzPct val="100000"/>
              <a:buFont typeface="Arial"/>
              <a:buChar char="•"/>
              <a:defRPr sz="1800" b="0" i="0" u="none" strike="noStrike" cap="none">
                <a:solidFill>
                  <a:srgbClr val="A7A7C0"/>
                </a:solidFill>
                <a:latin typeface="Lato"/>
                <a:ea typeface="Lato"/>
                <a:cs typeface="Lato"/>
                <a:sym typeface="Lato"/>
              </a:defRPr>
            </a:lvl2pPr>
            <a:lvl3pPr marL="1143000" marR="0" lvl="2" indent="-127000" algn="l" rtl="0">
              <a:lnSpc>
                <a:spcPct val="100000"/>
              </a:lnSpc>
              <a:spcBef>
                <a:spcPts val="500"/>
              </a:spcBef>
              <a:buClr>
                <a:srgbClr val="A7A7C0"/>
              </a:buClr>
              <a:buSzPct val="100000"/>
              <a:buFont typeface="Arial"/>
              <a:buChar char="•"/>
              <a:defRPr sz="1600" b="0" i="0" u="none" strike="noStrike" cap="none">
                <a:solidFill>
                  <a:srgbClr val="A7A7C0"/>
                </a:solidFill>
                <a:latin typeface="Lato"/>
                <a:ea typeface="Lato"/>
                <a:cs typeface="Lato"/>
                <a:sym typeface="Lato"/>
              </a:defRPr>
            </a:lvl3pPr>
            <a:lvl4pPr marL="1600200" marR="0" lvl="3" indent="-139700" algn="l" rtl="0">
              <a:lnSpc>
                <a:spcPct val="100000"/>
              </a:lnSpc>
              <a:spcBef>
                <a:spcPts val="500"/>
              </a:spcBef>
              <a:buClr>
                <a:srgbClr val="A7A7C0"/>
              </a:buClr>
              <a:buSzPct val="100000"/>
              <a:buFont typeface="Arial"/>
              <a:buChar char="•"/>
              <a:defRPr sz="1400" b="0" i="0" u="none" strike="noStrike" cap="none">
                <a:solidFill>
                  <a:srgbClr val="A7A7C0"/>
                </a:solidFill>
                <a:latin typeface="Lato"/>
                <a:ea typeface="Lato"/>
                <a:cs typeface="Lato"/>
                <a:sym typeface="Lato"/>
              </a:defRPr>
            </a:lvl4pPr>
            <a:lvl5pPr marL="2057400" marR="0" lvl="4" indent="-139700" algn="l" rtl="0">
              <a:lnSpc>
                <a:spcPct val="100000"/>
              </a:lnSpc>
              <a:spcBef>
                <a:spcPts val="500"/>
              </a:spcBef>
              <a:buClr>
                <a:srgbClr val="A7A7C0"/>
              </a:buClr>
              <a:buSzPct val="100000"/>
              <a:buFont typeface="Arial"/>
              <a:buChar char="•"/>
              <a:defRPr sz="1400" b="0" i="0" u="none" strike="noStrike" cap="none">
                <a:solidFill>
                  <a:srgbClr val="A7A7C0"/>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pic>
        <p:nvPicPr>
          <p:cNvPr id="13314" name="Picture 2" descr="Image result for smart cities traffic"/>
          <p:cNvPicPr>
            <a:picLocks noChangeAspect="1" noChangeArrowheads="1" noCrop="1"/>
          </p:cNvPicPr>
          <p:nvPr userDrawn="1"/>
        </p:nvPicPr>
        <p:blipFill>
          <a:blip r:embed="rId2">
            <a:extLst>
              <a:ext uri="{28A0092B-C50C-407E-A947-70E740481C1C}">
                <a14:useLocalDpi xmlns:a14="http://schemas.microsoft.com/office/drawing/2010/main"/>
              </a:ext>
            </a:extLst>
          </a:blip>
          <a:srcRect/>
          <a:stretch>
            <a:fillRect/>
          </a:stretch>
        </p:blipFill>
        <p:spPr bwMode="auto">
          <a:xfrm>
            <a:off x="6194562" y="-2"/>
            <a:ext cx="5997437" cy="6858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2318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pter 3">
    <p:spTree>
      <p:nvGrpSpPr>
        <p:cNvPr id="1" name="Shape 507"/>
        <p:cNvGrpSpPr/>
        <p:nvPr/>
      </p:nvGrpSpPr>
      <p:grpSpPr>
        <a:xfrm>
          <a:off x="0" y="0"/>
          <a:ext cx="0" cy="0"/>
          <a:chOff x="0" y="0"/>
          <a:chExt cx="0" cy="0"/>
        </a:xfrm>
      </p:grpSpPr>
      <p:pic>
        <p:nvPicPr>
          <p:cNvPr id="3074" name="Picture 2" descr="Image result for smart cities traffic"/>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4063" y="12144"/>
            <a:ext cx="12152407" cy="6845856"/>
          </a:xfrm>
          <a:prstGeom prst="rect">
            <a:avLst/>
          </a:prstGeom>
          <a:noFill/>
          <a:extLst>
            <a:ext uri="{909E8E84-426E-40dd-AFC4-6F175D3DCCD1}">
              <a14:hiddenFill xmlns="" xmlns:a14="http://schemas.microsoft.com/office/drawing/2010/main">
                <a:solidFill>
                  <a:srgbClr val="FFFFFF"/>
                </a:solidFill>
              </a14:hiddenFill>
            </a:ext>
          </a:extLst>
        </p:spPr>
      </p:pic>
      <p:sp>
        <p:nvSpPr>
          <p:cNvPr id="510" name="Shape 510"/>
          <p:cNvSpPr/>
          <p:nvPr/>
        </p:nvSpPr>
        <p:spPr>
          <a:xfrm>
            <a:off x="0" y="0"/>
            <a:ext cx="4156363" cy="6858000"/>
          </a:xfrm>
          <a:prstGeom prst="rect">
            <a:avLst/>
          </a:prstGeom>
          <a:gradFill>
            <a:gsLst>
              <a:gs pos="12921">
                <a:srgbClr val="608733"/>
              </a:gs>
              <a:gs pos="30000">
                <a:srgbClr val="6A9438">
                  <a:alpha val="48000"/>
                </a:srgbClr>
              </a:gs>
              <a:gs pos="0">
                <a:srgbClr val="5C8131">
                  <a:alpha val="0"/>
                </a:srgbClr>
              </a:gs>
              <a:gs pos="100000">
                <a:srgbClr val="7BAC42">
                  <a:alpha val="2000"/>
                </a:srgbClr>
              </a:gs>
            </a:gsLst>
            <a:lin ang="27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grpSp>
        <p:nvGrpSpPr>
          <p:cNvPr id="511" name="Shape 511"/>
          <p:cNvGrpSpPr/>
          <p:nvPr/>
        </p:nvGrpSpPr>
        <p:grpSpPr>
          <a:xfrm>
            <a:off x="263125" y="6058304"/>
            <a:ext cx="727474" cy="602881"/>
            <a:chOff x="1704" y="2842"/>
            <a:chExt cx="1232" cy="1020"/>
          </a:xfrm>
        </p:grpSpPr>
        <p:sp>
          <p:nvSpPr>
            <p:cNvPr id="512" name="Shape 512"/>
            <p:cNvSpPr/>
            <p:nvPr/>
          </p:nvSpPr>
          <p:spPr>
            <a:xfrm>
              <a:off x="2712" y="3250"/>
              <a:ext cx="26" cy="33"/>
            </a:xfrm>
            <a:custGeom>
              <a:avLst/>
              <a:gdLst/>
              <a:ahLst/>
              <a:cxnLst/>
              <a:rect l="0" t="0" r="0" b="0"/>
              <a:pathLst>
                <a:path w="120000" h="120000" extrusionOk="0">
                  <a:moveTo>
                    <a:pt x="0" y="0"/>
                  </a:moveTo>
                  <a:lnTo>
                    <a:pt x="120000" y="0"/>
                  </a:lnTo>
                  <a:lnTo>
                    <a:pt x="120000" y="18181"/>
                  </a:lnTo>
                  <a:lnTo>
                    <a:pt x="73846" y="18181"/>
                  </a:lnTo>
                  <a:lnTo>
                    <a:pt x="73846" y="120000"/>
                  </a:lnTo>
                  <a:lnTo>
                    <a:pt x="55384" y="120000"/>
                  </a:lnTo>
                  <a:lnTo>
                    <a:pt x="55384" y="18181"/>
                  </a:lnTo>
                  <a:lnTo>
                    <a:pt x="0" y="18181"/>
                  </a:lnTo>
                  <a:lnTo>
                    <a:pt x="0" y="0"/>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3" name="Shape 513"/>
            <p:cNvSpPr/>
            <p:nvPr/>
          </p:nvSpPr>
          <p:spPr>
            <a:xfrm>
              <a:off x="2746" y="3250"/>
              <a:ext cx="30" cy="33"/>
            </a:xfrm>
            <a:custGeom>
              <a:avLst/>
              <a:gdLst/>
              <a:ahLst/>
              <a:cxnLst/>
              <a:rect l="0" t="0" r="0" b="0"/>
              <a:pathLst>
                <a:path w="120000" h="120000" extrusionOk="0">
                  <a:moveTo>
                    <a:pt x="104000" y="120000"/>
                  </a:moveTo>
                  <a:cubicBezTo>
                    <a:pt x="104000" y="52500"/>
                    <a:pt x="104000" y="52500"/>
                    <a:pt x="104000" y="52500"/>
                  </a:cubicBezTo>
                  <a:cubicBezTo>
                    <a:pt x="104000" y="45000"/>
                    <a:pt x="104000" y="30000"/>
                    <a:pt x="104000" y="22500"/>
                  </a:cubicBezTo>
                  <a:cubicBezTo>
                    <a:pt x="104000" y="22500"/>
                    <a:pt x="104000" y="22500"/>
                    <a:pt x="104000" y="22500"/>
                  </a:cubicBezTo>
                  <a:cubicBezTo>
                    <a:pt x="72000" y="120000"/>
                    <a:pt x="72000" y="120000"/>
                    <a:pt x="72000" y="120000"/>
                  </a:cubicBezTo>
                  <a:cubicBezTo>
                    <a:pt x="48000" y="120000"/>
                    <a:pt x="48000" y="120000"/>
                    <a:pt x="48000" y="120000"/>
                  </a:cubicBezTo>
                  <a:cubicBezTo>
                    <a:pt x="16000" y="22500"/>
                    <a:pt x="16000" y="22500"/>
                    <a:pt x="16000" y="22500"/>
                  </a:cubicBezTo>
                  <a:cubicBezTo>
                    <a:pt x="16000" y="22500"/>
                    <a:pt x="16000" y="22500"/>
                    <a:pt x="16000" y="22500"/>
                  </a:cubicBezTo>
                  <a:cubicBezTo>
                    <a:pt x="16000" y="30000"/>
                    <a:pt x="16000" y="45000"/>
                    <a:pt x="16000" y="52500"/>
                  </a:cubicBezTo>
                  <a:cubicBezTo>
                    <a:pt x="16000" y="120000"/>
                    <a:pt x="16000" y="120000"/>
                    <a:pt x="16000" y="120000"/>
                  </a:cubicBezTo>
                  <a:cubicBezTo>
                    <a:pt x="0" y="120000"/>
                    <a:pt x="0" y="120000"/>
                    <a:pt x="0" y="120000"/>
                  </a:cubicBezTo>
                  <a:cubicBezTo>
                    <a:pt x="0" y="0"/>
                    <a:pt x="0" y="0"/>
                    <a:pt x="0" y="0"/>
                  </a:cubicBezTo>
                  <a:cubicBezTo>
                    <a:pt x="24000" y="0"/>
                    <a:pt x="24000" y="0"/>
                    <a:pt x="24000" y="0"/>
                  </a:cubicBezTo>
                  <a:cubicBezTo>
                    <a:pt x="56000" y="105000"/>
                    <a:pt x="56000" y="105000"/>
                    <a:pt x="56000" y="105000"/>
                  </a:cubicBezTo>
                  <a:cubicBezTo>
                    <a:pt x="64000" y="105000"/>
                    <a:pt x="64000" y="105000"/>
                    <a:pt x="64000" y="105000"/>
                  </a:cubicBezTo>
                  <a:cubicBezTo>
                    <a:pt x="96000" y="0"/>
                    <a:pt x="96000" y="0"/>
                    <a:pt x="96000" y="0"/>
                  </a:cubicBezTo>
                  <a:cubicBezTo>
                    <a:pt x="120000" y="0"/>
                    <a:pt x="120000" y="0"/>
                    <a:pt x="120000" y="0"/>
                  </a:cubicBezTo>
                  <a:cubicBezTo>
                    <a:pt x="120000" y="120000"/>
                    <a:pt x="120000" y="120000"/>
                    <a:pt x="120000" y="120000"/>
                  </a:cubicBezTo>
                  <a:lnTo>
                    <a:pt x="104000" y="120000"/>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4" name="Shape 514"/>
            <p:cNvSpPr/>
            <p:nvPr/>
          </p:nvSpPr>
          <p:spPr>
            <a:xfrm>
              <a:off x="2175" y="3215"/>
              <a:ext cx="522" cy="646"/>
            </a:xfrm>
            <a:custGeom>
              <a:avLst/>
              <a:gdLst/>
              <a:ahLst/>
              <a:cxnLst/>
              <a:rect l="0" t="0" r="0" b="0"/>
              <a:pathLst>
                <a:path w="120000" h="120000" extrusionOk="0">
                  <a:moveTo>
                    <a:pt x="2316" y="106372"/>
                  </a:moveTo>
                  <a:cubicBezTo>
                    <a:pt x="11583" y="112050"/>
                    <a:pt x="22239" y="116593"/>
                    <a:pt x="33359" y="120000"/>
                  </a:cubicBezTo>
                  <a:cubicBezTo>
                    <a:pt x="83397" y="105615"/>
                    <a:pt x="120000" y="64353"/>
                    <a:pt x="120000" y="3406"/>
                  </a:cubicBezTo>
                  <a:cubicBezTo>
                    <a:pt x="114903" y="1892"/>
                    <a:pt x="108880" y="757"/>
                    <a:pt x="102393" y="0"/>
                  </a:cubicBezTo>
                  <a:cubicBezTo>
                    <a:pt x="24555" y="10977"/>
                    <a:pt x="0" y="64353"/>
                    <a:pt x="2316" y="106372"/>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5" name="Shape 515"/>
            <p:cNvSpPr/>
            <p:nvPr/>
          </p:nvSpPr>
          <p:spPr>
            <a:xfrm>
              <a:off x="1945" y="3185"/>
              <a:ext cx="603" cy="438"/>
            </a:xfrm>
            <a:custGeom>
              <a:avLst/>
              <a:gdLst/>
              <a:ahLst/>
              <a:cxnLst/>
              <a:rect l="0" t="0" r="0" b="0"/>
              <a:pathLst>
                <a:path w="120000" h="120000" extrusionOk="0">
                  <a:moveTo>
                    <a:pt x="18862" y="120000"/>
                  </a:moveTo>
                  <a:cubicBezTo>
                    <a:pt x="6822" y="91534"/>
                    <a:pt x="0" y="55813"/>
                    <a:pt x="0" y="13395"/>
                  </a:cubicBezTo>
                  <a:cubicBezTo>
                    <a:pt x="25685" y="2232"/>
                    <a:pt x="80668" y="0"/>
                    <a:pt x="120000" y="5581"/>
                  </a:cubicBezTo>
                  <a:cubicBezTo>
                    <a:pt x="120000" y="5581"/>
                    <a:pt x="120000" y="5581"/>
                    <a:pt x="120000" y="5581"/>
                  </a:cubicBezTo>
                  <a:cubicBezTo>
                    <a:pt x="56588" y="20093"/>
                    <a:pt x="26086" y="68093"/>
                    <a:pt x="18862" y="120000"/>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6" name="Shape 516"/>
            <p:cNvSpPr/>
            <p:nvPr/>
          </p:nvSpPr>
          <p:spPr>
            <a:xfrm>
              <a:off x="1876" y="3039"/>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6153" y="6315"/>
                    <a:pt x="120000" y="15789"/>
                  </a:cubicBezTo>
                  <a:cubicBezTo>
                    <a:pt x="101538" y="34736"/>
                    <a:pt x="101538" y="34736"/>
                    <a:pt x="101538" y="34736"/>
                  </a:cubicBezTo>
                  <a:cubicBezTo>
                    <a:pt x="87692" y="28421"/>
                    <a:pt x="78461" y="22105"/>
                    <a:pt x="64615" y="22105"/>
                  </a:cubicBezTo>
                  <a:cubicBezTo>
                    <a:pt x="50769" y="22105"/>
                    <a:pt x="41538" y="28421"/>
                    <a:pt x="41538" y="34736"/>
                  </a:cubicBezTo>
                  <a:cubicBezTo>
                    <a:pt x="41538" y="34736"/>
                    <a:pt x="41538" y="34736"/>
                    <a:pt x="41538" y="34736"/>
                  </a:cubicBezTo>
                  <a:cubicBezTo>
                    <a:pt x="41538" y="41052"/>
                    <a:pt x="50769" y="44210"/>
                    <a:pt x="78461"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7" name="Shape 517"/>
            <p:cNvSpPr/>
            <p:nvPr/>
          </p:nvSpPr>
          <p:spPr>
            <a:xfrm>
              <a:off x="1980" y="3039"/>
              <a:ext cx="67" cy="79"/>
            </a:xfrm>
            <a:custGeom>
              <a:avLst/>
              <a:gdLst/>
              <a:ahLst/>
              <a:cxnLst/>
              <a:rect l="0" t="0" r="0" b="0"/>
              <a:pathLst>
                <a:path w="120000" h="120000" extrusionOk="0">
                  <a:moveTo>
                    <a:pt x="0" y="61538"/>
                  </a:moveTo>
                  <a:cubicBezTo>
                    <a:pt x="0" y="58461"/>
                    <a:pt x="0" y="58461"/>
                    <a:pt x="0" y="58461"/>
                  </a:cubicBezTo>
                  <a:cubicBezTo>
                    <a:pt x="0" y="24615"/>
                    <a:pt x="25454" y="0"/>
                    <a:pt x="61818" y="0"/>
                  </a:cubicBezTo>
                  <a:cubicBezTo>
                    <a:pt x="94545" y="0"/>
                    <a:pt x="120000" y="24615"/>
                    <a:pt x="120000" y="58461"/>
                  </a:cubicBezTo>
                  <a:cubicBezTo>
                    <a:pt x="120000" y="61538"/>
                    <a:pt x="120000" y="61538"/>
                    <a:pt x="120000" y="61538"/>
                  </a:cubicBezTo>
                  <a:cubicBezTo>
                    <a:pt x="120000" y="95384"/>
                    <a:pt x="94545" y="120000"/>
                    <a:pt x="58181" y="120000"/>
                  </a:cubicBezTo>
                  <a:cubicBezTo>
                    <a:pt x="25454" y="120000"/>
                    <a:pt x="0" y="95384"/>
                    <a:pt x="0" y="61538"/>
                  </a:cubicBezTo>
                  <a:close/>
                  <a:moveTo>
                    <a:pt x="90909" y="61538"/>
                  </a:moveTo>
                  <a:cubicBezTo>
                    <a:pt x="90909" y="58461"/>
                    <a:pt x="90909" y="58461"/>
                    <a:pt x="90909" y="58461"/>
                  </a:cubicBezTo>
                  <a:cubicBezTo>
                    <a:pt x="90909" y="36923"/>
                    <a:pt x="80000" y="21538"/>
                    <a:pt x="58181" y="21538"/>
                  </a:cubicBezTo>
                  <a:cubicBezTo>
                    <a:pt x="40000" y="21538"/>
                    <a:pt x="29090" y="36923"/>
                    <a:pt x="29090" y="58461"/>
                  </a:cubicBezTo>
                  <a:cubicBezTo>
                    <a:pt x="29090" y="61538"/>
                    <a:pt x="29090" y="61538"/>
                    <a:pt x="29090" y="61538"/>
                  </a:cubicBezTo>
                  <a:cubicBezTo>
                    <a:pt x="29090" y="83076"/>
                    <a:pt x="40000" y="95384"/>
                    <a:pt x="61818" y="95384"/>
                  </a:cubicBezTo>
                  <a:cubicBezTo>
                    <a:pt x="80000" y="95384"/>
                    <a:pt x="90909" y="83076"/>
                    <a:pt x="90909" y="61538"/>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8" name="Shape 518"/>
            <p:cNvSpPr/>
            <p:nvPr/>
          </p:nvSpPr>
          <p:spPr>
            <a:xfrm>
              <a:off x="2100" y="3042"/>
              <a:ext cx="46" cy="75"/>
            </a:xfrm>
            <a:custGeom>
              <a:avLst/>
              <a:gdLst/>
              <a:ahLst/>
              <a:cxnLst/>
              <a:rect l="0" t="0" r="0" b="0"/>
              <a:pathLst>
                <a:path w="120000" h="120000" extrusionOk="0">
                  <a:moveTo>
                    <a:pt x="0" y="0"/>
                  </a:moveTo>
                  <a:lnTo>
                    <a:pt x="40851" y="0"/>
                  </a:lnTo>
                  <a:lnTo>
                    <a:pt x="40851" y="96315"/>
                  </a:lnTo>
                  <a:lnTo>
                    <a:pt x="120000" y="96315"/>
                  </a:lnTo>
                  <a:lnTo>
                    <a:pt x="120000" y="120000"/>
                  </a:lnTo>
                  <a:lnTo>
                    <a:pt x="0" y="120000"/>
                  </a:lnTo>
                  <a:lnTo>
                    <a:pt x="0" y="0"/>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9" name="Shape 519"/>
            <p:cNvSpPr/>
            <p:nvPr/>
          </p:nvSpPr>
          <p:spPr>
            <a:xfrm>
              <a:off x="2196" y="3042"/>
              <a:ext cx="56" cy="77"/>
            </a:xfrm>
            <a:custGeom>
              <a:avLst/>
              <a:gdLst/>
              <a:ahLst/>
              <a:cxnLst/>
              <a:rect l="0" t="0" r="0" b="0"/>
              <a:pathLst>
                <a:path w="120000" h="120000" extrusionOk="0">
                  <a:moveTo>
                    <a:pt x="0" y="72631"/>
                  </a:moveTo>
                  <a:cubicBezTo>
                    <a:pt x="0" y="0"/>
                    <a:pt x="0" y="0"/>
                    <a:pt x="0" y="0"/>
                  </a:cubicBezTo>
                  <a:cubicBezTo>
                    <a:pt x="34285" y="0"/>
                    <a:pt x="34285" y="0"/>
                    <a:pt x="34285" y="0"/>
                  </a:cubicBezTo>
                  <a:cubicBezTo>
                    <a:pt x="34285" y="72631"/>
                    <a:pt x="34285" y="72631"/>
                    <a:pt x="34285" y="72631"/>
                  </a:cubicBezTo>
                  <a:cubicBezTo>
                    <a:pt x="34285" y="88421"/>
                    <a:pt x="42857" y="94736"/>
                    <a:pt x="59999" y="94736"/>
                  </a:cubicBezTo>
                  <a:cubicBezTo>
                    <a:pt x="77142" y="94736"/>
                    <a:pt x="89999" y="88421"/>
                    <a:pt x="89999" y="72631"/>
                  </a:cubicBezTo>
                  <a:cubicBezTo>
                    <a:pt x="89999" y="0"/>
                    <a:pt x="89999" y="0"/>
                    <a:pt x="89999" y="0"/>
                  </a:cubicBezTo>
                  <a:cubicBezTo>
                    <a:pt x="119999" y="0"/>
                    <a:pt x="119999" y="0"/>
                    <a:pt x="119999" y="0"/>
                  </a:cubicBezTo>
                  <a:cubicBezTo>
                    <a:pt x="119999" y="69473"/>
                    <a:pt x="119999" y="69473"/>
                    <a:pt x="119999" y="69473"/>
                  </a:cubicBezTo>
                  <a:cubicBezTo>
                    <a:pt x="119999" y="104210"/>
                    <a:pt x="98571" y="120000"/>
                    <a:pt x="59999" y="120000"/>
                  </a:cubicBezTo>
                  <a:cubicBezTo>
                    <a:pt x="25714" y="120000"/>
                    <a:pt x="0" y="104210"/>
                    <a:pt x="0" y="72631"/>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0" name="Shape 520"/>
            <p:cNvSpPr/>
            <p:nvPr/>
          </p:nvSpPr>
          <p:spPr>
            <a:xfrm>
              <a:off x="2305" y="3042"/>
              <a:ext cx="52" cy="75"/>
            </a:xfrm>
            <a:custGeom>
              <a:avLst/>
              <a:gdLst/>
              <a:ahLst/>
              <a:cxnLst/>
              <a:rect l="0" t="0" r="0" b="0"/>
              <a:pathLst>
                <a:path w="120000" h="120000" extrusionOk="0">
                  <a:moveTo>
                    <a:pt x="41538" y="22105"/>
                  </a:moveTo>
                  <a:lnTo>
                    <a:pt x="0" y="22105"/>
                  </a:lnTo>
                  <a:lnTo>
                    <a:pt x="0" y="0"/>
                  </a:lnTo>
                  <a:lnTo>
                    <a:pt x="120000" y="0"/>
                  </a:lnTo>
                  <a:lnTo>
                    <a:pt x="120000" y="22105"/>
                  </a:lnTo>
                  <a:lnTo>
                    <a:pt x="78461" y="22105"/>
                  </a:lnTo>
                  <a:lnTo>
                    <a:pt x="78461" y="120000"/>
                  </a:lnTo>
                  <a:lnTo>
                    <a:pt x="41538" y="120000"/>
                  </a:lnTo>
                  <a:lnTo>
                    <a:pt x="41538" y="22105"/>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1" name="Shape 521"/>
            <p:cNvSpPr/>
            <p:nvPr/>
          </p:nvSpPr>
          <p:spPr>
            <a:xfrm>
              <a:off x="2414" y="3042"/>
              <a:ext cx="15" cy="75"/>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2" name="Shape 522"/>
            <p:cNvSpPr/>
            <p:nvPr/>
          </p:nvSpPr>
          <p:spPr>
            <a:xfrm>
              <a:off x="2482" y="3039"/>
              <a:ext cx="67" cy="79"/>
            </a:xfrm>
            <a:custGeom>
              <a:avLst/>
              <a:gdLst/>
              <a:ahLst/>
              <a:cxnLst/>
              <a:rect l="0" t="0" r="0" b="0"/>
              <a:pathLst>
                <a:path w="120000" h="120000" extrusionOk="0">
                  <a:moveTo>
                    <a:pt x="0" y="61538"/>
                  </a:moveTo>
                  <a:cubicBezTo>
                    <a:pt x="0" y="58461"/>
                    <a:pt x="0" y="58461"/>
                    <a:pt x="0" y="58461"/>
                  </a:cubicBezTo>
                  <a:cubicBezTo>
                    <a:pt x="0" y="24615"/>
                    <a:pt x="25454" y="0"/>
                    <a:pt x="58181" y="0"/>
                  </a:cubicBezTo>
                  <a:cubicBezTo>
                    <a:pt x="94545" y="0"/>
                    <a:pt x="120000" y="24615"/>
                    <a:pt x="120000" y="58461"/>
                  </a:cubicBezTo>
                  <a:cubicBezTo>
                    <a:pt x="120000" y="61538"/>
                    <a:pt x="120000" y="61538"/>
                    <a:pt x="120000" y="61538"/>
                  </a:cubicBezTo>
                  <a:cubicBezTo>
                    <a:pt x="120000" y="95384"/>
                    <a:pt x="94545" y="120000"/>
                    <a:pt x="58181" y="120000"/>
                  </a:cubicBezTo>
                  <a:cubicBezTo>
                    <a:pt x="21818" y="120000"/>
                    <a:pt x="0" y="95384"/>
                    <a:pt x="0" y="61538"/>
                  </a:cubicBezTo>
                  <a:close/>
                  <a:moveTo>
                    <a:pt x="90909" y="61538"/>
                  </a:moveTo>
                  <a:cubicBezTo>
                    <a:pt x="90909" y="58461"/>
                    <a:pt x="90909" y="58461"/>
                    <a:pt x="90909" y="58461"/>
                  </a:cubicBezTo>
                  <a:cubicBezTo>
                    <a:pt x="90909" y="36923"/>
                    <a:pt x="76363" y="21538"/>
                    <a:pt x="58181" y="21538"/>
                  </a:cubicBezTo>
                  <a:cubicBezTo>
                    <a:pt x="40000" y="21538"/>
                    <a:pt x="25454" y="36923"/>
                    <a:pt x="25454" y="58461"/>
                  </a:cubicBezTo>
                  <a:cubicBezTo>
                    <a:pt x="25454" y="61538"/>
                    <a:pt x="25454" y="61538"/>
                    <a:pt x="25454" y="61538"/>
                  </a:cubicBezTo>
                  <a:cubicBezTo>
                    <a:pt x="25454" y="83076"/>
                    <a:pt x="40000" y="95384"/>
                    <a:pt x="58181" y="95384"/>
                  </a:cubicBezTo>
                  <a:cubicBezTo>
                    <a:pt x="80000" y="95384"/>
                    <a:pt x="90909" y="83076"/>
                    <a:pt x="90909" y="61538"/>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3" name="Shape 523"/>
            <p:cNvSpPr/>
            <p:nvPr/>
          </p:nvSpPr>
          <p:spPr>
            <a:xfrm>
              <a:off x="2602" y="3042"/>
              <a:ext cx="58" cy="75"/>
            </a:xfrm>
            <a:custGeom>
              <a:avLst/>
              <a:gdLst/>
              <a:ahLst/>
              <a:cxnLst/>
              <a:rect l="0" t="0" r="0" b="0"/>
              <a:pathLst>
                <a:path w="120000" h="120000" extrusionOk="0">
                  <a:moveTo>
                    <a:pt x="0" y="0"/>
                  </a:moveTo>
                  <a:lnTo>
                    <a:pt x="28474" y="0"/>
                  </a:lnTo>
                  <a:lnTo>
                    <a:pt x="87457" y="67894"/>
                  </a:lnTo>
                  <a:lnTo>
                    <a:pt x="87457" y="0"/>
                  </a:lnTo>
                  <a:lnTo>
                    <a:pt x="120000" y="0"/>
                  </a:lnTo>
                  <a:lnTo>
                    <a:pt x="120000" y="120000"/>
                  </a:lnTo>
                  <a:lnTo>
                    <a:pt x="91525" y="120000"/>
                  </a:lnTo>
                  <a:lnTo>
                    <a:pt x="28474" y="48947"/>
                  </a:lnTo>
                  <a:lnTo>
                    <a:pt x="28474" y="120000"/>
                  </a:lnTo>
                  <a:lnTo>
                    <a:pt x="0" y="120000"/>
                  </a:lnTo>
                  <a:lnTo>
                    <a:pt x="0" y="0"/>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4" name="Shape 524"/>
            <p:cNvSpPr/>
            <p:nvPr/>
          </p:nvSpPr>
          <p:spPr>
            <a:xfrm>
              <a:off x="2711" y="3039"/>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1538" y="6315"/>
                    <a:pt x="120000" y="15789"/>
                  </a:cubicBezTo>
                  <a:cubicBezTo>
                    <a:pt x="101538" y="34736"/>
                    <a:pt x="101538" y="34736"/>
                    <a:pt x="101538" y="34736"/>
                  </a:cubicBezTo>
                  <a:cubicBezTo>
                    <a:pt x="87692" y="28421"/>
                    <a:pt x="73846" y="22105"/>
                    <a:pt x="64615" y="22105"/>
                  </a:cubicBezTo>
                  <a:cubicBezTo>
                    <a:pt x="50769" y="22105"/>
                    <a:pt x="41538" y="28421"/>
                    <a:pt x="41538" y="34736"/>
                  </a:cubicBezTo>
                  <a:cubicBezTo>
                    <a:pt x="41538" y="34736"/>
                    <a:pt x="41538" y="34736"/>
                    <a:pt x="41538" y="34736"/>
                  </a:cubicBezTo>
                  <a:cubicBezTo>
                    <a:pt x="41538" y="41052"/>
                    <a:pt x="50769" y="44210"/>
                    <a:pt x="73846"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5" name="Shape 525"/>
            <p:cNvSpPr/>
            <p:nvPr/>
          </p:nvSpPr>
          <p:spPr>
            <a:xfrm>
              <a:off x="1704" y="2844"/>
              <a:ext cx="129" cy="131"/>
            </a:xfrm>
            <a:custGeom>
              <a:avLst/>
              <a:gdLst/>
              <a:ahLst/>
              <a:cxnLst/>
              <a:rect l="0" t="0" r="0" b="0"/>
              <a:pathLst>
                <a:path w="120000" h="120000" extrusionOk="0">
                  <a:moveTo>
                    <a:pt x="40930" y="0"/>
                  </a:moveTo>
                  <a:lnTo>
                    <a:pt x="79069" y="0"/>
                  </a:lnTo>
                  <a:lnTo>
                    <a:pt x="120000" y="120000"/>
                  </a:lnTo>
                  <a:lnTo>
                    <a:pt x="82790" y="120000"/>
                  </a:lnTo>
                  <a:lnTo>
                    <a:pt x="77209" y="100763"/>
                  </a:lnTo>
                  <a:lnTo>
                    <a:pt x="42790" y="100763"/>
                  </a:lnTo>
                  <a:lnTo>
                    <a:pt x="37209" y="120000"/>
                  </a:lnTo>
                  <a:lnTo>
                    <a:pt x="0" y="120000"/>
                  </a:lnTo>
                  <a:lnTo>
                    <a:pt x="40930" y="0"/>
                  </a:lnTo>
                  <a:close/>
                  <a:moveTo>
                    <a:pt x="69767" y="75114"/>
                  </a:moveTo>
                  <a:lnTo>
                    <a:pt x="60465" y="43053"/>
                  </a:lnTo>
                  <a:lnTo>
                    <a:pt x="50232" y="75114"/>
                  </a:lnTo>
                  <a:lnTo>
                    <a:pt x="69767" y="75114"/>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6" name="Shape 526"/>
            <p:cNvSpPr/>
            <p:nvPr/>
          </p:nvSpPr>
          <p:spPr>
            <a:xfrm>
              <a:off x="1855" y="2844"/>
              <a:ext cx="87" cy="131"/>
            </a:xfrm>
            <a:custGeom>
              <a:avLst/>
              <a:gdLst/>
              <a:ahLst/>
              <a:cxnLst/>
              <a:rect l="0" t="0" r="0" b="0"/>
              <a:pathLst>
                <a:path w="120000" h="120000" extrusionOk="0">
                  <a:moveTo>
                    <a:pt x="0" y="0"/>
                  </a:moveTo>
                  <a:lnTo>
                    <a:pt x="53793" y="0"/>
                  </a:lnTo>
                  <a:lnTo>
                    <a:pt x="53793" y="86106"/>
                  </a:lnTo>
                  <a:lnTo>
                    <a:pt x="120000" y="86106"/>
                  </a:lnTo>
                  <a:lnTo>
                    <a:pt x="120000" y="120000"/>
                  </a:lnTo>
                  <a:lnTo>
                    <a:pt x="0" y="120000"/>
                  </a:lnTo>
                  <a:lnTo>
                    <a:pt x="0" y="0"/>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7" name="Shape 527"/>
            <p:cNvSpPr/>
            <p:nvPr/>
          </p:nvSpPr>
          <p:spPr>
            <a:xfrm>
              <a:off x="1970" y="2844"/>
              <a:ext cx="87" cy="131"/>
            </a:xfrm>
            <a:custGeom>
              <a:avLst/>
              <a:gdLst/>
              <a:ahLst/>
              <a:cxnLst/>
              <a:rect l="0" t="0" r="0" b="0"/>
              <a:pathLst>
                <a:path w="120000" h="120000" extrusionOk="0">
                  <a:moveTo>
                    <a:pt x="0" y="0"/>
                  </a:moveTo>
                  <a:lnTo>
                    <a:pt x="52413" y="0"/>
                  </a:lnTo>
                  <a:lnTo>
                    <a:pt x="52413" y="86106"/>
                  </a:lnTo>
                  <a:lnTo>
                    <a:pt x="120000" y="86106"/>
                  </a:lnTo>
                  <a:lnTo>
                    <a:pt x="120000" y="120000"/>
                  </a:lnTo>
                  <a:lnTo>
                    <a:pt x="0" y="120000"/>
                  </a:lnTo>
                  <a:lnTo>
                    <a:pt x="0" y="0"/>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8" name="Shape 528"/>
            <p:cNvSpPr/>
            <p:nvPr/>
          </p:nvSpPr>
          <p:spPr>
            <a:xfrm>
              <a:off x="2107" y="2844"/>
              <a:ext cx="103" cy="131"/>
            </a:xfrm>
            <a:custGeom>
              <a:avLst/>
              <a:gdLst/>
              <a:ahLst/>
              <a:cxnLst/>
              <a:rect l="0" t="0" r="0" b="0"/>
              <a:pathLst>
                <a:path w="120000" h="120000" extrusionOk="0">
                  <a:moveTo>
                    <a:pt x="38446" y="32061"/>
                  </a:moveTo>
                  <a:lnTo>
                    <a:pt x="0" y="32061"/>
                  </a:lnTo>
                  <a:lnTo>
                    <a:pt x="0" y="0"/>
                  </a:lnTo>
                  <a:lnTo>
                    <a:pt x="120000" y="0"/>
                  </a:lnTo>
                  <a:lnTo>
                    <a:pt x="120000" y="32061"/>
                  </a:lnTo>
                  <a:lnTo>
                    <a:pt x="82718" y="32061"/>
                  </a:lnTo>
                  <a:lnTo>
                    <a:pt x="82718" y="120000"/>
                  </a:lnTo>
                  <a:lnTo>
                    <a:pt x="38446" y="120000"/>
                  </a:lnTo>
                  <a:lnTo>
                    <a:pt x="38446" y="32061"/>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9" name="Shape 529"/>
            <p:cNvSpPr/>
            <p:nvPr/>
          </p:nvSpPr>
          <p:spPr>
            <a:xfrm>
              <a:off x="2237" y="2844"/>
              <a:ext cx="109" cy="131"/>
            </a:xfrm>
            <a:custGeom>
              <a:avLst/>
              <a:gdLst/>
              <a:ahLst/>
              <a:cxnLst/>
              <a:rect l="0" t="0" r="0" b="0"/>
              <a:pathLst>
                <a:path w="120000" h="120000" extrusionOk="0">
                  <a:moveTo>
                    <a:pt x="0" y="0"/>
                  </a:moveTo>
                  <a:cubicBezTo>
                    <a:pt x="57777" y="0"/>
                    <a:pt x="57777" y="0"/>
                    <a:pt x="57777" y="0"/>
                  </a:cubicBezTo>
                  <a:cubicBezTo>
                    <a:pt x="80000" y="0"/>
                    <a:pt x="95555" y="3750"/>
                    <a:pt x="104444" y="13125"/>
                  </a:cubicBezTo>
                  <a:cubicBezTo>
                    <a:pt x="113333" y="18750"/>
                    <a:pt x="117777" y="28125"/>
                    <a:pt x="117777" y="41250"/>
                  </a:cubicBezTo>
                  <a:cubicBezTo>
                    <a:pt x="117777" y="41250"/>
                    <a:pt x="117777" y="41250"/>
                    <a:pt x="117777" y="41250"/>
                  </a:cubicBezTo>
                  <a:cubicBezTo>
                    <a:pt x="117777" y="60000"/>
                    <a:pt x="106666" y="69375"/>
                    <a:pt x="93333" y="76875"/>
                  </a:cubicBezTo>
                  <a:cubicBezTo>
                    <a:pt x="120000" y="120000"/>
                    <a:pt x="120000" y="120000"/>
                    <a:pt x="120000" y="120000"/>
                  </a:cubicBezTo>
                  <a:cubicBezTo>
                    <a:pt x="71111" y="120000"/>
                    <a:pt x="71111" y="120000"/>
                    <a:pt x="71111" y="120000"/>
                  </a:cubicBezTo>
                  <a:cubicBezTo>
                    <a:pt x="48888" y="84375"/>
                    <a:pt x="48888" y="84375"/>
                    <a:pt x="48888" y="84375"/>
                  </a:cubicBezTo>
                  <a:cubicBezTo>
                    <a:pt x="42222" y="84375"/>
                    <a:pt x="42222" y="84375"/>
                    <a:pt x="42222" y="84375"/>
                  </a:cubicBezTo>
                  <a:cubicBezTo>
                    <a:pt x="42222" y="120000"/>
                    <a:pt x="42222" y="120000"/>
                    <a:pt x="42222" y="120000"/>
                  </a:cubicBezTo>
                  <a:cubicBezTo>
                    <a:pt x="0" y="120000"/>
                    <a:pt x="0" y="120000"/>
                    <a:pt x="0" y="120000"/>
                  </a:cubicBezTo>
                  <a:lnTo>
                    <a:pt x="0" y="0"/>
                  </a:lnTo>
                  <a:close/>
                  <a:moveTo>
                    <a:pt x="57777" y="58125"/>
                  </a:moveTo>
                  <a:cubicBezTo>
                    <a:pt x="66666" y="58125"/>
                    <a:pt x="73333" y="52500"/>
                    <a:pt x="73333" y="45000"/>
                  </a:cubicBezTo>
                  <a:cubicBezTo>
                    <a:pt x="73333" y="43125"/>
                    <a:pt x="73333" y="43125"/>
                    <a:pt x="73333" y="43125"/>
                  </a:cubicBezTo>
                  <a:cubicBezTo>
                    <a:pt x="73333" y="35625"/>
                    <a:pt x="66666" y="30000"/>
                    <a:pt x="57777" y="30000"/>
                  </a:cubicBezTo>
                  <a:cubicBezTo>
                    <a:pt x="42222" y="30000"/>
                    <a:pt x="42222" y="30000"/>
                    <a:pt x="42222" y="30000"/>
                  </a:cubicBezTo>
                  <a:cubicBezTo>
                    <a:pt x="42222" y="58125"/>
                    <a:pt x="42222" y="58125"/>
                    <a:pt x="42222" y="58125"/>
                  </a:cubicBezTo>
                  <a:lnTo>
                    <a:pt x="57777" y="58125"/>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30" name="Shape 530"/>
            <p:cNvSpPr/>
            <p:nvPr/>
          </p:nvSpPr>
          <p:spPr>
            <a:xfrm>
              <a:off x="2360" y="2844"/>
              <a:ext cx="131" cy="131"/>
            </a:xfrm>
            <a:custGeom>
              <a:avLst/>
              <a:gdLst/>
              <a:ahLst/>
              <a:cxnLst/>
              <a:rect l="0" t="0" r="0" b="0"/>
              <a:pathLst>
                <a:path w="120000" h="120000" extrusionOk="0">
                  <a:moveTo>
                    <a:pt x="41221" y="0"/>
                  </a:moveTo>
                  <a:lnTo>
                    <a:pt x="79694" y="0"/>
                  </a:lnTo>
                  <a:lnTo>
                    <a:pt x="120000" y="120000"/>
                  </a:lnTo>
                  <a:lnTo>
                    <a:pt x="81526" y="120000"/>
                  </a:lnTo>
                  <a:lnTo>
                    <a:pt x="76030" y="100763"/>
                  </a:lnTo>
                  <a:lnTo>
                    <a:pt x="43053" y="100763"/>
                  </a:lnTo>
                  <a:lnTo>
                    <a:pt x="39389" y="120000"/>
                  </a:lnTo>
                  <a:lnTo>
                    <a:pt x="0" y="120000"/>
                  </a:lnTo>
                  <a:lnTo>
                    <a:pt x="41221" y="0"/>
                  </a:lnTo>
                  <a:close/>
                  <a:moveTo>
                    <a:pt x="68702" y="75114"/>
                  </a:moveTo>
                  <a:lnTo>
                    <a:pt x="59541" y="43053"/>
                  </a:lnTo>
                  <a:lnTo>
                    <a:pt x="50381" y="75114"/>
                  </a:lnTo>
                  <a:lnTo>
                    <a:pt x="68702" y="75114"/>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31" name="Shape 531"/>
            <p:cNvSpPr/>
            <p:nvPr/>
          </p:nvSpPr>
          <p:spPr>
            <a:xfrm>
              <a:off x="2515" y="2844"/>
              <a:ext cx="91" cy="131"/>
            </a:xfrm>
            <a:custGeom>
              <a:avLst/>
              <a:gdLst/>
              <a:ahLst/>
              <a:cxnLst/>
              <a:rect l="0" t="0" r="0" b="0"/>
              <a:pathLst>
                <a:path w="120000" h="120000" extrusionOk="0">
                  <a:moveTo>
                    <a:pt x="0" y="0"/>
                  </a:moveTo>
                  <a:lnTo>
                    <a:pt x="120000" y="0"/>
                  </a:lnTo>
                  <a:lnTo>
                    <a:pt x="120000" y="32061"/>
                  </a:lnTo>
                  <a:lnTo>
                    <a:pt x="52173" y="32061"/>
                  </a:lnTo>
                  <a:lnTo>
                    <a:pt x="52173" y="48549"/>
                  </a:lnTo>
                  <a:lnTo>
                    <a:pt x="114782" y="48549"/>
                  </a:lnTo>
                  <a:lnTo>
                    <a:pt x="114782" y="78778"/>
                  </a:lnTo>
                  <a:lnTo>
                    <a:pt x="52173" y="78778"/>
                  </a:lnTo>
                  <a:lnTo>
                    <a:pt x="52173" y="120000"/>
                  </a:lnTo>
                  <a:lnTo>
                    <a:pt x="0" y="120000"/>
                  </a:lnTo>
                  <a:lnTo>
                    <a:pt x="0" y="0"/>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32" name="Shape 532"/>
            <p:cNvSpPr/>
            <p:nvPr/>
          </p:nvSpPr>
          <p:spPr>
            <a:xfrm>
              <a:off x="2638" y="2844"/>
              <a:ext cx="89" cy="131"/>
            </a:xfrm>
            <a:custGeom>
              <a:avLst/>
              <a:gdLst/>
              <a:ahLst/>
              <a:cxnLst/>
              <a:rect l="0" t="0" r="0" b="0"/>
              <a:pathLst>
                <a:path w="120000" h="120000" extrusionOk="0">
                  <a:moveTo>
                    <a:pt x="0" y="0"/>
                  </a:moveTo>
                  <a:lnTo>
                    <a:pt x="120000" y="0"/>
                  </a:lnTo>
                  <a:lnTo>
                    <a:pt x="120000" y="32061"/>
                  </a:lnTo>
                  <a:lnTo>
                    <a:pt x="50666" y="32061"/>
                  </a:lnTo>
                  <a:lnTo>
                    <a:pt x="50666" y="48549"/>
                  </a:lnTo>
                  <a:lnTo>
                    <a:pt x="114666" y="48549"/>
                  </a:lnTo>
                  <a:lnTo>
                    <a:pt x="114666" y="78778"/>
                  </a:lnTo>
                  <a:lnTo>
                    <a:pt x="50666" y="78778"/>
                  </a:lnTo>
                  <a:lnTo>
                    <a:pt x="50666" y="120000"/>
                  </a:lnTo>
                  <a:lnTo>
                    <a:pt x="0" y="120000"/>
                  </a:lnTo>
                  <a:lnTo>
                    <a:pt x="0" y="0"/>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33" name="Shape 533"/>
            <p:cNvSpPr/>
            <p:nvPr/>
          </p:nvSpPr>
          <p:spPr>
            <a:xfrm>
              <a:off x="2762" y="2844"/>
              <a:ext cx="39" cy="131"/>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34" name="Shape 534"/>
            <p:cNvSpPr/>
            <p:nvPr/>
          </p:nvSpPr>
          <p:spPr>
            <a:xfrm>
              <a:off x="2828" y="2842"/>
              <a:ext cx="109" cy="135"/>
            </a:xfrm>
            <a:custGeom>
              <a:avLst/>
              <a:gdLst/>
              <a:ahLst/>
              <a:cxnLst/>
              <a:rect l="0" t="0" r="0" b="0"/>
              <a:pathLst>
                <a:path w="120000" h="120000" extrusionOk="0">
                  <a:moveTo>
                    <a:pt x="0" y="61818"/>
                  </a:moveTo>
                  <a:cubicBezTo>
                    <a:pt x="0" y="58181"/>
                    <a:pt x="0" y="58181"/>
                    <a:pt x="0" y="58181"/>
                  </a:cubicBezTo>
                  <a:cubicBezTo>
                    <a:pt x="0" y="21818"/>
                    <a:pt x="31111" y="0"/>
                    <a:pt x="66666" y="0"/>
                  </a:cubicBezTo>
                  <a:cubicBezTo>
                    <a:pt x="91111" y="0"/>
                    <a:pt x="106666" y="7272"/>
                    <a:pt x="120000" y="21818"/>
                  </a:cubicBezTo>
                  <a:cubicBezTo>
                    <a:pt x="88888" y="43636"/>
                    <a:pt x="88888" y="43636"/>
                    <a:pt x="88888" y="43636"/>
                  </a:cubicBezTo>
                  <a:cubicBezTo>
                    <a:pt x="84444" y="38181"/>
                    <a:pt x="77777" y="32727"/>
                    <a:pt x="68888" y="32727"/>
                  </a:cubicBezTo>
                  <a:cubicBezTo>
                    <a:pt x="53333" y="32727"/>
                    <a:pt x="44444" y="41818"/>
                    <a:pt x="44444" y="58181"/>
                  </a:cubicBezTo>
                  <a:cubicBezTo>
                    <a:pt x="44444" y="60000"/>
                    <a:pt x="44444" y="60000"/>
                    <a:pt x="44444" y="60000"/>
                  </a:cubicBezTo>
                  <a:cubicBezTo>
                    <a:pt x="44444" y="78181"/>
                    <a:pt x="55555" y="87272"/>
                    <a:pt x="68888" y="87272"/>
                  </a:cubicBezTo>
                  <a:cubicBezTo>
                    <a:pt x="80000" y="87272"/>
                    <a:pt x="86666" y="81818"/>
                    <a:pt x="91111" y="74545"/>
                  </a:cubicBezTo>
                  <a:cubicBezTo>
                    <a:pt x="120000" y="96363"/>
                    <a:pt x="120000" y="96363"/>
                    <a:pt x="120000" y="96363"/>
                  </a:cubicBezTo>
                  <a:cubicBezTo>
                    <a:pt x="108888" y="109090"/>
                    <a:pt x="93333" y="120000"/>
                    <a:pt x="64444" y="120000"/>
                  </a:cubicBezTo>
                  <a:cubicBezTo>
                    <a:pt x="31111" y="120000"/>
                    <a:pt x="0" y="98181"/>
                    <a:pt x="0" y="61818"/>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grpSp>
      <p:sp>
        <p:nvSpPr>
          <p:cNvPr id="535" name="Shape 535"/>
          <p:cNvSpPr txBox="1">
            <a:spLocks noGrp="1"/>
          </p:cNvSpPr>
          <p:nvPr>
            <p:ph type="body" idx="1"/>
          </p:nvPr>
        </p:nvSpPr>
        <p:spPr>
          <a:xfrm>
            <a:off x="522181" y="463854"/>
            <a:ext cx="3231896" cy="20970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4600" b="0" i="0" u="none" strike="noStrike" cap="none">
                <a:solidFill>
                  <a:schemeClr val="lt1"/>
                </a:solidFill>
                <a:latin typeface="Montserrat"/>
                <a:ea typeface="Montserrat"/>
                <a:cs typeface="Montserrat"/>
                <a:sym typeface="Montserrat"/>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536" name="Shape 536"/>
          <p:cNvSpPr txBox="1">
            <a:spLocks noGrp="1"/>
          </p:cNvSpPr>
          <p:nvPr>
            <p:ph type="body" idx="2"/>
          </p:nvPr>
        </p:nvSpPr>
        <p:spPr>
          <a:xfrm>
            <a:off x="522181" y="2480832"/>
            <a:ext cx="2086696" cy="120032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600" b="0" i="0" u="none" strike="noStrike" cap="none">
                <a:solidFill>
                  <a:schemeClr val="lt1"/>
                </a:solidFill>
                <a:latin typeface="Bitter"/>
                <a:ea typeface="Bitter"/>
                <a:cs typeface="Bitter"/>
                <a:sym typeface="Bitter"/>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902162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Quote Layout 1">
    <p:spTree>
      <p:nvGrpSpPr>
        <p:cNvPr id="1" name="Shape 139"/>
        <p:cNvGrpSpPr/>
        <p:nvPr/>
      </p:nvGrpSpPr>
      <p:grpSpPr>
        <a:xfrm>
          <a:off x="0" y="0"/>
          <a:ext cx="0" cy="0"/>
          <a:chOff x="0" y="0"/>
          <a:chExt cx="0" cy="0"/>
        </a:xfrm>
      </p:grpSpPr>
      <p:pic>
        <p:nvPicPr>
          <p:cNvPr id="6" name="Picture 2" descr="Image result for traffic on rural road aerial"/>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729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41" name="Shape 141"/>
          <p:cNvSpPr/>
          <p:nvPr/>
        </p:nvSpPr>
        <p:spPr>
          <a:xfrm>
            <a:off x="6878" y="0"/>
            <a:ext cx="12191998" cy="6858000"/>
          </a:xfrm>
          <a:prstGeom prst="rect">
            <a:avLst/>
          </a:prstGeom>
          <a:solidFill>
            <a:schemeClr val="bg1">
              <a:lumMod val="85000"/>
              <a:alpha val="77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sp>
        <p:nvSpPr>
          <p:cNvPr id="142" name="Shape 142"/>
          <p:cNvSpPr txBox="1">
            <a:spLocks noGrp="1"/>
          </p:cNvSpPr>
          <p:nvPr>
            <p:ph type="body" idx="1"/>
          </p:nvPr>
        </p:nvSpPr>
        <p:spPr>
          <a:xfrm>
            <a:off x="2564123" y="2675525"/>
            <a:ext cx="7276395" cy="167840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3200" b="0" i="0" u="none" strike="noStrike" cap="none">
                <a:solidFill>
                  <a:schemeClr val="lt1"/>
                </a:solidFill>
                <a:latin typeface="Lato"/>
                <a:ea typeface="Lato"/>
                <a:cs typeface="Lato"/>
                <a:sym typeface="Lato"/>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143" name="Shape 143"/>
          <p:cNvSpPr txBox="1">
            <a:spLocks noGrp="1"/>
          </p:cNvSpPr>
          <p:nvPr>
            <p:ph type="body" idx="2"/>
          </p:nvPr>
        </p:nvSpPr>
        <p:spPr>
          <a:xfrm>
            <a:off x="5298282" y="4461507"/>
            <a:ext cx="4298276" cy="369332"/>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lt1"/>
              </a:buClr>
              <a:buFont typeface="Arial"/>
              <a:buNone/>
              <a:defRPr sz="2000" b="0" i="0" u="none" strike="noStrike" cap="none">
                <a:solidFill>
                  <a:schemeClr val="lt1"/>
                </a:solidFill>
                <a:latin typeface="Bitter"/>
                <a:ea typeface="Bitter"/>
                <a:cs typeface="Bitter"/>
                <a:sym typeface="Bitter"/>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142862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Quote Layout 2">
    <p:spTree>
      <p:nvGrpSpPr>
        <p:cNvPr id="1" name="Shape 440"/>
        <p:cNvGrpSpPr/>
        <p:nvPr/>
      </p:nvGrpSpPr>
      <p:grpSpPr>
        <a:xfrm>
          <a:off x="0" y="0"/>
          <a:ext cx="0" cy="0"/>
          <a:chOff x="0" y="0"/>
          <a:chExt cx="0" cy="0"/>
        </a:xfrm>
      </p:grpSpPr>
      <p:pic>
        <p:nvPicPr>
          <p:cNvPr id="6148" name="Picture 4" descr="Image result for traffic on rural road aerial"/>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729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hape 141"/>
          <p:cNvSpPr/>
          <p:nvPr userDrawn="1"/>
        </p:nvSpPr>
        <p:spPr>
          <a:xfrm>
            <a:off x="11430" y="0"/>
            <a:ext cx="12164586" cy="6858000"/>
          </a:xfrm>
          <a:prstGeom prst="rect">
            <a:avLst/>
          </a:prstGeom>
          <a:solidFill>
            <a:schemeClr val="bg1">
              <a:lumMod val="85000"/>
              <a:alpha val="77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sp>
        <p:nvSpPr>
          <p:cNvPr id="443" name="Shape 443"/>
          <p:cNvSpPr txBox="1">
            <a:spLocks noGrp="1"/>
          </p:cNvSpPr>
          <p:nvPr>
            <p:ph type="body" idx="1"/>
          </p:nvPr>
        </p:nvSpPr>
        <p:spPr>
          <a:xfrm>
            <a:off x="5566133" y="4609289"/>
            <a:ext cx="4286785" cy="369332"/>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lt1"/>
              </a:buClr>
              <a:buFont typeface="Arial"/>
              <a:buNone/>
              <a:defRPr sz="2000" b="0" i="0" u="none" strike="noStrike" cap="none">
                <a:solidFill>
                  <a:schemeClr val="lt1"/>
                </a:solidFill>
                <a:latin typeface="Bitter"/>
                <a:ea typeface="Bitter"/>
                <a:cs typeface="Bitter"/>
                <a:sym typeface="Bitter"/>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444" name="Shape 444"/>
          <p:cNvSpPr txBox="1">
            <a:spLocks noGrp="1"/>
          </p:cNvSpPr>
          <p:nvPr>
            <p:ph type="body" idx="2"/>
          </p:nvPr>
        </p:nvSpPr>
        <p:spPr>
          <a:xfrm>
            <a:off x="2595574" y="2822578"/>
            <a:ext cx="7257345" cy="480131"/>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1000"/>
              </a:spcBef>
              <a:buClr>
                <a:srgbClr val="0C0C0C"/>
              </a:buClr>
              <a:buFont typeface="Arial"/>
              <a:buNone/>
              <a:defRPr sz="2800" b="0" i="0" u="none" strike="noStrike" cap="none">
                <a:solidFill>
                  <a:srgbClr val="0C0C0C"/>
                </a:solidFill>
                <a:latin typeface="Bitter"/>
                <a:ea typeface="Bitter"/>
                <a:cs typeface="Bitter"/>
                <a:sym typeface="Bitter"/>
              </a:defRPr>
            </a:lvl1pPr>
            <a:lvl2pPr marL="228600" marR="0" lvl="1" indent="0" algn="l" rtl="0">
              <a:lnSpc>
                <a:spcPct val="90000"/>
              </a:lnSpc>
              <a:spcBef>
                <a:spcPts val="500"/>
              </a:spcBef>
              <a:buClr>
                <a:schemeClr val="dk1"/>
              </a:buClr>
              <a:buFont typeface="Arial"/>
              <a:buNone/>
              <a:defRPr sz="1800" b="0" i="0" u="none" strike="noStrike" cap="none">
                <a:solidFill>
                  <a:schemeClr val="dk1"/>
                </a:solidFill>
                <a:latin typeface="Lato"/>
                <a:ea typeface="Lato"/>
                <a:cs typeface="Lato"/>
                <a:sym typeface="Lato"/>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445" name="Shape 445"/>
          <p:cNvSpPr txBox="1">
            <a:spLocks noGrp="1"/>
          </p:cNvSpPr>
          <p:nvPr>
            <p:ph type="body" idx="3"/>
          </p:nvPr>
        </p:nvSpPr>
        <p:spPr>
          <a:xfrm>
            <a:off x="2595574" y="3409225"/>
            <a:ext cx="7257345" cy="480131"/>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1000"/>
              </a:spcBef>
              <a:buClr>
                <a:srgbClr val="0C0C0C"/>
              </a:buClr>
              <a:buFont typeface="Arial"/>
              <a:buNone/>
              <a:defRPr sz="2800" b="0" i="0" u="none" strike="noStrike" cap="none">
                <a:solidFill>
                  <a:srgbClr val="0C0C0C"/>
                </a:solidFill>
                <a:latin typeface="Bitter"/>
                <a:ea typeface="Bitter"/>
                <a:cs typeface="Bitter"/>
                <a:sym typeface="Bitter"/>
              </a:defRPr>
            </a:lvl1pPr>
            <a:lvl2pPr marL="228600" marR="0" lvl="1" indent="0" algn="l" rtl="0">
              <a:lnSpc>
                <a:spcPct val="90000"/>
              </a:lnSpc>
              <a:spcBef>
                <a:spcPts val="500"/>
              </a:spcBef>
              <a:buClr>
                <a:schemeClr val="dk1"/>
              </a:buClr>
              <a:buFont typeface="Arial"/>
              <a:buNone/>
              <a:defRPr sz="1800" b="0" i="0" u="none" strike="noStrike" cap="none">
                <a:solidFill>
                  <a:schemeClr val="dk1"/>
                </a:solidFill>
                <a:latin typeface="Lato"/>
                <a:ea typeface="Lato"/>
                <a:cs typeface="Lato"/>
                <a:sym typeface="Lato"/>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446" name="Shape 446"/>
          <p:cNvSpPr txBox="1">
            <a:spLocks noGrp="1"/>
          </p:cNvSpPr>
          <p:nvPr>
            <p:ph type="body" idx="4"/>
          </p:nvPr>
        </p:nvSpPr>
        <p:spPr>
          <a:xfrm>
            <a:off x="2595574" y="3995871"/>
            <a:ext cx="7257345" cy="480131"/>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1000"/>
              </a:spcBef>
              <a:buClr>
                <a:srgbClr val="0C0C0C"/>
              </a:buClr>
              <a:buFont typeface="Arial"/>
              <a:buNone/>
              <a:defRPr sz="2800" b="0" i="0" u="none" strike="noStrike" cap="none">
                <a:solidFill>
                  <a:srgbClr val="0C0C0C"/>
                </a:solidFill>
                <a:latin typeface="Bitter"/>
                <a:ea typeface="Bitter"/>
                <a:cs typeface="Bitter"/>
                <a:sym typeface="Bitter"/>
              </a:defRPr>
            </a:lvl1pPr>
            <a:lvl2pPr marL="228600" marR="0" lvl="1" indent="0" algn="l" rtl="0">
              <a:lnSpc>
                <a:spcPct val="90000"/>
              </a:lnSpc>
              <a:spcBef>
                <a:spcPts val="500"/>
              </a:spcBef>
              <a:buClr>
                <a:schemeClr val="dk1"/>
              </a:buClr>
              <a:buFont typeface="Arial"/>
              <a:buNone/>
              <a:defRPr sz="1800" b="0" i="0" u="none" strike="noStrike" cap="none">
                <a:solidFill>
                  <a:schemeClr val="dk1"/>
                </a:solidFill>
                <a:latin typeface="Lato"/>
                <a:ea typeface="Lato"/>
                <a:cs typeface="Lato"/>
                <a:sym typeface="Lato"/>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72271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Layout">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838200" y="1483701"/>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Lato"/>
                <a:ea typeface="Lato"/>
                <a:cs typeface="Lato"/>
                <a:sym typeface="Lato"/>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109" name="Shape 109"/>
          <p:cNvSpPr/>
          <p:nvPr/>
        </p:nvSpPr>
        <p:spPr>
          <a:xfrm>
            <a:off x="0" y="0"/>
            <a:ext cx="12191998" cy="173735"/>
          </a:xfrm>
          <a:prstGeom prst="rect">
            <a:avLst/>
          </a:prstGeom>
          <a:gradFill>
            <a:gsLst>
              <a:gs pos="0">
                <a:srgbClr val="0077B5"/>
              </a:gs>
              <a:gs pos="50000">
                <a:srgbClr val="46A686"/>
              </a:gs>
              <a:gs pos="100000">
                <a:srgbClr val="7BAC42"/>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sp>
        <p:nvSpPr>
          <p:cNvPr id="110" name="Shape 110"/>
          <p:cNvSpPr txBox="1"/>
          <p:nvPr/>
        </p:nvSpPr>
        <p:spPr>
          <a:xfrm>
            <a:off x="11457138" y="6362478"/>
            <a:ext cx="546099" cy="29238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fr-FR" sz="1300">
                <a:solidFill>
                  <a:srgbClr val="7BAC42"/>
                </a:solidFill>
                <a:latin typeface="Lato"/>
                <a:ea typeface="Lato"/>
                <a:cs typeface="Lato"/>
                <a:sym typeface="Lato"/>
              </a:rPr>
              <a:t>‹#›</a:t>
            </a:fld>
            <a:endParaRPr lang="fr-FR" sz="1300">
              <a:solidFill>
                <a:srgbClr val="7BAC42"/>
              </a:solidFill>
              <a:latin typeface="Lato"/>
              <a:ea typeface="Lato"/>
              <a:cs typeface="Lato"/>
              <a:sym typeface="Lato"/>
            </a:endParaRPr>
          </a:p>
        </p:txBody>
      </p:sp>
      <p:sp>
        <p:nvSpPr>
          <p:cNvPr id="111" name="Shape 111"/>
          <p:cNvSpPr/>
          <p:nvPr/>
        </p:nvSpPr>
        <p:spPr>
          <a:xfrm>
            <a:off x="9474517" y="6362478"/>
            <a:ext cx="2023513" cy="29238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300">
                <a:solidFill>
                  <a:srgbClr val="7BAC42"/>
                </a:solidFill>
                <a:latin typeface="Lato"/>
                <a:ea typeface="Lato"/>
                <a:cs typeface="Lato"/>
                <a:sym typeface="Lato"/>
              </a:rPr>
              <a:t>AllTrafficSolutions.com    </a:t>
            </a:r>
          </a:p>
        </p:txBody>
      </p:sp>
      <p:cxnSp>
        <p:nvCxnSpPr>
          <p:cNvPr id="112" name="Shape 112"/>
          <p:cNvCxnSpPr/>
          <p:nvPr/>
        </p:nvCxnSpPr>
        <p:spPr>
          <a:xfrm>
            <a:off x="11482557" y="6404196"/>
            <a:ext cx="0" cy="237744"/>
          </a:xfrm>
          <a:prstGeom prst="straightConnector1">
            <a:avLst/>
          </a:prstGeom>
          <a:noFill/>
          <a:ln w="12700" cap="flat" cmpd="sng">
            <a:solidFill>
              <a:schemeClr val="accent1">
                <a:alpha val="87843"/>
              </a:schemeClr>
            </a:solidFill>
            <a:prstDash val="solid"/>
            <a:miter/>
            <a:headEnd type="none" w="med" len="med"/>
            <a:tailEnd type="none" w="med" len="med"/>
          </a:ln>
        </p:spPr>
      </p:cxnSp>
      <p:grpSp>
        <p:nvGrpSpPr>
          <p:cNvPr id="113" name="Shape 113"/>
          <p:cNvGrpSpPr/>
          <p:nvPr/>
        </p:nvGrpSpPr>
        <p:grpSpPr>
          <a:xfrm>
            <a:off x="281981" y="6154362"/>
            <a:ext cx="600190" cy="497397"/>
            <a:chOff x="3225" y="3186"/>
            <a:chExt cx="1231" cy="1020"/>
          </a:xfrm>
        </p:grpSpPr>
        <p:sp>
          <p:nvSpPr>
            <p:cNvPr id="114" name="Shape 114"/>
            <p:cNvSpPr/>
            <p:nvPr/>
          </p:nvSpPr>
          <p:spPr>
            <a:xfrm>
              <a:off x="4233" y="3593"/>
              <a:ext cx="26" cy="33"/>
            </a:xfrm>
            <a:custGeom>
              <a:avLst/>
              <a:gdLst/>
              <a:ahLst/>
              <a:cxnLst/>
              <a:rect l="0" t="0" r="0" b="0"/>
              <a:pathLst>
                <a:path w="120000" h="120000" extrusionOk="0">
                  <a:moveTo>
                    <a:pt x="0" y="0"/>
                  </a:moveTo>
                  <a:lnTo>
                    <a:pt x="120000" y="0"/>
                  </a:lnTo>
                  <a:lnTo>
                    <a:pt x="120000" y="18181"/>
                  </a:lnTo>
                  <a:lnTo>
                    <a:pt x="73846" y="18181"/>
                  </a:lnTo>
                  <a:lnTo>
                    <a:pt x="73846" y="120000"/>
                  </a:lnTo>
                  <a:lnTo>
                    <a:pt x="55384" y="120000"/>
                  </a:lnTo>
                  <a:lnTo>
                    <a:pt x="55384" y="18181"/>
                  </a:lnTo>
                  <a:lnTo>
                    <a:pt x="0" y="18181"/>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15" name="Shape 115"/>
            <p:cNvSpPr/>
            <p:nvPr/>
          </p:nvSpPr>
          <p:spPr>
            <a:xfrm>
              <a:off x="4266" y="3593"/>
              <a:ext cx="30" cy="33"/>
            </a:xfrm>
            <a:custGeom>
              <a:avLst/>
              <a:gdLst/>
              <a:ahLst/>
              <a:cxnLst/>
              <a:rect l="0" t="0" r="0" b="0"/>
              <a:pathLst>
                <a:path w="120000" h="120000" extrusionOk="0">
                  <a:moveTo>
                    <a:pt x="104000" y="120000"/>
                  </a:moveTo>
                  <a:cubicBezTo>
                    <a:pt x="104000" y="52500"/>
                    <a:pt x="104000" y="52500"/>
                    <a:pt x="104000" y="52500"/>
                  </a:cubicBezTo>
                  <a:cubicBezTo>
                    <a:pt x="104000" y="45000"/>
                    <a:pt x="104000" y="30000"/>
                    <a:pt x="104000" y="22500"/>
                  </a:cubicBezTo>
                  <a:cubicBezTo>
                    <a:pt x="104000" y="22500"/>
                    <a:pt x="104000" y="22500"/>
                    <a:pt x="104000" y="22500"/>
                  </a:cubicBezTo>
                  <a:cubicBezTo>
                    <a:pt x="72000" y="120000"/>
                    <a:pt x="72000" y="120000"/>
                    <a:pt x="72000" y="120000"/>
                  </a:cubicBezTo>
                  <a:cubicBezTo>
                    <a:pt x="48000" y="120000"/>
                    <a:pt x="48000" y="120000"/>
                    <a:pt x="48000" y="120000"/>
                  </a:cubicBezTo>
                  <a:cubicBezTo>
                    <a:pt x="16000" y="22500"/>
                    <a:pt x="16000" y="22500"/>
                    <a:pt x="16000" y="22500"/>
                  </a:cubicBezTo>
                  <a:cubicBezTo>
                    <a:pt x="16000" y="22500"/>
                    <a:pt x="16000" y="22500"/>
                    <a:pt x="16000" y="22500"/>
                  </a:cubicBezTo>
                  <a:cubicBezTo>
                    <a:pt x="16000" y="30000"/>
                    <a:pt x="16000" y="45000"/>
                    <a:pt x="16000" y="52500"/>
                  </a:cubicBezTo>
                  <a:cubicBezTo>
                    <a:pt x="16000" y="120000"/>
                    <a:pt x="16000" y="120000"/>
                    <a:pt x="16000" y="120000"/>
                  </a:cubicBezTo>
                  <a:cubicBezTo>
                    <a:pt x="0" y="120000"/>
                    <a:pt x="0" y="120000"/>
                    <a:pt x="0" y="120000"/>
                  </a:cubicBezTo>
                  <a:cubicBezTo>
                    <a:pt x="0" y="0"/>
                    <a:pt x="0" y="0"/>
                    <a:pt x="0" y="0"/>
                  </a:cubicBezTo>
                  <a:cubicBezTo>
                    <a:pt x="24000" y="0"/>
                    <a:pt x="24000" y="0"/>
                    <a:pt x="24000" y="0"/>
                  </a:cubicBezTo>
                  <a:cubicBezTo>
                    <a:pt x="56000" y="105000"/>
                    <a:pt x="56000" y="105000"/>
                    <a:pt x="56000" y="105000"/>
                  </a:cubicBezTo>
                  <a:cubicBezTo>
                    <a:pt x="64000" y="105000"/>
                    <a:pt x="64000" y="105000"/>
                    <a:pt x="64000" y="105000"/>
                  </a:cubicBezTo>
                  <a:cubicBezTo>
                    <a:pt x="96000" y="0"/>
                    <a:pt x="96000" y="0"/>
                    <a:pt x="96000" y="0"/>
                  </a:cubicBezTo>
                  <a:cubicBezTo>
                    <a:pt x="120000" y="0"/>
                    <a:pt x="120000" y="0"/>
                    <a:pt x="120000" y="0"/>
                  </a:cubicBezTo>
                  <a:cubicBezTo>
                    <a:pt x="120000" y="120000"/>
                    <a:pt x="120000" y="120000"/>
                    <a:pt x="120000" y="120000"/>
                  </a:cubicBezTo>
                  <a:lnTo>
                    <a:pt x="104000" y="12000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16" name="Shape 116"/>
            <p:cNvSpPr/>
            <p:nvPr/>
          </p:nvSpPr>
          <p:spPr>
            <a:xfrm>
              <a:off x="3695" y="3559"/>
              <a:ext cx="522" cy="646"/>
            </a:xfrm>
            <a:custGeom>
              <a:avLst/>
              <a:gdLst/>
              <a:ahLst/>
              <a:cxnLst/>
              <a:rect l="0" t="0" r="0" b="0"/>
              <a:pathLst>
                <a:path w="120000" h="120000" extrusionOk="0">
                  <a:moveTo>
                    <a:pt x="2316" y="106372"/>
                  </a:moveTo>
                  <a:cubicBezTo>
                    <a:pt x="11583" y="112050"/>
                    <a:pt x="22239" y="116593"/>
                    <a:pt x="33359" y="120000"/>
                  </a:cubicBezTo>
                  <a:cubicBezTo>
                    <a:pt x="83397" y="105615"/>
                    <a:pt x="120000" y="64353"/>
                    <a:pt x="120000" y="3406"/>
                  </a:cubicBezTo>
                  <a:cubicBezTo>
                    <a:pt x="114903" y="1892"/>
                    <a:pt x="108880" y="757"/>
                    <a:pt x="102393" y="0"/>
                  </a:cubicBezTo>
                  <a:cubicBezTo>
                    <a:pt x="24555" y="10977"/>
                    <a:pt x="0" y="64353"/>
                    <a:pt x="2316" y="106372"/>
                  </a:cubicBezTo>
                  <a:close/>
                </a:path>
              </a:pathLst>
            </a:custGeom>
            <a:solidFill>
              <a:srgbClr val="7AC143"/>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17" name="Shape 117"/>
            <p:cNvSpPr/>
            <p:nvPr/>
          </p:nvSpPr>
          <p:spPr>
            <a:xfrm>
              <a:off x="3559" y="3550"/>
              <a:ext cx="580" cy="583"/>
            </a:xfrm>
            <a:custGeom>
              <a:avLst/>
              <a:gdLst/>
              <a:ahLst/>
              <a:cxnLst/>
              <a:rect l="0" t="0" r="0" b="0"/>
              <a:pathLst>
                <a:path w="120000" h="120000" extrusionOk="0">
                  <a:moveTo>
                    <a:pt x="30000" y="120000"/>
                  </a:moveTo>
                  <a:cubicBezTo>
                    <a:pt x="17916" y="111188"/>
                    <a:pt x="7916" y="99860"/>
                    <a:pt x="0" y="86013"/>
                  </a:cubicBezTo>
                  <a:cubicBezTo>
                    <a:pt x="0" y="86013"/>
                    <a:pt x="0" y="86013"/>
                    <a:pt x="0" y="86013"/>
                  </a:cubicBezTo>
                  <a:cubicBezTo>
                    <a:pt x="7500" y="46993"/>
                    <a:pt x="39166" y="10909"/>
                    <a:pt x="105000" y="0"/>
                  </a:cubicBezTo>
                  <a:cubicBezTo>
                    <a:pt x="105000" y="0"/>
                    <a:pt x="105000" y="0"/>
                    <a:pt x="105000" y="0"/>
                  </a:cubicBezTo>
                  <a:cubicBezTo>
                    <a:pt x="110416" y="839"/>
                    <a:pt x="115416" y="1258"/>
                    <a:pt x="120000" y="2097"/>
                  </a:cubicBezTo>
                  <a:cubicBezTo>
                    <a:pt x="50000" y="14265"/>
                    <a:pt x="27916" y="73426"/>
                    <a:pt x="30000" y="12000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18" name="Shape 118"/>
            <p:cNvSpPr/>
            <p:nvPr/>
          </p:nvSpPr>
          <p:spPr>
            <a:xfrm>
              <a:off x="3465" y="3529"/>
              <a:ext cx="603" cy="438"/>
            </a:xfrm>
            <a:custGeom>
              <a:avLst/>
              <a:gdLst/>
              <a:ahLst/>
              <a:cxnLst/>
              <a:rect l="0" t="0" r="0" b="0"/>
              <a:pathLst>
                <a:path w="120000" h="120000" extrusionOk="0">
                  <a:moveTo>
                    <a:pt x="18862" y="120000"/>
                  </a:moveTo>
                  <a:cubicBezTo>
                    <a:pt x="6822" y="91534"/>
                    <a:pt x="0" y="55813"/>
                    <a:pt x="0" y="13395"/>
                  </a:cubicBezTo>
                  <a:cubicBezTo>
                    <a:pt x="25685" y="2232"/>
                    <a:pt x="80668" y="0"/>
                    <a:pt x="120000" y="5581"/>
                  </a:cubicBezTo>
                  <a:cubicBezTo>
                    <a:pt x="120000" y="5581"/>
                    <a:pt x="120000" y="5581"/>
                    <a:pt x="120000" y="5581"/>
                  </a:cubicBezTo>
                  <a:cubicBezTo>
                    <a:pt x="56588" y="20093"/>
                    <a:pt x="26086" y="68093"/>
                    <a:pt x="18862" y="12000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19" name="Shape 119"/>
            <p:cNvSpPr/>
            <p:nvPr/>
          </p:nvSpPr>
          <p:spPr>
            <a:xfrm>
              <a:off x="3395" y="3384"/>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6153" y="6315"/>
                    <a:pt x="120000" y="15789"/>
                  </a:cubicBezTo>
                  <a:cubicBezTo>
                    <a:pt x="101538" y="34736"/>
                    <a:pt x="101538" y="34736"/>
                    <a:pt x="101538" y="34736"/>
                  </a:cubicBezTo>
                  <a:cubicBezTo>
                    <a:pt x="87692" y="28421"/>
                    <a:pt x="78461" y="22105"/>
                    <a:pt x="64615" y="22105"/>
                  </a:cubicBezTo>
                  <a:cubicBezTo>
                    <a:pt x="50769" y="22105"/>
                    <a:pt x="41538" y="28421"/>
                    <a:pt x="41538" y="34736"/>
                  </a:cubicBezTo>
                  <a:cubicBezTo>
                    <a:pt x="41538" y="34736"/>
                    <a:pt x="41538" y="34736"/>
                    <a:pt x="41538" y="34736"/>
                  </a:cubicBezTo>
                  <a:cubicBezTo>
                    <a:pt x="41538" y="41052"/>
                    <a:pt x="50769" y="44210"/>
                    <a:pt x="78461"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0" name="Shape 120"/>
            <p:cNvSpPr/>
            <p:nvPr/>
          </p:nvSpPr>
          <p:spPr>
            <a:xfrm>
              <a:off x="3500" y="3384"/>
              <a:ext cx="67" cy="79"/>
            </a:xfrm>
            <a:custGeom>
              <a:avLst/>
              <a:gdLst/>
              <a:ahLst/>
              <a:cxnLst/>
              <a:rect l="0" t="0" r="0" b="0"/>
              <a:pathLst>
                <a:path w="120000" h="120000" extrusionOk="0">
                  <a:moveTo>
                    <a:pt x="0" y="61538"/>
                  </a:moveTo>
                  <a:cubicBezTo>
                    <a:pt x="0" y="58461"/>
                    <a:pt x="0" y="58461"/>
                    <a:pt x="0" y="58461"/>
                  </a:cubicBezTo>
                  <a:cubicBezTo>
                    <a:pt x="0" y="24615"/>
                    <a:pt x="25454" y="0"/>
                    <a:pt x="61818" y="0"/>
                  </a:cubicBezTo>
                  <a:cubicBezTo>
                    <a:pt x="94545" y="0"/>
                    <a:pt x="120000" y="24615"/>
                    <a:pt x="120000" y="58461"/>
                  </a:cubicBezTo>
                  <a:cubicBezTo>
                    <a:pt x="120000" y="61538"/>
                    <a:pt x="120000" y="61538"/>
                    <a:pt x="120000" y="61538"/>
                  </a:cubicBezTo>
                  <a:cubicBezTo>
                    <a:pt x="120000" y="95384"/>
                    <a:pt x="94545" y="120000"/>
                    <a:pt x="58181" y="120000"/>
                  </a:cubicBezTo>
                  <a:cubicBezTo>
                    <a:pt x="25454" y="120000"/>
                    <a:pt x="0" y="95384"/>
                    <a:pt x="0" y="61538"/>
                  </a:cubicBezTo>
                  <a:close/>
                  <a:moveTo>
                    <a:pt x="90909" y="61538"/>
                  </a:moveTo>
                  <a:cubicBezTo>
                    <a:pt x="90909" y="58461"/>
                    <a:pt x="90909" y="58461"/>
                    <a:pt x="90909" y="58461"/>
                  </a:cubicBezTo>
                  <a:cubicBezTo>
                    <a:pt x="90909" y="36923"/>
                    <a:pt x="80000" y="21538"/>
                    <a:pt x="58181" y="21538"/>
                  </a:cubicBezTo>
                  <a:cubicBezTo>
                    <a:pt x="40000" y="21538"/>
                    <a:pt x="29090" y="36923"/>
                    <a:pt x="29090" y="58461"/>
                  </a:cubicBezTo>
                  <a:cubicBezTo>
                    <a:pt x="29090" y="61538"/>
                    <a:pt x="29090" y="61538"/>
                    <a:pt x="29090" y="61538"/>
                  </a:cubicBezTo>
                  <a:cubicBezTo>
                    <a:pt x="29090" y="83076"/>
                    <a:pt x="40000" y="95384"/>
                    <a:pt x="61818" y="95384"/>
                  </a:cubicBezTo>
                  <a:cubicBezTo>
                    <a:pt x="80000" y="95384"/>
                    <a:pt x="90909" y="83076"/>
                    <a:pt x="90909" y="6153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1" name="Shape 121"/>
            <p:cNvSpPr/>
            <p:nvPr/>
          </p:nvSpPr>
          <p:spPr>
            <a:xfrm>
              <a:off x="3620" y="3386"/>
              <a:ext cx="46" cy="75"/>
            </a:xfrm>
            <a:custGeom>
              <a:avLst/>
              <a:gdLst/>
              <a:ahLst/>
              <a:cxnLst/>
              <a:rect l="0" t="0" r="0" b="0"/>
              <a:pathLst>
                <a:path w="120000" h="120000" extrusionOk="0">
                  <a:moveTo>
                    <a:pt x="0" y="0"/>
                  </a:moveTo>
                  <a:lnTo>
                    <a:pt x="40851" y="0"/>
                  </a:lnTo>
                  <a:lnTo>
                    <a:pt x="40851" y="96315"/>
                  </a:lnTo>
                  <a:lnTo>
                    <a:pt x="120000" y="96315"/>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2" name="Shape 122"/>
            <p:cNvSpPr/>
            <p:nvPr/>
          </p:nvSpPr>
          <p:spPr>
            <a:xfrm>
              <a:off x="3716" y="3386"/>
              <a:ext cx="56" cy="77"/>
            </a:xfrm>
            <a:custGeom>
              <a:avLst/>
              <a:gdLst/>
              <a:ahLst/>
              <a:cxnLst/>
              <a:rect l="0" t="0" r="0" b="0"/>
              <a:pathLst>
                <a:path w="120000" h="120000" extrusionOk="0">
                  <a:moveTo>
                    <a:pt x="0" y="72631"/>
                  </a:moveTo>
                  <a:cubicBezTo>
                    <a:pt x="0" y="0"/>
                    <a:pt x="0" y="0"/>
                    <a:pt x="0" y="0"/>
                  </a:cubicBezTo>
                  <a:cubicBezTo>
                    <a:pt x="34285" y="0"/>
                    <a:pt x="34285" y="0"/>
                    <a:pt x="34285" y="0"/>
                  </a:cubicBezTo>
                  <a:cubicBezTo>
                    <a:pt x="34285" y="72631"/>
                    <a:pt x="34285" y="72631"/>
                    <a:pt x="34285" y="72631"/>
                  </a:cubicBezTo>
                  <a:cubicBezTo>
                    <a:pt x="34285" y="88421"/>
                    <a:pt x="42857" y="94736"/>
                    <a:pt x="59999" y="94736"/>
                  </a:cubicBezTo>
                  <a:cubicBezTo>
                    <a:pt x="77142" y="94736"/>
                    <a:pt x="89999" y="88421"/>
                    <a:pt x="89999" y="72631"/>
                  </a:cubicBezTo>
                  <a:cubicBezTo>
                    <a:pt x="89999" y="0"/>
                    <a:pt x="89999" y="0"/>
                    <a:pt x="89999" y="0"/>
                  </a:cubicBezTo>
                  <a:cubicBezTo>
                    <a:pt x="119999" y="0"/>
                    <a:pt x="119999" y="0"/>
                    <a:pt x="119999" y="0"/>
                  </a:cubicBezTo>
                  <a:cubicBezTo>
                    <a:pt x="119999" y="69473"/>
                    <a:pt x="119999" y="69473"/>
                    <a:pt x="119999" y="69473"/>
                  </a:cubicBezTo>
                  <a:cubicBezTo>
                    <a:pt x="119999" y="104210"/>
                    <a:pt x="98571" y="120000"/>
                    <a:pt x="59999" y="120000"/>
                  </a:cubicBezTo>
                  <a:cubicBezTo>
                    <a:pt x="25714" y="120000"/>
                    <a:pt x="0" y="104210"/>
                    <a:pt x="0" y="72631"/>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3" name="Shape 123"/>
            <p:cNvSpPr/>
            <p:nvPr/>
          </p:nvSpPr>
          <p:spPr>
            <a:xfrm>
              <a:off x="3825" y="3386"/>
              <a:ext cx="52" cy="75"/>
            </a:xfrm>
            <a:custGeom>
              <a:avLst/>
              <a:gdLst/>
              <a:ahLst/>
              <a:cxnLst/>
              <a:rect l="0" t="0" r="0" b="0"/>
              <a:pathLst>
                <a:path w="120000" h="120000" extrusionOk="0">
                  <a:moveTo>
                    <a:pt x="41538" y="22105"/>
                  </a:moveTo>
                  <a:lnTo>
                    <a:pt x="0" y="22105"/>
                  </a:lnTo>
                  <a:lnTo>
                    <a:pt x="0" y="0"/>
                  </a:lnTo>
                  <a:lnTo>
                    <a:pt x="120000" y="0"/>
                  </a:lnTo>
                  <a:lnTo>
                    <a:pt x="120000" y="22105"/>
                  </a:lnTo>
                  <a:lnTo>
                    <a:pt x="78461" y="22105"/>
                  </a:lnTo>
                  <a:lnTo>
                    <a:pt x="78461" y="120000"/>
                  </a:lnTo>
                  <a:lnTo>
                    <a:pt x="41538" y="120000"/>
                  </a:lnTo>
                  <a:lnTo>
                    <a:pt x="41538" y="22105"/>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4" name="Shape 124"/>
            <p:cNvSpPr/>
            <p:nvPr/>
          </p:nvSpPr>
          <p:spPr>
            <a:xfrm>
              <a:off x="3934" y="3386"/>
              <a:ext cx="15" cy="75"/>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5" name="Shape 125"/>
            <p:cNvSpPr/>
            <p:nvPr/>
          </p:nvSpPr>
          <p:spPr>
            <a:xfrm>
              <a:off x="4002" y="3384"/>
              <a:ext cx="67" cy="79"/>
            </a:xfrm>
            <a:custGeom>
              <a:avLst/>
              <a:gdLst/>
              <a:ahLst/>
              <a:cxnLst/>
              <a:rect l="0" t="0" r="0" b="0"/>
              <a:pathLst>
                <a:path w="120000" h="120000" extrusionOk="0">
                  <a:moveTo>
                    <a:pt x="0" y="61538"/>
                  </a:moveTo>
                  <a:cubicBezTo>
                    <a:pt x="0" y="58461"/>
                    <a:pt x="0" y="58461"/>
                    <a:pt x="0" y="58461"/>
                  </a:cubicBezTo>
                  <a:cubicBezTo>
                    <a:pt x="0" y="24615"/>
                    <a:pt x="25454" y="0"/>
                    <a:pt x="58181" y="0"/>
                  </a:cubicBezTo>
                  <a:cubicBezTo>
                    <a:pt x="94545" y="0"/>
                    <a:pt x="120000" y="24615"/>
                    <a:pt x="120000" y="58461"/>
                  </a:cubicBezTo>
                  <a:cubicBezTo>
                    <a:pt x="120000" y="61538"/>
                    <a:pt x="120000" y="61538"/>
                    <a:pt x="120000" y="61538"/>
                  </a:cubicBezTo>
                  <a:cubicBezTo>
                    <a:pt x="120000" y="95384"/>
                    <a:pt x="94545" y="120000"/>
                    <a:pt x="58181" y="120000"/>
                  </a:cubicBezTo>
                  <a:cubicBezTo>
                    <a:pt x="21818" y="120000"/>
                    <a:pt x="0" y="95384"/>
                    <a:pt x="0" y="61538"/>
                  </a:cubicBezTo>
                  <a:close/>
                  <a:moveTo>
                    <a:pt x="90909" y="61538"/>
                  </a:moveTo>
                  <a:cubicBezTo>
                    <a:pt x="90909" y="58461"/>
                    <a:pt x="90909" y="58461"/>
                    <a:pt x="90909" y="58461"/>
                  </a:cubicBezTo>
                  <a:cubicBezTo>
                    <a:pt x="90909" y="36923"/>
                    <a:pt x="76363" y="21538"/>
                    <a:pt x="58181" y="21538"/>
                  </a:cubicBezTo>
                  <a:cubicBezTo>
                    <a:pt x="40000" y="21538"/>
                    <a:pt x="25454" y="36923"/>
                    <a:pt x="25454" y="58461"/>
                  </a:cubicBezTo>
                  <a:cubicBezTo>
                    <a:pt x="25454" y="61538"/>
                    <a:pt x="25454" y="61538"/>
                    <a:pt x="25454" y="61538"/>
                  </a:cubicBezTo>
                  <a:cubicBezTo>
                    <a:pt x="25454" y="83076"/>
                    <a:pt x="40000" y="95384"/>
                    <a:pt x="58181" y="95384"/>
                  </a:cubicBezTo>
                  <a:cubicBezTo>
                    <a:pt x="80000" y="95384"/>
                    <a:pt x="90909" y="83076"/>
                    <a:pt x="90909" y="6153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6" name="Shape 126"/>
            <p:cNvSpPr/>
            <p:nvPr/>
          </p:nvSpPr>
          <p:spPr>
            <a:xfrm>
              <a:off x="4122" y="3386"/>
              <a:ext cx="58" cy="75"/>
            </a:xfrm>
            <a:custGeom>
              <a:avLst/>
              <a:gdLst/>
              <a:ahLst/>
              <a:cxnLst/>
              <a:rect l="0" t="0" r="0" b="0"/>
              <a:pathLst>
                <a:path w="120000" h="120000" extrusionOk="0">
                  <a:moveTo>
                    <a:pt x="0" y="0"/>
                  </a:moveTo>
                  <a:lnTo>
                    <a:pt x="28474" y="0"/>
                  </a:lnTo>
                  <a:lnTo>
                    <a:pt x="87457" y="67894"/>
                  </a:lnTo>
                  <a:lnTo>
                    <a:pt x="87457" y="0"/>
                  </a:lnTo>
                  <a:lnTo>
                    <a:pt x="120000" y="0"/>
                  </a:lnTo>
                  <a:lnTo>
                    <a:pt x="120000" y="120000"/>
                  </a:lnTo>
                  <a:lnTo>
                    <a:pt x="91525" y="120000"/>
                  </a:lnTo>
                  <a:lnTo>
                    <a:pt x="28474" y="48947"/>
                  </a:lnTo>
                  <a:lnTo>
                    <a:pt x="28474"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7" name="Shape 127"/>
            <p:cNvSpPr/>
            <p:nvPr/>
          </p:nvSpPr>
          <p:spPr>
            <a:xfrm>
              <a:off x="4231" y="3384"/>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1538" y="6315"/>
                    <a:pt x="120000" y="15789"/>
                  </a:cubicBezTo>
                  <a:cubicBezTo>
                    <a:pt x="101538" y="34736"/>
                    <a:pt x="101538" y="34736"/>
                    <a:pt x="101538" y="34736"/>
                  </a:cubicBezTo>
                  <a:cubicBezTo>
                    <a:pt x="87692" y="28421"/>
                    <a:pt x="73846" y="22105"/>
                    <a:pt x="64615" y="22105"/>
                  </a:cubicBezTo>
                  <a:cubicBezTo>
                    <a:pt x="50769" y="22105"/>
                    <a:pt x="41538" y="28421"/>
                    <a:pt x="41538" y="34736"/>
                  </a:cubicBezTo>
                  <a:cubicBezTo>
                    <a:pt x="41538" y="34736"/>
                    <a:pt x="41538" y="34736"/>
                    <a:pt x="41538" y="34736"/>
                  </a:cubicBezTo>
                  <a:cubicBezTo>
                    <a:pt x="41538" y="41052"/>
                    <a:pt x="50769" y="44210"/>
                    <a:pt x="73846"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8" name="Shape 128"/>
            <p:cNvSpPr/>
            <p:nvPr/>
          </p:nvSpPr>
          <p:spPr>
            <a:xfrm>
              <a:off x="3225" y="3187"/>
              <a:ext cx="129" cy="131"/>
            </a:xfrm>
            <a:custGeom>
              <a:avLst/>
              <a:gdLst/>
              <a:ahLst/>
              <a:cxnLst/>
              <a:rect l="0" t="0" r="0" b="0"/>
              <a:pathLst>
                <a:path w="120000" h="120000" extrusionOk="0">
                  <a:moveTo>
                    <a:pt x="40930" y="0"/>
                  </a:moveTo>
                  <a:lnTo>
                    <a:pt x="79069" y="0"/>
                  </a:lnTo>
                  <a:lnTo>
                    <a:pt x="120000" y="120000"/>
                  </a:lnTo>
                  <a:lnTo>
                    <a:pt x="82790" y="120000"/>
                  </a:lnTo>
                  <a:lnTo>
                    <a:pt x="77209" y="100763"/>
                  </a:lnTo>
                  <a:lnTo>
                    <a:pt x="42790" y="100763"/>
                  </a:lnTo>
                  <a:lnTo>
                    <a:pt x="37209" y="120000"/>
                  </a:lnTo>
                  <a:lnTo>
                    <a:pt x="0" y="120000"/>
                  </a:lnTo>
                  <a:lnTo>
                    <a:pt x="40930" y="0"/>
                  </a:lnTo>
                  <a:close/>
                  <a:moveTo>
                    <a:pt x="69767" y="75114"/>
                  </a:moveTo>
                  <a:lnTo>
                    <a:pt x="60465" y="43053"/>
                  </a:lnTo>
                  <a:lnTo>
                    <a:pt x="50232" y="75114"/>
                  </a:lnTo>
                  <a:lnTo>
                    <a:pt x="69767" y="75114"/>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29" name="Shape 129"/>
            <p:cNvSpPr/>
            <p:nvPr/>
          </p:nvSpPr>
          <p:spPr>
            <a:xfrm>
              <a:off x="3375" y="3187"/>
              <a:ext cx="87" cy="131"/>
            </a:xfrm>
            <a:custGeom>
              <a:avLst/>
              <a:gdLst/>
              <a:ahLst/>
              <a:cxnLst/>
              <a:rect l="0" t="0" r="0" b="0"/>
              <a:pathLst>
                <a:path w="120000" h="120000" extrusionOk="0">
                  <a:moveTo>
                    <a:pt x="0" y="0"/>
                  </a:moveTo>
                  <a:lnTo>
                    <a:pt x="53793" y="0"/>
                  </a:lnTo>
                  <a:lnTo>
                    <a:pt x="53793" y="86106"/>
                  </a:lnTo>
                  <a:lnTo>
                    <a:pt x="120000" y="86106"/>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30" name="Shape 130"/>
            <p:cNvSpPr/>
            <p:nvPr/>
          </p:nvSpPr>
          <p:spPr>
            <a:xfrm>
              <a:off x="3490" y="3187"/>
              <a:ext cx="87" cy="131"/>
            </a:xfrm>
            <a:custGeom>
              <a:avLst/>
              <a:gdLst/>
              <a:ahLst/>
              <a:cxnLst/>
              <a:rect l="0" t="0" r="0" b="0"/>
              <a:pathLst>
                <a:path w="120000" h="120000" extrusionOk="0">
                  <a:moveTo>
                    <a:pt x="0" y="0"/>
                  </a:moveTo>
                  <a:lnTo>
                    <a:pt x="52413" y="0"/>
                  </a:lnTo>
                  <a:lnTo>
                    <a:pt x="52413" y="86106"/>
                  </a:lnTo>
                  <a:lnTo>
                    <a:pt x="120000" y="86106"/>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31" name="Shape 131"/>
            <p:cNvSpPr/>
            <p:nvPr/>
          </p:nvSpPr>
          <p:spPr>
            <a:xfrm>
              <a:off x="3627" y="3187"/>
              <a:ext cx="103" cy="131"/>
            </a:xfrm>
            <a:custGeom>
              <a:avLst/>
              <a:gdLst/>
              <a:ahLst/>
              <a:cxnLst/>
              <a:rect l="0" t="0" r="0" b="0"/>
              <a:pathLst>
                <a:path w="120000" h="120000" extrusionOk="0">
                  <a:moveTo>
                    <a:pt x="38446" y="32061"/>
                  </a:moveTo>
                  <a:lnTo>
                    <a:pt x="0" y="32061"/>
                  </a:lnTo>
                  <a:lnTo>
                    <a:pt x="0" y="0"/>
                  </a:lnTo>
                  <a:lnTo>
                    <a:pt x="120000" y="0"/>
                  </a:lnTo>
                  <a:lnTo>
                    <a:pt x="120000" y="32061"/>
                  </a:lnTo>
                  <a:lnTo>
                    <a:pt x="82718" y="32061"/>
                  </a:lnTo>
                  <a:lnTo>
                    <a:pt x="82718" y="120000"/>
                  </a:lnTo>
                  <a:lnTo>
                    <a:pt x="38446" y="120000"/>
                  </a:lnTo>
                  <a:lnTo>
                    <a:pt x="38446" y="32061"/>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32" name="Shape 132"/>
            <p:cNvSpPr/>
            <p:nvPr/>
          </p:nvSpPr>
          <p:spPr>
            <a:xfrm>
              <a:off x="3756" y="3187"/>
              <a:ext cx="109" cy="131"/>
            </a:xfrm>
            <a:custGeom>
              <a:avLst/>
              <a:gdLst/>
              <a:ahLst/>
              <a:cxnLst/>
              <a:rect l="0" t="0" r="0" b="0"/>
              <a:pathLst>
                <a:path w="120000" h="120000" extrusionOk="0">
                  <a:moveTo>
                    <a:pt x="0" y="0"/>
                  </a:moveTo>
                  <a:cubicBezTo>
                    <a:pt x="57777" y="0"/>
                    <a:pt x="57777" y="0"/>
                    <a:pt x="57777" y="0"/>
                  </a:cubicBezTo>
                  <a:cubicBezTo>
                    <a:pt x="80000" y="0"/>
                    <a:pt x="95555" y="3750"/>
                    <a:pt x="104444" y="13125"/>
                  </a:cubicBezTo>
                  <a:cubicBezTo>
                    <a:pt x="113333" y="18750"/>
                    <a:pt x="117777" y="28125"/>
                    <a:pt x="117777" y="41250"/>
                  </a:cubicBezTo>
                  <a:cubicBezTo>
                    <a:pt x="117777" y="41250"/>
                    <a:pt x="117777" y="41250"/>
                    <a:pt x="117777" y="41250"/>
                  </a:cubicBezTo>
                  <a:cubicBezTo>
                    <a:pt x="117777" y="60000"/>
                    <a:pt x="106666" y="69375"/>
                    <a:pt x="93333" y="76875"/>
                  </a:cubicBezTo>
                  <a:cubicBezTo>
                    <a:pt x="120000" y="120000"/>
                    <a:pt x="120000" y="120000"/>
                    <a:pt x="120000" y="120000"/>
                  </a:cubicBezTo>
                  <a:cubicBezTo>
                    <a:pt x="71111" y="120000"/>
                    <a:pt x="71111" y="120000"/>
                    <a:pt x="71111" y="120000"/>
                  </a:cubicBezTo>
                  <a:cubicBezTo>
                    <a:pt x="48888" y="84375"/>
                    <a:pt x="48888" y="84375"/>
                    <a:pt x="48888" y="84375"/>
                  </a:cubicBezTo>
                  <a:cubicBezTo>
                    <a:pt x="42222" y="84375"/>
                    <a:pt x="42222" y="84375"/>
                    <a:pt x="42222" y="84375"/>
                  </a:cubicBezTo>
                  <a:cubicBezTo>
                    <a:pt x="42222" y="120000"/>
                    <a:pt x="42222" y="120000"/>
                    <a:pt x="42222" y="120000"/>
                  </a:cubicBezTo>
                  <a:cubicBezTo>
                    <a:pt x="0" y="120000"/>
                    <a:pt x="0" y="120000"/>
                    <a:pt x="0" y="120000"/>
                  </a:cubicBezTo>
                  <a:lnTo>
                    <a:pt x="0" y="0"/>
                  </a:lnTo>
                  <a:close/>
                  <a:moveTo>
                    <a:pt x="57777" y="58125"/>
                  </a:moveTo>
                  <a:cubicBezTo>
                    <a:pt x="66666" y="58125"/>
                    <a:pt x="73333" y="52500"/>
                    <a:pt x="73333" y="45000"/>
                  </a:cubicBezTo>
                  <a:cubicBezTo>
                    <a:pt x="73333" y="43125"/>
                    <a:pt x="73333" y="43125"/>
                    <a:pt x="73333" y="43125"/>
                  </a:cubicBezTo>
                  <a:cubicBezTo>
                    <a:pt x="73333" y="35625"/>
                    <a:pt x="66666" y="30000"/>
                    <a:pt x="57777" y="30000"/>
                  </a:cubicBezTo>
                  <a:cubicBezTo>
                    <a:pt x="42222" y="30000"/>
                    <a:pt x="42222" y="30000"/>
                    <a:pt x="42222" y="30000"/>
                  </a:cubicBezTo>
                  <a:cubicBezTo>
                    <a:pt x="42222" y="58125"/>
                    <a:pt x="42222" y="58125"/>
                    <a:pt x="42222" y="58125"/>
                  </a:cubicBezTo>
                  <a:lnTo>
                    <a:pt x="57777" y="58125"/>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33" name="Shape 133"/>
            <p:cNvSpPr/>
            <p:nvPr/>
          </p:nvSpPr>
          <p:spPr>
            <a:xfrm>
              <a:off x="3879" y="3187"/>
              <a:ext cx="131" cy="131"/>
            </a:xfrm>
            <a:custGeom>
              <a:avLst/>
              <a:gdLst/>
              <a:ahLst/>
              <a:cxnLst/>
              <a:rect l="0" t="0" r="0" b="0"/>
              <a:pathLst>
                <a:path w="120000" h="120000" extrusionOk="0">
                  <a:moveTo>
                    <a:pt x="41221" y="0"/>
                  </a:moveTo>
                  <a:lnTo>
                    <a:pt x="79694" y="0"/>
                  </a:lnTo>
                  <a:lnTo>
                    <a:pt x="120000" y="120000"/>
                  </a:lnTo>
                  <a:lnTo>
                    <a:pt x="81526" y="120000"/>
                  </a:lnTo>
                  <a:lnTo>
                    <a:pt x="76030" y="100763"/>
                  </a:lnTo>
                  <a:lnTo>
                    <a:pt x="43053" y="100763"/>
                  </a:lnTo>
                  <a:lnTo>
                    <a:pt x="39389" y="120000"/>
                  </a:lnTo>
                  <a:lnTo>
                    <a:pt x="0" y="120000"/>
                  </a:lnTo>
                  <a:lnTo>
                    <a:pt x="41221" y="0"/>
                  </a:lnTo>
                  <a:close/>
                  <a:moveTo>
                    <a:pt x="68702" y="75114"/>
                  </a:moveTo>
                  <a:lnTo>
                    <a:pt x="59541" y="43053"/>
                  </a:lnTo>
                  <a:lnTo>
                    <a:pt x="50381" y="75114"/>
                  </a:lnTo>
                  <a:lnTo>
                    <a:pt x="68702" y="75114"/>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34" name="Shape 134"/>
            <p:cNvSpPr/>
            <p:nvPr/>
          </p:nvSpPr>
          <p:spPr>
            <a:xfrm>
              <a:off x="4036" y="3187"/>
              <a:ext cx="91" cy="131"/>
            </a:xfrm>
            <a:custGeom>
              <a:avLst/>
              <a:gdLst/>
              <a:ahLst/>
              <a:cxnLst/>
              <a:rect l="0" t="0" r="0" b="0"/>
              <a:pathLst>
                <a:path w="120000" h="120000" extrusionOk="0">
                  <a:moveTo>
                    <a:pt x="0" y="0"/>
                  </a:moveTo>
                  <a:lnTo>
                    <a:pt x="120000" y="0"/>
                  </a:lnTo>
                  <a:lnTo>
                    <a:pt x="120000" y="32061"/>
                  </a:lnTo>
                  <a:lnTo>
                    <a:pt x="52173" y="32061"/>
                  </a:lnTo>
                  <a:lnTo>
                    <a:pt x="52173" y="48549"/>
                  </a:lnTo>
                  <a:lnTo>
                    <a:pt x="114782" y="48549"/>
                  </a:lnTo>
                  <a:lnTo>
                    <a:pt x="114782" y="78778"/>
                  </a:lnTo>
                  <a:lnTo>
                    <a:pt x="52173" y="78778"/>
                  </a:lnTo>
                  <a:lnTo>
                    <a:pt x="52173"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35" name="Shape 135"/>
            <p:cNvSpPr/>
            <p:nvPr/>
          </p:nvSpPr>
          <p:spPr>
            <a:xfrm>
              <a:off x="4159" y="3187"/>
              <a:ext cx="89" cy="131"/>
            </a:xfrm>
            <a:custGeom>
              <a:avLst/>
              <a:gdLst/>
              <a:ahLst/>
              <a:cxnLst/>
              <a:rect l="0" t="0" r="0" b="0"/>
              <a:pathLst>
                <a:path w="120000" h="120000" extrusionOk="0">
                  <a:moveTo>
                    <a:pt x="0" y="0"/>
                  </a:moveTo>
                  <a:lnTo>
                    <a:pt x="120000" y="0"/>
                  </a:lnTo>
                  <a:lnTo>
                    <a:pt x="120000" y="32061"/>
                  </a:lnTo>
                  <a:lnTo>
                    <a:pt x="50666" y="32061"/>
                  </a:lnTo>
                  <a:lnTo>
                    <a:pt x="50666" y="48549"/>
                  </a:lnTo>
                  <a:lnTo>
                    <a:pt x="114666" y="48549"/>
                  </a:lnTo>
                  <a:lnTo>
                    <a:pt x="114666" y="78778"/>
                  </a:lnTo>
                  <a:lnTo>
                    <a:pt x="50666" y="78778"/>
                  </a:lnTo>
                  <a:lnTo>
                    <a:pt x="50666"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36" name="Shape 136"/>
            <p:cNvSpPr/>
            <p:nvPr/>
          </p:nvSpPr>
          <p:spPr>
            <a:xfrm>
              <a:off x="4281" y="3187"/>
              <a:ext cx="39" cy="131"/>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137" name="Shape 137"/>
            <p:cNvSpPr/>
            <p:nvPr/>
          </p:nvSpPr>
          <p:spPr>
            <a:xfrm>
              <a:off x="4347" y="3186"/>
              <a:ext cx="109" cy="135"/>
            </a:xfrm>
            <a:custGeom>
              <a:avLst/>
              <a:gdLst/>
              <a:ahLst/>
              <a:cxnLst/>
              <a:rect l="0" t="0" r="0" b="0"/>
              <a:pathLst>
                <a:path w="120000" h="120000" extrusionOk="0">
                  <a:moveTo>
                    <a:pt x="0" y="61818"/>
                  </a:moveTo>
                  <a:cubicBezTo>
                    <a:pt x="0" y="58181"/>
                    <a:pt x="0" y="58181"/>
                    <a:pt x="0" y="58181"/>
                  </a:cubicBezTo>
                  <a:cubicBezTo>
                    <a:pt x="0" y="21818"/>
                    <a:pt x="31111" y="0"/>
                    <a:pt x="66666" y="0"/>
                  </a:cubicBezTo>
                  <a:cubicBezTo>
                    <a:pt x="91111" y="0"/>
                    <a:pt x="106666" y="7272"/>
                    <a:pt x="120000" y="21818"/>
                  </a:cubicBezTo>
                  <a:cubicBezTo>
                    <a:pt x="88888" y="43636"/>
                    <a:pt x="88888" y="43636"/>
                    <a:pt x="88888" y="43636"/>
                  </a:cubicBezTo>
                  <a:cubicBezTo>
                    <a:pt x="84444" y="38181"/>
                    <a:pt x="77777" y="32727"/>
                    <a:pt x="68888" y="32727"/>
                  </a:cubicBezTo>
                  <a:cubicBezTo>
                    <a:pt x="53333" y="32727"/>
                    <a:pt x="44444" y="41818"/>
                    <a:pt x="44444" y="58181"/>
                  </a:cubicBezTo>
                  <a:cubicBezTo>
                    <a:pt x="44444" y="60000"/>
                    <a:pt x="44444" y="60000"/>
                    <a:pt x="44444" y="60000"/>
                  </a:cubicBezTo>
                  <a:cubicBezTo>
                    <a:pt x="44444" y="78181"/>
                    <a:pt x="55555" y="87272"/>
                    <a:pt x="68888" y="87272"/>
                  </a:cubicBezTo>
                  <a:cubicBezTo>
                    <a:pt x="80000" y="87272"/>
                    <a:pt x="86666" y="81818"/>
                    <a:pt x="91111" y="74545"/>
                  </a:cubicBezTo>
                  <a:cubicBezTo>
                    <a:pt x="120000" y="96363"/>
                    <a:pt x="120000" y="96363"/>
                    <a:pt x="120000" y="96363"/>
                  </a:cubicBezTo>
                  <a:cubicBezTo>
                    <a:pt x="108888" y="109090"/>
                    <a:pt x="93333" y="120000"/>
                    <a:pt x="64444" y="120000"/>
                  </a:cubicBezTo>
                  <a:cubicBezTo>
                    <a:pt x="31111" y="120000"/>
                    <a:pt x="0" y="98181"/>
                    <a:pt x="0" y="6181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grpSp>
      <p:sp>
        <p:nvSpPr>
          <p:cNvPr id="138" name="Shape 138"/>
          <p:cNvSpPr txBox="1">
            <a:spLocks noGrp="1"/>
          </p:cNvSpPr>
          <p:nvPr>
            <p:ph type="body" idx="2"/>
          </p:nvPr>
        </p:nvSpPr>
        <p:spPr>
          <a:xfrm>
            <a:off x="0" y="407250"/>
            <a:ext cx="12192000" cy="75713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262626"/>
              </a:buClr>
              <a:buFont typeface="Arial"/>
              <a:buNone/>
              <a:defRPr sz="4800" b="0" i="0" u="none" strike="noStrike" cap="none">
                <a:solidFill>
                  <a:srgbClr val="262626"/>
                </a:solidFill>
                <a:latin typeface="Montserrat"/>
                <a:ea typeface="Montserrat"/>
                <a:cs typeface="Montserrat"/>
                <a:sym typeface="Montserrat"/>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821742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ing Layout">
    <p:spTree>
      <p:nvGrpSpPr>
        <p:cNvPr id="1" name="Shape 244"/>
        <p:cNvGrpSpPr/>
        <p:nvPr/>
      </p:nvGrpSpPr>
      <p:grpSpPr>
        <a:xfrm>
          <a:off x="0" y="0"/>
          <a:ext cx="0" cy="0"/>
          <a:chOff x="0" y="0"/>
          <a:chExt cx="0" cy="0"/>
        </a:xfrm>
      </p:grpSpPr>
      <p:grpSp>
        <p:nvGrpSpPr>
          <p:cNvPr id="33" name="Group 32"/>
          <p:cNvGrpSpPr/>
          <p:nvPr/>
        </p:nvGrpSpPr>
        <p:grpSpPr>
          <a:xfrm>
            <a:off x="0" y="0"/>
            <a:ext cx="12192000" cy="6858001"/>
            <a:chOff x="13042852" y="-43816"/>
            <a:chExt cx="12192000" cy="6858001"/>
          </a:xfrm>
        </p:grpSpPr>
        <p:grpSp>
          <p:nvGrpSpPr>
            <p:cNvPr id="37" name="Group 36"/>
            <p:cNvGrpSpPr/>
            <p:nvPr userDrawn="1"/>
          </p:nvGrpSpPr>
          <p:grpSpPr>
            <a:xfrm>
              <a:off x="13042852" y="-43816"/>
              <a:ext cx="12192000" cy="6858001"/>
              <a:chOff x="0" y="-1"/>
              <a:chExt cx="12192000" cy="6858001"/>
            </a:xfrm>
          </p:grpSpPr>
          <p:pic>
            <p:nvPicPr>
              <p:cNvPr id="38" name="Picture 3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6858001"/>
              </a:xfrm>
              <a:prstGeom prst="rect">
                <a:avLst/>
              </a:prstGeom>
            </p:spPr>
          </p:pic>
          <p:sp>
            <p:nvSpPr>
              <p:cNvPr id="39" name="Rectangle 38"/>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 Placeholder 39"/>
          <p:cNvSpPr>
            <a:spLocks noGrp="1"/>
          </p:cNvSpPr>
          <p:nvPr>
            <p:ph type="body" sz="quarter" idx="10" hasCustomPrompt="1"/>
          </p:nvPr>
        </p:nvSpPr>
        <p:spPr>
          <a:xfrm>
            <a:off x="1050127" y="2600355"/>
            <a:ext cx="9329738" cy="784830"/>
          </a:xfrm>
          <a:noFill/>
        </p:spPr>
        <p:txBody>
          <a:bodyPr wrap="square" rtlCol="0">
            <a:spAutoFit/>
          </a:bodyPr>
          <a:lstStyle>
            <a:lvl1pPr marL="0" indent="0">
              <a:buNone/>
              <a:defRPr lang="en-US" sz="5000" dirty="0" smtClean="0">
                <a:solidFill>
                  <a:schemeClr val="tx1">
                    <a:lumMod val="85000"/>
                    <a:lumOff val="15000"/>
                  </a:schemeClr>
                </a:solidFill>
                <a:latin typeface="Bitter" panose="00000500000000000000" pitchFamily="50" charset="0"/>
              </a:defRPr>
            </a:lvl1pPr>
          </a:lstStyle>
          <a:p>
            <a:pPr marL="0" lvl="0"/>
            <a:r>
              <a:rPr lang="en-US" noProof="0" dirty="0"/>
              <a:t>ALL TRAFFIC SOLUTIONS</a:t>
            </a:r>
          </a:p>
        </p:txBody>
      </p:sp>
      <p:sp>
        <p:nvSpPr>
          <p:cNvPr id="42" name="Text Placeholder 41"/>
          <p:cNvSpPr>
            <a:spLocks noGrp="1"/>
          </p:cNvSpPr>
          <p:nvPr>
            <p:ph type="body" sz="quarter" idx="11" hasCustomPrompt="1"/>
          </p:nvPr>
        </p:nvSpPr>
        <p:spPr>
          <a:xfrm>
            <a:off x="990600" y="3218671"/>
            <a:ext cx="9652000" cy="1588127"/>
          </a:xfrm>
          <a:noFill/>
        </p:spPr>
        <p:txBody>
          <a:bodyPr wrap="square" rtlCol="0">
            <a:spAutoFit/>
          </a:bodyPr>
          <a:lstStyle>
            <a:lvl1pPr marL="0" indent="0">
              <a:buNone/>
              <a:defRPr lang="en-US" sz="5400" dirty="0" smtClean="0">
                <a:solidFill>
                  <a:schemeClr val="accent2"/>
                </a:solidFill>
                <a:latin typeface="Montserrat" panose="00000500000000000000" pitchFamily="50" charset="0"/>
              </a:defRPr>
            </a:lvl1pPr>
          </a:lstStyle>
          <a:p>
            <a:pPr marL="0" lvl="0"/>
            <a:r>
              <a:rPr lang="en-US" dirty="0"/>
              <a:t>POWERPOINT PRESENTATION</a:t>
            </a:r>
          </a:p>
        </p:txBody>
      </p:sp>
      <p:sp>
        <p:nvSpPr>
          <p:cNvPr id="44" name="Text Placeholder 43"/>
          <p:cNvSpPr>
            <a:spLocks noGrp="1"/>
          </p:cNvSpPr>
          <p:nvPr>
            <p:ph type="body" sz="quarter" idx="12" hasCustomPrompt="1"/>
          </p:nvPr>
        </p:nvSpPr>
        <p:spPr>
          <a:xfrm>
            <a:off x="1035844" y="3959078"/>
            <a:ext cx="8572500" cy="313932"/>
          </a:xfrm>
          <a:noFill/>
        </p:spPr>
        <p:txBody>
          <a:bodyPr wrap="square" rtlCol="0">
            <a:spAutoFit/>
          </a:bodyPr>
          <a:lstStyle>
            <a:lvl1pPr marL="0" indent="0">
              <a:buNone/>
              <a:defRPr lang="en-US" sz="1600" dirty="0" smtClean="0">
                <a:solidFill>
                  <a:schemeClr val="tx1">
                    <a:lumMod val="85000"/>
                    <a:lumOff val="15000"/>
                  </a:schemeClr>
                </a:solidFill>
              </a:defRPr>
            </a:lvl1pPr>
          </a:lstStyle>
          <a:p>
            <a:pPr marL="0" lvl="0"/>
            <a:r>
              <a:rPr lang="en-US" dirty="0"/>
              <a:t>Presentation to:</a:t>
            </a:r>
          </a:p>
        </p:txBody>
      </p:sp>
      <p:sp>
        <p:nvSpPr>
          <p:cNvPr id="49" name="Rectangle 4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1742157726"/>
      </p:ext>
    </p:extLst>
  </p:cSld>
  <p:clrMapOvr>
    <a:masterClrMapping/>
  </p:clrMapOvr>
  <p:extLst mod="1">
    <p:ext uri="{DCECCB84-F9BA-43D5-87BE-67443E8EF086}">
      <p15:sldGuideLst xmlns:p15="http://schemas.microsoft.com/office/powerpoint/2012/main">
        <p15:guide id="1" orient="horz" pos="1728">
          <p15:clr>
            <a:srgbClr val="FBAE40"/>
          </p15:clr>
        </p15:guide>
        <p15:guide id="2" pos="720">
          <p15:clr>
            <a:srgbClr val="FBAE40"/>
          </p15:clr>
        </p15:guide>
        <p15:guide id="3" orient="horz" pos="3888">
          <p15:clr>
            <a:srgbClr val="FBAE40"/>
          </p15:clr>
        </p15:guide>
        <p15:guide id="4" orient="horz" pos="2544">
          <p15:clr>
            <a:srgbClr val="FBAE40"/>
          </p15:clr>
        </p15:guide>
        <p15:guide id="5" orient="horz" pos="2136">
          <p15:clr>
            <a:srgbClr val="FBAE40"/>
          </p15:clr>
        </p15:guide>
        <p15:guide id="6" orient="horz" pos="4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702"/>
            <a:ext cx="10515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9" name="Rectangle 8"/>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10" name="Straight Connector 9"/>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11" name="Group 4"/>
          <p:cNvGrpSpPr>
            <a:grpSpLocks noChangeAspect="1"/>
          </p:cNvGrpSpPr>
          <p:nvPr/>
        </p:nvGrpSpPr>
        <p:grpSpPr bwMode="auto">
          <a:xfrm>
            <a:off x="281981" y="6154362"/>
            <a:ext cx="600191" cy="497398"/>
            <a:chOff x="3225" y="3186"/>
            <a:chExt cx="1232" cy="1021"/>
          </a:xfrm>
        </p:grpSpPr>
        <p:sp>
          <p:nvSpPr>
            <p:cNvPr id="12"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6"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7" name="Rectangle 36"/>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72670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81B765-F4F2-4247-A560-66CED4DB347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3148814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741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9368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7741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9368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p:cNvGrpSpPr>
            <a:grpSpLocks noChangeAspect="1"/>
          </p:cNvGrpSpPr>
          <p:nvPr/>
        </p:nvGrpSpPr>
        <p:grpSpPr bwMode="auto">
          <a:xfrm>
            <a:off x="281981" y="6154362"/>
            <a:ext cx="600191" cy="497398"/>
            <a:chOff x="3225" y="3186"/>
            <a:chExt cx="1232" cy="1021"/>
          </a:xfrm>
        </p:grpSpPr>
        <p:sp>
          <p:nvSpPr>
            <p:cNvPr id="1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43" name="Rectangle 42"/>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503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ean Layout">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8" name="Rectangle 37"/>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4"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35" name="Rectangle 34"/>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36" name="Straight Connector 35"/>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944657"/>
      </p:ext>
    </p:extLst>
  </p:cSld>
  <p:clrMapOvr>
    <a:masterClrMapping/>
  </p:clrMapOvr>
  <p:extLst mod="1">
    <p:ext uri="{DCECCB84-F9BA-43D5-87BE-67443E8EF086}">
      <p15:sldGuideLst xmlns:p15="http://schemas.microsoft.com/office/powerpoint/2012/main">
        <p15:guide id="1" orient="horz" pos="360">
          <p15:clr>
            <a:srgbClr val="FBAE40"/>
          </p15:clr>
        </p15:guide>
        <p15:guide id="2" pos="624">
          <p15:clr>
            <a:srgbClr val="FBAE40"/>
          </p15:clr>
        </p15:guide>
        <p15:guide id="3" orient="horz" pos="624">
          <p15:clr>
            <a:srgbClr val="FBAE40"/>
          </p15:clr>
        </p15:guide>
        <p15:guide id="4" pos="2304">
          <p15:clr>
            <a:srgbClr val="FBAE40"/>
          </p15:clr>
        </p15:guide>
        <p15:guide id="5" pos="3984">
          <p15:clr>
            <a:srgbClr val="FBAE40"/>
          </p15:clr>
        </p15:guide>
        <p15:guide id="6" pos="56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670729"/>
      </p:ext>
    </p:extLst>
  </p:cSld>
  <p:clrMapOvr>
    <a:masterClrMapping/>
  </p:clrMapOvr>
  <p:extLst mod="1">
    <p:ext uri="{DCECCB84-F9BA-43D5-87BE-67443E8EF086}">
      <p15:sldGuideLst xmlns:p15="http://schemas.microsoft.com/office/powerpoint/2012/main">
        <p15:guide id="5" pos="3816">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verview Layout">
    <p:spTree>
      <p:nvGrpSpPr>
        <p:cNvPr id="1" name="Shape 244"/>
        <p:cNvGrpSpPr/>
        <p:nvPr/>
      </p:nvGrpSpPr>
      <p:grpSpPr>
        <a:xfrm>
          <a:off x="0" y="0"/>
          <a:ext cx="0" cy="0"/>
          <a:chOff x="0" y="0"/>
          <a:chExt cx="0" cy="0"/>
        </a:xfrm>
      </p:grpSpPr>
      <p:sp>
        <p:nvSpPr>
          <p:cNvPr id="36" name="Text Placeholder 34"/>
          <p:cNvSpPr>
            <a:spLocks noGrp="1"/>
          </p:cNvSpPr>
          <p:nvPr>
            <p:ph type="body" sz="quarter" idx="14"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
        <p:nvSpPr>
          <p:cNvPr id="5" name="Rectangle 4"/>
          <p:cNvSpPr/>
          <p:nvPr/>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tx1">
                    <a:lumMod val="85000"/>
                    <a:lumOff val="15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3"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r>
              <a:rPr lang="en-US"/>
              <a:t>Click icon to add picture</a:t>
            </a:r>
          </a:p>
        </p:txBody>
      </p:sp>
    </p:spTree>
    <p:extLst>
      <p:ext uri="{BB962C8B-B14F-4D97-AF65-F5344CB8AC3E}">
        <p14:creationId xmlns:p14="http://schemas.microsoft.com/office/powerpoint/2010/main" val="187497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verview List Layout">
    <p:spTree>
      <p:nvGrpSpPr>
        <p:cNvPr id="1" name="Shape 244"/>
        <p:cNvGrpSpPr/>
        <p:nvPr/>
      </p:nvGrpSpPr>
      <p:grpSpPr>
        <a:xfrm>
          <a:off x="0" y="0"/>
          <a:ext cx="0" cy="0"/>
          <a:chOff x="0" y="0"/>
          <a:chExt cx="0" cy="0"/>
        </a:xfrm>
      </p:grpSpPr>
      <p:sp>
        <p:nvSpPr>
          <p:cNvPr id="32" name="Rectangle 31"/>
          <p:cNvSpPr/>
          <p:nvPr/>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r>
              <a:rPr lang="en-US"/>
              <a:t>Click icon to add picture</a:t>
            </a:r>
          </a:p>
        </p:txBody>
      </p:sp>
      <p:sp>
        <p:nvSpPr>
          <p:cNvPr id="3"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34"/>
          <p:cNvSpPr>
            <a:spLocks noGrp="1"/>
          </p:cNvSpPr>
          <p:nvPr>
            <p:ph type="body" sz="quarter" idx="15"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903275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Text Layout">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7"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r>
              <a:rPr lang="en-US"/>
              <a:t>Click icon to add picture</a:t>
            </a:r>
            <a:endParaRPr lang="en-US" dirty="0"/>
          </a:p>
        </p:txBody>
      </p:sp>
      <p:sp>
        <p:nvSpPr>
          <p:cNvPr id="39" name="Text Placeholder 34"/>
          <p:cNvSpPr>
            <a:spLocks noGrp="1"/>
          </p:cNvSpPr>
          <p:nvPr>
            <p:ph type="body" sz="quarter" idx="14"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2041944220"/>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ImageList Layout">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r>
              <a:rPr lang="en-US"/>
              <a:t>Click icon to add picture</a:t>
            </a:r>
            <a:endParaRPr lang="en-US" dirty="0"/>
          </a:p>
        </p:txBody>
      </p:sp>
      <p:sp>
        <p:nvSpPr>
          <p:cNvPr id="39"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34"/>
          <p:cNvSpPr>
            <a:spLocks noGrp="1"/>
          </p:cNvSpPr>
          <p:nvPr>
            <p:ph type="body" sz="quarter" idx="15"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3797581667"/>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rvicesPicture">
    <p:spTree>
      <p:nvGrpSpPr>
        <p:cNvPr id="1" name=""/>
        <p:cNvGrpSpPr/>
        <p:nvPr/>
      </p:nvGrpSpPr>
      <p:grpSpPr>
        <a:xfrm>
          <a:off x="0" y="0"/>
          <a:ext cx="0" cy="0"/>
          <a:chOff x="0" y="0"/>
          <a:chExt cx="0" cy="0"/>
        </a:xfrm>
      </p:grpSpPr>
      <p:grpSp>
        <p:nvGrpSpPr>
          <p:cNvPr id="40" name="Group 4"/>
          <p:cNvGrpSpPr>
            <a:grpSpLocks noChangeAspect="1"/>
          </p:cNvGrpSpPr>
          <p:nvPr/>
        </p:nvGrpSpPr>
        <p:grpSpPr bwMode="auto">
          <a:xfrm>
            <a:off x="281981" y="6154362"/>
            <a:ext cx="600191" cy="497398"/>
            <a:chOff x="3225" y="3186"/>
            <a:chExt cx="1232" cy="1021"/>
          </a:xfrm>
        </p:grpSpPr>
        <p:sp>
          <p:nvSpPr>
            <p:cNvPr id="4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70" name="Picture Placeholder 2"/>
          <p:cNvSpPr>
            <a:spLocks noGrp="1"/>
          </p:cNvSpPr>
          <p:nvPr>
            <p:ph type="pic" sz="quarter" idx="14"/>
          </p:nvPr>
        </p:nvSpPr>
        <p:spPr>
          <a:xfrm>
            <a:off x="900113" y="1765300"/>
            <a:ext cx="2304418" cy="1684338"/>
          </a:xfrm>
        </p:spPr>
        <p:txBody>
          <a:bodyPr>
            <a:normAutofit/>
          </a:bodyPr>
          <a:lstStyle>
            <a:lvl1pPr marL="0" indent="0" algn="ctr">
              <a:buNone/>
              <a:defRPr sz="2000"/>
            </a:lvl1pPr>
          </a:lstStyle>
          <a:p>
            <a:r>
              <a:rPr lang="en-US"/>
              <a:t>Click icon to add picture</a:t>
            </a:r>
          </a:p>
        </p:txBody>
      </p:sp>
      <p:sp>
        <p:nvSpPr>
          <p:cNvPr id="71" name="Picture Placeholder 2"/>
          <p:cNvSpPr>
            <a:spLocks noGrp="1"/>
          </p:cNvSpPr>
          <p:nvPr>
            <p:ph type="pic" sz="quarter" idx="15"/>
          </p:nvPr>
        </p:nvSpPr>
        <p:spPr>
          <a:xfrm>
            <a:off x="3569178" y="1765300"/>
            <a:ext cx="2305050" cy="1684338"/>
          </a:xfrm>
        </p:spPr>
        <p:txBody>
          <a:bodyPr>
            <a:normAutofit/>
          </a:bodyPr>
          <a:lstStyle>
            <a:lvl1pPr marL="0" indent="0" algn="ctr">
              <a:buNone/>
              <a:defRPr sz="2000"/>
            </a:lvl1pPr>
          </a:lstStyle>
          <a:p>
            <a:r>
              <a:rPr lang="en-US"/>
              <a:t>Click icon to add picture</a:t>
            </a:r>
          </a:p>
        </p:txBody>
      </p:sp>
      <p:sp>
        <p:nvSpPr>
          <p:cNvPr id="72" name="Picture Placeholder 2"/>
          <p:cNvSpPr>
            <a:spLocks noGrp="1"/>
          </p:cNvSpPr>
          <p:nvPr>
            <p:ph type="pic" sz="quarter" idx="16"/>
          </p:nvPr>
        </p:nvSpPr>
        <p:spPr>
          <a:xfrm>
            <a:off x="6212995" y="1765300"/>
            <a:ext cx="2305050" cy="1684338"/>
          </a:xfrm>
        </p:spPr>
        <p:txBody>
          <a:bodyPr>
            <a:normAutofit/>
          </a:bodyPr>
          <a:lstStyle>
            <a:lvl1pPr marL="0" indent="0" algn="ctr">
              <a:buNone/>
              <a:defRPr sz="2000"/>
            </a:lvl1pPr>
          </a:lstStyle>
          <a:p>
            <a:r>
              <a:rPr lang="en-US"/>
              <a:t>Click icon to add picture</a:t>
            </a:r>
          </a:p>
        </p:txBody>
      </p:sp>
      <p:sp>
        <p:nvSpPr>
          <p:cNvPr id="73" name="Picture Placeholder 2"/>
          <p:cNvSpPr>
            <a:spLocks noGrp="1"/>
          </p:cNvSpPr>
          <p:nvPr>
            <p:ph type="pic" sz="quarter" idx="17"/>
          </p:nvPr>
        </p:nvSpPr>
        <p:spPr>
          <a:xfrm>
            <a:off x="8882694" y="1765300"/>
            <a:ext cx="2305050" cy="1684338"/>
          </a:xfrm>
        </p:spPr>
        <p:txBody>
          <a:bodyPr>
            <a:normAutofit/>
          </a:bodyPr>
          <a:lstStyle>
            <a:lvl1pPr marL="0" indent="0" algn="ctr">
              <a:buNone/>
              <a:defRPr sz="2000"/>
            </a:lvl1pPr>
          </a:lstStyle>
          <a:p>
            <a:r>
              <a:rPr lang="en-US"/>
              <a:t>Click icon to add picture</a:t>
            </a:r>
          </a:p>
        </p:txBody>
      </p:sp>
      <p:sp>
        <p:nvSpPr>
          <p:cNvPr id="74" name="Text Placeholder 36"/>
          <p:cNvSpPr>
            <a:spLocks noGrp="1"/>
          </p:cNvSpPr>
          <p:nvPr>
            <p:ph type="body" sz="quarter" idx="19" hasCustomPrompt="1"/>
          </p:nvPr>
        </p:nvSpPr>
        <p:spPr>
          <a:xfrm>
            <a:off x="89947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1</a:t>
            </a:r>
          </a:p>
        </p:txBody>
      </p:sp>
      <p:sp>
        <p:nvSpPr>
          <p:cNvPr id="75" name="Text Placeholder 36"/>
          <p:cNvSpPr>
            <a:spLocks noGrp="1"/>
          </p:cNvSpPr>
          <p:nvPr>
            <p:ph type="body" sz="quarter" idx="20" hasCustomPrompt="1"/>
          </p:nvPr>
        </p:nvSpPr>
        <p:spPr>
          <a:xfrm>
            <a:off x="89947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77" name="Text Placeholder 36"/>
          <p:cNvSpPr>
            <a:spLocks noGrp="1"/>
          </p:cNvSpPr>
          <p:nvPr>
            <p:ph type="body" sz="quarter" idx="22" hasCustomPrompt="1"/>
          </p:nvPr>
        </p:nvSpPr>
        <p:spPr>
          <a:xfrm>
            <a:off x="3569178"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2</a:t>
            </a:r>
          </a:p>
        </p:txBody>
      </p:sp>
      <p:sp>
        <p:nvSpPr>
          <p:cNvPr id="78" name="Text Placeholder 36"/>
          <p:cNvSpPr>
            <a:spLocks noGrp="1"/>
          </p:cNvSpPr>
          <p:nvPr>
            <p:ph type="body" sz="quarter" idx="23" hasCustomPrompt="1"/>
          </p:nvPr>
        </p:nvSpPr>
        <p:spPr>
          <a:xfrm>
            <a:off x="3569178"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0" name="Text Placeholder 36"/>
          <p:cNvSpPr>
            <a:spLocks noGrp="1"/>
          </p:cNvSpPr>
          <p:nvPr>
            <p:ph type="body" sz="quarter" idx="25" hasCustomPrompt="1"/>
          </p:nvPr>
        </p:nvSpPr>
        <p:spPr>
          <a:xfrm>
            <a:off x="62225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1" name="Text Placeholder 36"/>
          <p:cNvSpPr>
            <a:spLocks noGrp="1"/>
          </p:cNvSpPr>
          <p:nvPr>
            <p:ph type="body" sz="quarter" idx="26" hasCustomPrompt="1"/>
          </p:nvPr>
        </p:nvSpPr>
        <p:spPr>
          <a:xfrm>
            <a:off x="62225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3" name="Text Placeholder 36"/>
          <p:cNvSpPr>
            <a:spLocks noGrp="1"/>
          </p:cNvSpPr>
          <p:nvPr>
            <p:ph type="body" sz="quarter" idx="28" hasCustomPrompt="1"/>
          </p:nvPr>
        </p:nvSpPr>
        <p:spPr>
          <a:xfrm>
            <a:off x="88922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4" name="Text Placeholder 36"/>
          <p:cNvSpPr>
            <a:spLocks noGrp="1"/>
          </p:cNvSpPr>
          <p:nvPr>
            <p:ph type="body" sz="quarter" idx="29" hasCustomPrompt="1"/>
          </p:nvPr>
        </p:nvSpPr>
        <p:spPr>
          <a:xfrm>
            <a:off x="88922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69" name="Rectangle 6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66"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67" name="Rectangle 66"/>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68" name="Straight Connector 67"/>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0" hasCustomPrompt="1"/>
          </p:nvPr>
        </p:nvSpPr>
        <p:spPr>
          <a:xfrm>
            <a:off x="899091"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5" name="Text Placeholder 2"/>
          <p:cNvSpPr>
            <a:spLocks noGrp="1"/>
          </p:cNvSpPr>
          <p:nvPr>
            <p:ph type="body" sz="quarter" idx="31" hasCustomPrompt="1"/>
          </p:nvPr>
        </p:nvSpPr>
        <p:spPr>
          <a:xfrm>
            <a:off x="356854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6" name="Text Placeholder 2"/>
          <p:cNvSpPr>
            <a:spLocks noGrp="1"/>
          </p:cNvSpPr>
          <p:nvPr>
            <p:ph type="body" sz="quarter" idx="32" hasCustomPrompt="1"/>
          </p:nvPr>
        </p:nvSpPr>
        <p:spPr>
          <a:xfrm>
            <a:off x="622251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7" name="Text Placeholder 2"/>
          <p:cNvSpPr>
            <a:spLocks noGrp="1"/>
          </p:cNvSpPr>
          <p:nvPr>
            <p:ph type="body" sz="quarter" idx="33" hasCustomPrompt="1"/>
          </p:nvPr>
        </p:nvSpPr>
        <p:spPr>
          <a:xfrm>
            <a:off x="8894908"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Tree>
    <p:extLst>
      <p:ext uri="{BB962C8B-B14F-4D97-AF65-F5344CB8AC3E}">
        <p14:creationId xmlns:p14="http://schemas.microsoft.com/office/powerpoint/2010/main" val="1977168918"/>
      </p:ext>
    </p:extLst>
  </p:cSld>
  <p:clrMapOvr>
    <a:masterClrMapping/>
  </p:clrMapOvr>
  <p:extLst mod="1">
    <p:ext uri="{DCECCB84-F9BA-43D5-87BE-67443E8EF086}">
      <p15:sldGuideLst xmlns:p15="http://schemas.microsoft.com/office/powerpoint/2012/main">
        <p15:guide id="1" orient="horz" pos="360">
          <p15:clr>
            <a:srgbClr val="FBAE40"/>
          </p15:clr>
        </p15:guide>
        <p15:guide id="2" pos="624">
          <p15:clr>
            <a:srgbClr val="FBAE40"/>
          </p15:clr>
        </p15:guide>
        <p15:guide id="3" orient="horz" pos="6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urTeam2 Layout">
    <p:spTree>
      <p:nvGrpSpPr>
        <p:cNvPr id="1" name=""/>
        <p:cNvGrpSpPr/>
        <p:nvPr/>
      </p:nvGrpSpPr>
      <p:grpSpPr>
        <a:xfrm>
          <a:off x="0" y="0"/>
          <a:ext cx="0" cy="0"/>
          <a:chOff x="0" y="0"/>
          <a:chExt cx="0" cy="0"/>
        </a:xfrm>
      </p:grpSpPr>
      <p:sp>
        <p:nvSpPr>
          <p:cNvPr id="51" name="Picture Placeholder 2"/>
          <p:cNvSpPr>
            <a:spLocks noGrp="1"/>
          </p:cNvSpPr>
          <p:nvPr>
            <p:ph type="pic" sz="quarter" idx="15"/>
          </p:nvPr>
        </p:nvSpPr>
        <p:spPr>
          <a:xfrm>
            <a:off x="1325021" y="3877637"/>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50" name="Picture Placeholder 2"/>
          <p:cNvSpPr>
            <a:spLocks noGrp="1"/>
          </p:cNvSpPr>
          <p:nvPr>
            <p:ph type="pic" sz="quarter" idx="14"/>
          </p:nvPr>
        </p:nvSpPr>
        <p:spPr>
          <a:xfrm>
            <a:off x="1325021" y="169053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2</a:t>
            </a:r>
          </a:p>
        </p:txBody>
      </p:sp>
      <p:sp>
        <p:nvSpPr>
          <p:cNvPr id="52" name="Text Placeholder 36"/>
          <p:cNvSpPr>
            <a:spLocks noGrp="1"/>
          </p:cNvSpPr>
          <p:nvPr>
            <p:ph type="body" sz="quarter" idx="20" hasCustomPrompt="1"/>
          </p:nvPr>
        </p:nvSpPr>
        <p:spPr>
          <a:xfrm>
            <a:off x="3143149" y="2331559"/>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5" name="Text Placeholder 36"/>
          <p:cNvSpPr>
            <a:spLocks noGrp="1"/>
          </p:cNvSpPr>
          <p:nvPr>
            <p:ph type="body" sz="quarter" idx="23" hasCustomPrompt="1"/>
          </p:nvPr>
        </p:nvSpPr>
        <p:spPr>
          <a:xfrm>
            <a:off x="3124101" y="1956492"/>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6" name="Text Placeholder 55"/>
          <p:cNvSpPr>
            <a:spLocks noGrp="1"/>
          </p:cNvSpPr>
          <p:nvPr>
            <p:ph type="body" sz="quarter" idx="24" hasCustomPrompt="1"/>
          </p:nvPr>
        </p:nvSpPr>
        <p:spPr>
          <a:xfrm>
            <a:off x="3133411" y="1693195"/>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57" name="Text Placeholder 36"/>
          <p:cNvSpPr>
            <a:spLocks noGrp="1"/>
          </p:cNvSpPr>
          <p:nvPr>
            <p:ph type="body" sz="quarter" idx="25" hasCustomPrompt="1"/>
          </p:nvPr>
        </p:nvSpPr>
        <p:spPr>
          <a:xfrm>
            <a:off x="3143149" y="4503135"/>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8" name="Text Placeholder 36"/>
          <p:cNvSpPr>
            <a:spLocks noGrp="1"/>
          </p:cNvSpPr>
          <p:nvPr>
            <p:ph type="body" sz="quarter" idx="26" hasCustomPrompt="1"/>
          </p:nvPr>
        </p:nvSpPr>
        <p:spPr>
          <a:xfrm>
            <a:off x="3124101" y="4128068"/>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9" name="Text Placeholder 55"/>
          <p:cNvSpPr>
            <a:spLocks noGrp="1"/>
          </p:cNvSpPr>
          <p:nvPr>
            <p:ph type="body" sz="quarter" idx="27" hasCustomPrompt="1"/>
          </p:nvPr>
        </p:nvSpPr>
        <p:spPr>
          <a:xfrm>
            <a:off x="3133411" y="3864771"/>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43" name="Rectangle 42"/>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12517"/>
      </p:ext>
    </p:extLst>
  </p:cSld>
  <p:clrMapOvr>
    <a:masterClrMapping/>
  </p:clrMapOvr>
  <p:extLst mod="1">
    <p:ext uri="{DCECCB84-F9BA-43D5-87BE-67443E8EF086}">
      <p15:sldGuideLst xmlns:p15="http://schemas.microsoft.com/office/powerpoint/2012/main">
        <p15:guide id="1" orient="horz" pos="360">
          <p15:clr>
            <a:srgbClr val="FBAE40"/>
          </p15:clr>
        </p15:guide>
        <p15:guide id="2" pos="816">
          <p15:clr>
            <a:srgbClr val="FBAE40"/>
          </p15:clr>
        </p15:guide>
        <p15:guide id="3" orient="horz" pos="624">
          <p15:clr>
            <a:srgbClr val="FBAE40"/>
          </p15:clr>
        </p15:guide>
        <p15:guide id="4" pos="1824">
          <p15:clr>
            <a:srgbClr val="FBAE40"/>
          </p15:clr>
        </p15:guide>
        <p15:guide id="5" pos="2040">
          <p15:clr>
            <a:srgbClr val="FBAE40"/>
          </p15:clr>
        </p15:guide>
        <p15:guide id="7" orient="horz" pos="1512">
          <p15:clr>
            <a:srgbClr val="FBAE40"/>
          </p15:clr>
        </p15:guide>
        <p15:guide id="8" orient="horz" pos="1128">
          <p15:clr>
            <a:srgbClr val="FBAE40"/>
          </p15:clr>
        </p15:guide>
        <p15:guide id="9" orient="horz" pos="1296">
          <p15:clr>
            <a:srgbClr val="FBAE40"/>
          </p15:clr>
        </p15:guide>
        <p15:guide id="10" orient="horz" pos="2496">
          <p15:clr>
            <a:srgbClr val="FBAE40"/>
          </p15:clr>
        </p15:guide>
        <p15:guide id="11" orient="horz" pos="2664">
          <p15:clr>
            <a:srgbClr val="FBAE40"/>
          </p15:clr>
        </p15:guide>
        <p15:guide id="12" orient="horz"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urTeam4 Layout">
    <p:spTree>
      <p:nvGrpSpPr>
        <p:cNvPr id="1" name=""/>
        <p:cNvGrpSpPr/>
        <p:nvPr/>
      </p:nvGrpSpPr>
      <p:grpSpPr>
        <a:xfrm>
          <a:off x="0" y="0"/>
          <a:ext cx="0" cy="0"/>
          <a:chOff x="0" y="0"/>
          <a:chExt cx="0" cy="0"/>
        </a:xfrm>
      </p:grpSpPr>
      <p:sp>
        <p:nvSpPr>
          <p:cNvPr id="76" name="Picture Placeholder 2"/>
          <p:cNvSpPr>
            <a:spLocks noGrp="1"/>
          </p:cNvSpPr>
          <p:nvPr>
            <p:ph type="pic" sz="quarter" idx="14"/>
          </p:nvPr>
        </p:nvSpPr>
        <p:spPr>
          <a:xfrm>
            <a:off x="1260434"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7" name="Picture Placeholder 2"/>
          <p:cNvSpPr>
            <a:spLocks noGrp="1"/>
          </p:cNvSpPr>
          <p:nvPr>
            <p:ph type="pic" sz="quarter" idx="15"/>
          </p:nvPr>
        </p:nvSpPr>
        <p:spPr>
          <a:xfrm>
            <a:off x="3956723"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8" name="Picture Placeholder 2"/>
          <p:cNvSpPr>
            <a:spLocks noGrp="1"/>
          </p:cNvSpPr>
          <p:nvPr>
            <p:ph type="pic" sz="quarter" idx="16"/>
          </p:nvPr>
        </p:nvSpPr>
        <p:spPr>
          <a:xfrm>
            <a:off x="6663537"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9" name="Picture Placeholder 2"/>
          <p:cNvSpPr>
            <a:spLocks noGrp="1"/>
          </p:cNvSpPr>
          <p:nvPr>
            <p:ph type="pic" sz="quarter" idx="17"/>
          </p:nvPr>
        </p:nvSpPr>
        <p:spPr>
          <a:xfrm>
            <a:off x="9386544"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4</a:t>
            </a:r>
          </a:p>
        </p:txBody>
      </p:sp>
      <p:sp>
        <p:nvSpPr>
          <p:cNvPr id="3" name="Text Placeholder 2"/>
          <p:cNvSpPr>
            <a:spLocks noGrp="1"/>
          </p:cNvSpPr>
          <p:nvPr>
            <p:ph type="body" sz="quarter" idx="18" hasCustomPrompt="1"/>
          </p:nvPr>
        </p:nvSpPr>
        <p:spPr>
          <a:xfrm>
            <a:off x="1107502" y="3700761"/>
            <a:ext cx="184205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0" name="Text Placeholder 2"/>
          <p:cNvSpPr>
            <a:spLocks noGrp="1"/>
          </p:cNvSpPr>
          <p:nvPr>
            <p:ph type="body" sz="quarter" idx="19" hasCustomPrompt="1"/>
          </p:nvPr>
        </p:nvSpPr>
        <p:spPr>
          <a:xfrm>
            <a:off x="864511"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Founder/ CEO</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34" name="Text Placeholder 33"/>
          <p:cNvSpPr>
            <a:spLocks noGrp="1"/>
          </p:cNvSpPr>
          <p:nvPr>
            <p:ph type="body" sz="quarter" idx="20" hasCustomPrompt="1"/>
          </p:nvPr>
        </p:nvSpPr>
        <p:spPr>
          <a:xfrm>
            <a:off x="88892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2" name="Text Placeholder 2"/>
          <p:cNvSpPr>
            <a:spLocks noGrp="1"/>
          </p:cNvSpPr>
          <p:nvPr>
            <p:ph type="body" sz="quarter" idx="21" hasCustomPrompt="1"/>
          </p:nvPr>
        </p:nvSpPr>
        <p:spPr>
          <a:xfrm>
            <a:off x="3784436" y="3700761"/>
            <a:ext cx="18807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3" name="Text Placeholder 2"/>
          <p:cNvSpPr>
            <a:spLocks noGrp="1"/>
          </p:cNvSpPr>
          <p:nvPr>
            <p:ph type="body" sz="quarter" idx="22" hasCustomPrompt="1"/>
          </p:nvPr>
        </p:nvSpPr>
        <p:spPr>
          <a:xfrm>
            <a:off x="3560800"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Marketing Manager</a:t>
            </a:r>
          </a:p>
        </p:txBody>
      </p:sp>
      <p:sp>
        <p:nvSpPr>
          <p:cNvPr id="84" name="Text Placeholder 33"/>
          <p:cNvSpPr>
            <a:spLocks noGrp="1"/>
          </p:cNvSpPr>
          <p:nvPr>
            <p:ph type="body" sz="quarter" idx="23" hasCustomPrompt="1"/>
          </p:nvPr>
        </p:nvSpPr>
        <p:spPr>
          <a:xfrm>
            <a:off x="3585213"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5" name="Text Placeholder 2"/>
          <p:cNvSpPr>
            <a:spLocks noGrp="1"/>
          </p:cNvSpPr>
          <p:nvPr>
            <p:ph type="body" sz="quarter" idx="24" hasCustomPrompt="1"/>
          </p:nvPr>
        </p:nvSpPr>
        <p:spPr>
          <a:xfrm>
            <a:off x="6512300" y="3700761"/>
            <a:ext cx="18386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6" name="Text Placeholder 2"/>
          <p:cNvSpPr>
            <a:spLocks noGrp="1"/>
          </p:cNvSpPr>
          <p:nvPr>
            <p:ph type="body" sz="quarter" idx="25" hasCustomPrompt="1"/>
          </p:nvPr>
        </p:nvSpPr>
        <p:spPr>
          <a:xfrm>
            <a:off x="6278139" y="3957201"/>
            <a:ext cx="230698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Software Developer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87" name="Text Placeholder 33"/>
          <p:cNvSpPr>
            <a:spLocks noGrp="1"/>
          </p:cNvSpPr>
          <p:nvPr>
            <p:ph type="body" sz="quarter" idx="26" hasCustomPrompt="1"/>
          </p:nvPr>
        </p:nvSpPr>
        <p:spPr>
          <a:xfrm>
            <a:off x="6292027"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8" name="Text Placeholder 2"/>
          <p:cNvSpPr>
            <a:spLocks noGrp="1"/>
          </p:cNvSpPr>
          <p:nvPr>
            <p:ph type="body" sz="quarter" idx="27" hasCustomPrompt="1"/>
          </p:nvPr>
        </p:nvSpPr>
        <p:spPr>
          <a:xfrm>
            <a:off x="9236987" y="3700761"/>
            <a:ext cx="183530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9" name="Text Placeholder 2"/>
          <p:cNvSpPr>
            <a:spLocks noGrp="1"/>
          </p:cNvSpPr>
          <p:nvPr>
            <p:ph type="body" sz="quarter" idx="28" hasCustomPrompt="1"/>
          </p:nvPr>
        </p:nvSpPr>
        <p:spPr>
          <a:xfrm>
            <a:off x="9002828" y="3957201"/>
            <a:ext cx="2303625"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UI/ UX Designer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90" name="Text Placeholder 33"/>
          <p:cNvSpPr>
            <a:spLocks noGrp="1"/>
          </p:cNvSpPr>
          <p:nvPr>
            <p:ph type="body" sz="quarter" idx="29" hasCustomPrompt="1"/>
          </p:nvPr>
        </p:nvSpPr>
        <p:spPr>
          <a:xfrm>
            <a:off x="901503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51" name="Rectangle 50"/>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8"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9" name="Rectangle 48"/>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50" name="Straight Connector 49"/>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321501"/>
      </p:ext>
    </p:extLst>
  </p:cSld>
  <p:clrMapOvr>
    <a:masterClrMapping/>
  </p:clrMapOvr>
  <p:extLst mod="1">
    <p:ext uri="{DCECCB84-F9BA-43D5-87BE-67443E8EF086}">
      <p15:sldGuideLst xmlns:p15="http://schemas.microsoft.com/office/powerpoint/2012/main">
        <p15:guide id="1" orient="horz" pos="360">
          <p15:clr>
            <a:srgbClr val="FBAE40"/>
          </p15:clr>
        </p15:guide>
        <p15:guide id="2" pos="1248">
          <p15:clr>
            <a:srgbClr val="FBAE40"/>
          </p15:clr>
        </p15:guide>
        <p15:guide id="3" orient="horz" pos="624">
          <p15:clr>
            <a:srgbClr val="FBAE40"/>
          </p15:clr>
        </p15:guide>
        <p15:guide id="4" pos="2976">
          <p15:clr>
            <a:srgbClr val="FBAE40"/>
          </p15:clr>
        </p15:guide>
        <p15:guide id="5" pos="4680">
          <p15:clr>
            <a:srgbClr val="FBAE40"/>
          </p15:clr>
        </p15:guide>
        <p15:guide id="7" orient="horz" pos="2232">
          <p15:clr>
            <a:srgbClr val="FBAE40"/>
          </p15:clr>
        </p15:guide>
        <p15:guide id="9" orient="horz" pos="1248">
          <p15:clr>
            <a:srgbClr val="FBAE40"/>
          </p15:clr>
        </p15:guide>
        <p15:guide id="10" orient="horz" pos="2376">
          <p15:clr>
            <a:srgbClr val="FBAE40"/>
          </p15:clr>
        </p15:guide>
        <p15:guide id="11" orient="horz" pos="2544">
          <p15:clr>
            <a:srgbClr val="FBAE40"/>
          </p15:clr>
        </p15:guide>
        <p15:guide id="12" orient="horz" pos="2736">
          <p15:clr>
            <a:srgbClr val="FBAE40"/>
          </p15:clr>
        </p15:guide>
        <p15:guide id="13" pos="6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Image result for traffic on rural road aerial"/>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729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1B765-F4F2-4247-A560-66CED4DB347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4231373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reak Layout">
    <p:spTree>
      <p:nvGrpSpPr>
        <p:cNvPr id="1" name=""/>
        <p:cNvGrpSpPr/>
        <p:nvPr/>
      </p:nvGrpSpPr>
      <p:grpSpPr>
        <a:xfrm>
          <a:off x="0" y="0"/>
          <a:ext cx="0" cy="0"/>
          <a:chOff x="0" y="0"/>
          <a:chExt cx="0" cy="0"/>
        </a:xfrm>
      </p:grpSpPr>
      <p:grpSp>
        <p:nvGrpSpPr>
          <p:cNvPr id="32" name="Group 31"/>
          <p:cNvGrpSpPr/>
          <p:nvPr/>
        </p:nvGrpSpPr>
        <p:grpSpPr>
          <a:xfrm>
            <a:off x="0" y="0"/>
            <a:ext cx="12192000" cy="6858001"/>
            <a:chOff x="13042852" y="-43816"/>
            <a:chExt cx="12192000" cy="6858001"/>
          </a:xfrm>
        </p:grpSpPr>
        <p:grpSp>
          <p:nvGrpSpPr>
            <p:cNvPr id="34" name="Group 33"/>
            <p:cNvGrpSpPr/>
            <p:nvPr userDrawn="1"/>
          </p:nvGrpSpPr>
          <p:grpSpPr>
            <a:xfrm>
              <a:off x="13042852" y="-43816"/>
              <a:ext cx="12192000" cy="6858001"/>
              <a:chOff x="0" y="-1"/>
              <a:chExt cx="12192000" cy="6858001"/>
            </a:xfrm>
          </p:grpSpPr>
          <p:pic>
            <p:nvPicPr>
              <p:cNvPr id="37" name="Picture 3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6858001"/>
              </a:xfrm>
              <a:prstGeom prst="rect">
                <a:avLst/>
              </a:prstGeom>
            </p:spPr>
          </p:pic>
          <p:sp>
            <p:nvSpPr>
              <p:cNvPr id="38" name="Rectangle 37"/>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Text Placeholder 32"/>
          <p:cNvSpPr>
            <a:spLocks noGrp="1"/>
          </p:cNvSpPr>
          <p:nvPr>
            <p:ph type="body" sz="quarter" idx="10" hasCustomPrompt="1"/>
          </p:nvPr>
        </p:nvSpPr>
        <p:spPr>
          <a:xfrm>
            <a:off x="1282700" y="2848775"/>
            <a:ext cx="8208963"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BREAK SLIDE</a:t>
            </a:r>
          </a:p>
        </p:txBody>
      </p:sp>
      <p:sp>
        <p:nvSpPr>
          <p:cNvPr id="35" name="Text Placeholder 34"/>
          <p:cNvSpPr>
            <a:spLocks noGrp="1"/>
          </p:cNvSpPr>
          <p:nvPr>
            <p:ph type="body" sz="quarter" idx="11" hasCustomPrompt="1"/>
          </p:nvPr>
        </p:nvSpPr>
        <p:spPr>
          <a:xfrm>
            <a:off x="1339849" y="3655585"/>
            <a:ext cx="8540750" cy="313932"/>
          </a:xfrm>
          <a:noFill/>
        </p:spPr>
        <p:txBody>
          <a:bodyPr wrap="square" rtlCol="0">
            <a:spAutoFit/>
          </a:bodyPr>
          <a:lstStyle>
            <a:lvl1pPr marL="0" indent="0">
              <a:buNone/>
              <a:defRPr lang="en-US" sz="1600" smtClean="0">
                <a:solidFill>
                  <a:schemeClr val="tx1">
                    <a:lumMod val="85000"/>
                    <a:lumOff val="15000"/>
                  </a:schemeClr>
                </a:solidFill>
              </a:defRPr>
            </a:lvl1pPr>
            <a:lvl2pPr>
              <a:defRPr lang="en-US" sz="1800" smtClean="0"/>
            </a:lvl2pPr>
            <a:lvl3pPr>
              <a:defRPr lang="en-US" sz="1800" smtClean="0"/>
            </a:lvl3pPr>
            <a:lvl4pPr>
              <a:defRPr lang="en-US" smtClean="0"/>
            </a:lvl4pPr>
            <a:lvl5pPr>
              <a:defRPr lang="en-US"/>
            </a:lvl5pPr>
          </a:lstStyle>
          <a:p>
            <a:r>
              <a:rPr lang="en-US" sz="1600" dirty="0">
                <a:solidFill>
                  <a:schemeClr val="tx1">
                    <a:lumMod val="85000"/>
                    <a:lumOff val="15000"/>
                  </a:schemeClr>
                </a:solidFill>
              </a:rPr>
              <a:t>Lato or Open Sans Lorem Ipsum is a dummy text</a:t>
            </a:r>
          </a:p>
        </p:txBody>
      </p:sp>
      <p:sp>
        <p:nvSpPr>
          <p:cNvPr id="39" name="Rectangle 3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703881724"/>
      </p:ext>
    </p:extLst>
  </p:cSld>
  <p:clrMapOvr>
    <a:masterClrMapping/>
  </p:clrMapOvr>
  <p:extLst mod="1">
    <p:ext uri="{DCECCB84-F9BA-43D5-87BE-67443E8EF086}">
      <p15:sldGuideLst xmlns:p15="http://schemas.microsoft.com/office/powerpoint/2012/main">
        <p15:guide id="2" pos="912">
          <p15:clr>
            <a:srgbClr val="FBAE40"/>
          </p15:clr>
        </p15:guide>
        <p15:guide id="3" orient="horz" pos="2352">
          <p15:clr>
            <a:srgbClr val="FBAE40"/>
          </p15:clr>
        </p15:guide>
        <p15:guide id="4" orient="horz" pos="19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Layout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34" name="Rectangle 33"/>
          <p:cNvSpPr/>
          <p:nvPr/>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1" name="Text Placeholder 30"/>
          <p:cNvSpPr>
            <a:spLocks noGrp="1"/>
          </p:cNvSpPr>
          <p:nvPr>
            <p:ph type="body" sz="quarter" idx="10" hasCustomPrompt="1"/>
          </p:nvPr>
        </p:nvSpPr>
        <p:spPr>
          <a:xfrm>
            <a:off x="2564123" y="2675526"/>
            <a:ext cx="7276395" cy="1678408"/>
          </a:xfrm>
          <a:noFill/>
        </p:spPr>
        <p:txBody>
          <a:bodyPr wrap="square" rtlCol="0">
            <a:spAutoFit/>
          </a:bodyPr>
          <a:lstStyle>
            <a:lvl1pPr marL="0" indent="0">
              <a:buNone/>
              <a:defRPr lang="en-US" sz="3200" dirty="0" smtClean="0">
                <a:solidFill>
                  <a:schemeClr val="bg1"/>
                </a:solidFill>
              </a:defRPr>
            </a:lvl1pPr>
          </a:lstStyle>
          <a:p>
            <a:pPr marL="0" lvl="0"/>
            <a:r>
              <a:rPr lang="en-US" dirty="0"/>
              <a:t>Coffee was only a way of stealing time </a:t>
            </a:r>
          </a:p>
          <a:p>
            <a:pPr marL="0" lvl="0"/>
            <a:r>
              <a:rPr lang="en-US" dirty="0"/>
              <a:t>that should by rights belong to your </a:t>
            </a:r>
          </a:p>
          <a:p>
            <a:pPr marL="0" lvl="0"/>
            <a:r>
              <a:rPr lang="en-US" dirty="0"/>
              <a:t>slightly older self</a:t>
            </a:r>
          </a:p>
        </p:txBody>
      </p:sp>
      <p:sp>
        <p:nvSpPr>
          <p:cNvPr id="41" name="Text Placeholder 40"/>
          <p:cNvSpPr>
            <a:spLocks noGrp="1"/>
          </p:cNvSpPr>
          <p:nvPr>
            <p:ph type="body" sz="quarter" idx="11" hasCustomPrompt="1"/>
          </p:nvPr>
        </p:nvSpPr>
        <p:spPr>
          <a:xfrm>
            <a:off x="5298282" y="4461508"/>
            <a:ext cx="4298276"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Terry Pratchett</a:t>
            </a:r>
          </a:p>
        </p:txBody>
      </p:sp>
    </p:spTree>
    <p:extLst>
      <p:ext uri="{BB962C8B-B14F-4D97-AF65-F5344CB8AC3E}">
        <p14:creationId xmlns:p14="http://schemas.microsoft.com/office/powerpoint/2010/main" val="1603905541"/>
      </p:ext>
    </p:extLst>
  </p:cSld>
  <p:clrMapOvr>
    <a:masterClrMapping/>
  </p:clrMapOvr>
  <p:extLst mod="1">
    <p:ext uri="{DCECCB84-F9BA-43D5-87BE-67443E8EF086}">
      <p15:sldGuideLst xmlns:p15="http://schemas.microsoft.com/office/powerpoint/2012/main">
        <p15:guide id="2" pos="1680">
          <p15:clr>
            <a:srgbClr val="FBAE40"/>
          </p15:clr>
        </p15:guide>
        <p15:guide id="3" orient="horz" pos="2976">
          <p15:clr>
            <a:srgbClr val="FBAE40"/>
          </p15:clr>
        </p15:guide>
        <p15:guide id="4" orient="horz" pos="1752">
          <p15:clr>
            <a:srgbClr val="FBAE40"/>
          </p15:clr>
        </p15:guide>
        <p15:guide id="5" pos="47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Layout 2">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10" name="Rectangle 9"/>
          <p:cNvSpPr/>
          <p:nvPr/>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1" name="Text Placeholder 40"/>
          <p:cNvSpPr>
            <a:spLocks noGrp="1"/>
          </p:cNvSpPr>
          <p:nvPr>
            <p:ph type="body" sz="quarter" idx="11" hasCustomPrompt="1"/>
          </p:nvPr>
        </p:nvSpPr>
        <p:spPr>
          <a:xfrm>
            <a:off x="5566134" y="4609289"/>
            <a:ext cx="4286785"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Terry Pratchett</a:t>
            </a:r>
          </a:p>
        </p:txBody>
      </p:sp>
      <p:sp>
        <p:nvSpPr>
          <p:cNvPr id="3" name="Text Placeholder 2"/>
          <p:cNvSpPr>
            <a:spLocks noGrp="1"/>
          </p:cNvSpPr>
          <p:nvPr>
            <p:ph type="body" sz="quarter" idx="12" hasCustomPrompt="1"/>
          </p:nvPr>
        </p:nvSpPr>
        <p:spPr>
          <a:xfrm>
            <a:off x="2595574" y="2822579"/>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Coffee was only a way of stealing time </a:t>
            </a:r>
          </a:p>
        </p:txBody>
      </p:sp>
      <p:sp>
        <p:nvSpPr>
          <p:cNvPr id="11" name="Text Placeholder 2"/>
          <p:cNvSpPr>
            <a:spLocks noGrp="1"/>
          </p:cNvSpPr>
          <p:nvPr>
            <p:ph type="body" sz="quarter" idx="13" hasCustomPrompt="1"/>
          </p:nvPr>
        </p:nvSpPr>
        <p:spPr>
          <a:xfrm>
            <a:off x="2595574" y="3409225"/>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that should by rights belong to your </a:t>
            </a:r>
          </a:p>
        </p:txBody>
      </p:sp>
      <p:sp>
        <p:nvSpPr>
          <p:cNvPr id="12" name="Text Placeholder 2"/>
          <p:cNvSpPr>
            <a:spLocks noGrp="1"/>
          </p:cNvSpPr>
          <p:nvPr>
            <p:ph type="body" sz="quarter" idx="14" hasCustomPrompt="1"/>
          </p:nvPr>
        </p:nvSpPr>
        <p:spPr>
          <a:xfrm>
            <a:off x="2595574" y="3995871"/>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slightly older self</a:t>
            </a:r>
          </a:p>
        </p:txBody>
      </p:sp>
    </p:spTree>
    <p:extLst>
      <p:ext uri="{BB962C8B-B14F-4D97-AF65-F5344CB8AC3E}">
        <p14:creationId xmlns:p14="http://schemas.microsoft.com/office/powerpoint/2010/main" val="1977989437"/>
      </p:ext>
    </p:extLst>
  </p:cSld>
  <p:clrMapOvr>
    <a:masterClrMapping/>
  </p:clrMapOvr>
  <p:extLst mod="1">
    <p:ext uri="{DCECCB84-F9BA-43D5-87BE-67443E8EF086}">
      <p15:sldGuideLst xmlns:p15="http://schemas.microsoft.com/office/powerpoint/2012/main">
        <p15:guide id="2" pos="1632">
          <p15:clr>
            <a:srgbClr val="FBAE40"/>
          </p15:clr>
        </p15:guide>
        <p15:guide id="3" orient="horz" pos="2832">
          <p15:clr>
            <a:srgbClr val="FBAE40"/>
          </p15:clr>
        </p15:guide>
        <p15:guide id="4" orient="horz" pos="1776">
          <p15:clr>
            <a:srgbClr val="FBAE40"/>
          </p15:clr>
        </p15:guide>
        <p15:guide id="5" pos="4872">
          <p15:clr>
            <a:srgbClr val="FBAE40"/>
          </p15:clr>
        </p15:guide>
        <p15:guide id="6" orient="horz" pos="2088">
          <p15:clr>
            <a:srgbClr val="FBAE40"/>
          </p15:clr>
        </p15:guide>
        <p15:guide id="7" orient="horz" pos="2136">
          <p15:clr>
            <a:srgbClr val="FBAE40"/>
          </p15:clr>
        </p15:guide>
        <p15:guide id="8" orient="horz" pos="2448">
          <p15:clr>
            <a:srgbClr val="FBAE40"/>
          </p15:clr>
        </p15:guide>
        <p15:guide id="9" orient="horz" pos="2520">
          <p15:clr>
            <a:srgbClr val="FBAE40"/>
          </p15:clr>
        </p15:guide>
        <p15:guide id="10" orient="horz" pos="2952">
          <p15:clr>
            <a:srgbClr val="FBAE40"/>
          </p15:clr>
        </p15:guide>
        <p15:guide id="11" pos="62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pter 1">
    <p:spTree>
      <p:nvGrpSpPr>
        <p:cNvPr id="1" name=""/>
        <p:cNvGrpSpPr/>
        <p:nvPr/>
      </p:nvGrpSpPr>
      <p:grpSpPr>
        <a:xfrm>
          <a:off x="0" y="0"/>
          <a:ext cx="0" cy="0"/>
          <a:chOff x="0" y="0"/>
          <a:chExt cx="0" cy="0"/>
        </a:xfrm>
      </p:grpSpPr>
      <p:grpSp>
        <p:nvGrpSpPr>
          <p:cNvPr id="36" name="Group 35"/>
          <p:cNvGrpSpPr/>
          <p:nvPr/>
        </p:nvGrpSpPr>
        <p:grpSpPr>
          <a:xfrm>
            <a:off x="0" y="-1"/>
            <a:ext cx="12192000" cy="6858001"/>
            <a:chOff x="0" y="-1"/>
            <a:chExt cx="12192000" cy="6858001"/>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6858001"/>
            </a:xfrm>
            <a:prstGeom prst="rect">
              <a:avLst/>
            </a:prstGeom>
          </p:spPr>
        </p:pic>
        <p:sp>
          <p:nvSpPr>
            <p:cNvPr id="30" name="Rectangle 29"/>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p:nvSpPr>
        <p:spPr>
          <a:xfrm>
            <a:off x="1" y="0"/>
            <a:ext cx="4156364" cy="6858000"/>
          </a:xfrm>
          <a:prstGeom prst="rect">
            <a:avLst/>
          </a:prstGeom>
          <a:gradFill flip="none" rotWithShape="1">
            <a:gsLst>
              <a:gs pos="99000">
                <a:schemeClr val="accent1">
                  <a:lumMod val="75000"/>
                </a:schemeClr>
              </a:gs>
              <a:gs pos="0">
                <a:schemeClr val="accent1">
                  <a:alpha val="94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4"/>
          <p:cNvGrpSpPr>
            <a:grpSpLocks noChangeAspect="1"/>
          </p:cNvGrpSpPr>
          <p:nvPr/>
        </p:nvGrpSpPr>
        <p:grpSpPr bwMode="auto">
          <a:xfrm>
            <a:off x="263126" y="6058305"/>
            <a:ext cx="727474" cy="602882"/>
            <a:chOff x="1705" y="2842"/>
            <a:chExt cx="1232" cy="1021"/>
          </a:xfrm>
          <a:solidFill>
            <a:schemeClr val="bg1"/>
          </a:solidFill>
        </p:grpSpPr>
        <p:sp>
          <p:nvSpPr>
            <p:cNvPr id="7"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a:spLocks noChangeArrowheads="1"/>
            </p:cNvSpPr>
            <p:nvPr/>
          </p:nvSpPr>
          <p:spPr bwMode="auto">
            <a:xfrm>
              <a:off x="2415" y="3042"/>
              <a:ext cx="16" cy="7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a:spLocks noChangeArrowheads="1"/>
            </p:cNvSpPr>
            <p:nvPr/>
          </p:nvSpPr>
          <p:spPr bwMode="auto">
            <a:xfrm>
              <a:off x="2762" y="2844"/>
              <a:ext cx="40" cy="1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spTree>
    <p:extLst>
      <p:ext uri="{BB962C8B-B14F-4D97-AF65-F5344CB8AC3E}">
        <p14:creationId xmlns:p14="http://schemas.microsoft.com/office/powerpoint/2010/main" val="2409275903"/>
      </p:ext>
    </p:extLst>
  </p:cSld>
  <p:clrMapOvr>
    <a:masterClrMapping/>
  </p:clrMapOvr>
  <p:extLst mod="1">
    <p:ext uri="{DCECCB84-F9BA-43D5-87BE-67443E8EF086}">
      <p15:sldGuideLst xmlns:p15="http://schemas.microsoft.com/office/powerpoint/2012/main">
        <p15:guide id="5" pos="384">
          <p15:clr>
            <a:srgbClr val="FBAE40"/>
          </p15:clr>
        </p15:guide>
        <p15:guide id="6" orient="horz" pos="384">
          <p15:clr>
            <a:srgbClr val="FBAE40"/>
          </p15:clr>
        </p15:guide>
        <p15:guide id="7" orient="horz" pos="160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grpSp>
        <p:nvGrpSpPr>
          <p:cNvPr id="59" name="Group 58"/>
          <p:cNvGrpSpPr/>
          <p:nvPr/>
        </p:nvGrpSpPr>
        <p:grpSpPr>
          <a:xfrm>
            <a:off x="0" y="-1"/>
            <a:ext cx="12192000" cy="6858001"/>
            <a:chOff x="0" y="-1"/>
            <a:chExt cx="12192000" cy="6858001"/>
          </a:xfrm>
        </p:grpSpPr>
        <p:pic>
          <p:nvPicPr>
            <p:cNvPr id="60" name="Picture 5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6858001"/>
            </a:xfrm>
            <a:prstGeom prst="rect">
              <a:avLst/>
            </a:prstGeom>
          </p:spPr>
        </p:pic>
        <p:sp>
          <p:nvSpPr>
            <p:cNvPr id="61" name="Rectangle 60"/>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p:cNvSpPr/>
          <p:nvPr/>
        </p:nvSpPr>
        <p:spPr>
          <a:xfrm>
            <a:off x="1" y="0"/>
            <a:ext cx="4156364" cy="6858000"/>
          </a:xfrm>
          <a:prstGeom prst="rect">
            <a:avLst/>
          </a:prstGeom>
          <a:gradFill flip="none" rotWithShape="1">
            <a:gsLst>
              <a:gs pos="0">
                <a:schemeClr val="accent2"/>
              </a:gs>
              <a:gs pos="100000">
                <a:schemeClr val="accent2">
                  <a:lumMod val="90000"/>
                  <a:lumOff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4"/>
          <p:cNvGrpSpPr>
            <a:grpSpLocks noChangeAspect="1"/>
          </p:cNvGrpSpPr>
          <p:nvPr/>
        </p:nvGrpSpPr>
        <p:grpSpPr bwMode="auto">
          <a:xfrm>
            <a:off x="263126" y="6058305"/>
            <a:ext cx="727474" cy="602882"/>
            <a:chOff x="1705" y="2842"/>
            <a:chExt cx="1232" cy="1021"/>
          </a:xfrm>
          <a:solidFill>
            <a:schemeClr val="bg1"/>
          </a:solidFill>
        </p:grpSpPr>
        <p:sp>
          <p:nvSpPr>
            <p:cNvPr id="35"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15"/>
            <p:cNvSpPr>
              <a:spLocks noChangeArrowheads="1"/>
            </p:cNvSpPr>
            <p:nvPr/>
          </p:nvSpPr>
          <p:spPr bwMode="auto">
            <a:xfrm>
              <a:off x="2415" y="3042"/>
              <a:ext cx="16" cy="7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7"/>
            <p:cNvSpPr>
              <a:spLocks noChangeArrowheads="1"/>
            </p:cNvSpPr>
            <p:nvPr/>
          </p:nvSpPr>
          <p:spPr bwMode="auto">
            <a:xfrm>
              <a:off x="2762" y="2844"/>
              <a:ext cx="40" cy="1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spTree>
    <p:extLst>
      <p:ext uri="{BB962C8B-B14F-4D97-AF65-F5344CB8AC3E}">
        <p14:creationId xmlns:p14="http://schemas.microsoft.com/office/powerpoint/2010/main" val="2787265347"/>
      </p:ext>
    </p:extLst>
  </p:cSld>
  <p:clrMapOvr>
    <a:masterClrMapping/>
  </p:clrMapOvr>
  <p:extLst mod="1">
    <p:ext uri="{DCECCB84-F9BA-43D5-87BE-67443E8EF086}">
      <p15:sldGuideLst xmlns:p15="http://schemas.microsoft.com/office/powerpoint/2012/main">
        <p15:guide id="5" pos="384">
          <p15:clr>
            <a:srgbClr val="FBAE40"/>
          </p15:clr>
        </p15:guide>
        <p15:guide id="6" orient="horz" pos="384">
          <p15:clr>
            <a:srgbClr val="FBAE40"/>
          </p15:clr>
        </p15:guide>
        <p15:guide id="7" orient="horz" pos="160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ank you Layout">
    <p:spTree>
      <p:nvGrpSpPr>
        <p:cNvPr id="1" name=""/>
        <p:cNvGrpSpPr/>
        <p:nvPr/>
      </p:nvGrpSpPr>
      <p:grpSpPr>
        <a:xfrm>
          <a:off x="0" y="0"/>
          <a:ext cx="0" cy="0"/>
          <a:chOff x="0" y="0"/>
          <a:chExt cx="0" cy="0"/>
        </a:xfrm>
      </p:grpSpPr>
      <p:grpSp>
        <p:nvGrpSpPr>
          <p:cNvPr id="37" name="Group 36"/>
          <p:cNvGrpSpPr/>
          <p:nvPr/>
        </p:nvGrpSpPr>
        <p:grpSpPr>
          <a:xfrm>
            <a:off x="0" y="-1"/>
            <a:ext cx="12192000" cy="6858001"/>
            <a:chOff x="0" y="-1"/>
            <a:chExt cx="12192000" cy="6858001"/>
          </a:xfrm>
        </p:grpSpPr>
        <p:pic>
          <p:nvPicPr>
            <p:cNvPr id="38" name="Picture 3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6858001"/>
            </a:xfrm>
            <a:prstGeom prst="rect">
              <a:avLst/>
            </a:prstGeom>
          </p:spPr>
        </p:pic>
        <p:sp>
          <p:nvSpPr>
            <p:cNvPr id="39" name="Rectangle 38"/>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p:cNvSpPr/>
          <p:nvPr/>
        </p:nvSpPr>
        <p:spPr>
          <a:xfrm>
            <a:off x="0" y="0"/>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 name="Text Placeholder 47"/>
          <p:cNvSpPr>
            <a:spLocks noGrp="1"/>
          </p:cNvSpPr>
          <p:nvPr>
            <p:ph type="body" sz="quarter" idx="10" hasCustomPrompt="1"/>
          </p:nvPr>
        </p:nvSpPr>
        <p:spPr>
          <a:xfrm>
            <a:off x="1006295" y="2553981"/>
            <a:ext cx="6584950" cy="951030"/>
          </a:xfrm>
          <a:noFill/>
        </p:spPr>
        <p:txBody>
          <a:bodyPr wrap="square" rtlCol="0">
            <a:spAutoFit/>
          </a:bodyPr>
          <a:lstStyle>
            <a:lvl1pPr marL="0" indent="0">
              <a:buNone/>
              <a:defRPr lang="en-US" sz="6200" dirty="0" smtClean="0">
                <a:solidFill>
                  <a:schemeClr val="tx1">
                    <a:lumMod val="85000"/>
                    <a:lumOff val="1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marL="0" lvl="0"/>
            <a:r>
              <a:rPr lang="en-US" dirty="0"/>
              <a:t>CONTACT</a:t>
            </a:r>
          </a:p>
        </p:txBody>
      </p:sp>
      <p:sp>
        <p:nvSpPr>
          <p:cNvPr id="35" name="Rectangle 34"/>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6" name="Text Placeholder 32"/>
          <p:cNvSpPr>
            <a:spLocks noGrp="1"/>
          </p:cNvSpPr>
          <p:nvPr>
            <p:ph type="body" sz="quarter" idx="14" hasCustomPrompt="1"/>
          </p:nvPr>
        </p:nvSpPr>
        <p:spPr>
          <a:xfrm>
            <a:off x="1006200" y="3253531"/>
            <a:ext cx="8389259"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&amp; THANKS SLIDE</a:t>
            </a:r>
          </a:p>
        </p:txBody>
      </p:sp>
      <p:sp>
        <p:nvSpPr>
          <p:cNvPr id="50" name="Text Placeholder 47"/>
          <p:cNvSpPr>
            <a:spLocks noGrp="1"/>
          </p:cNvSpPr>
          <p:nvPr>
            <p:ph type="body" sz="quarter" idx="12" hasCustomPrompt="1"/>
          </p:nvPr>
        </p:nvSpPr>
        <p:spPr>
          <a:xfrm>
            <a:off x="1052475" y="4079461"/>
            <a:ext cx="6584950" cy="313932"/>
          </a:xfrm>
          <a:noFill/>
        </p:spPr>
        <p:txBody>
          <a:bodyPr wrap="square" rtlCol="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smtClean="0">
                <a:solidFill>
                  <a:schemeClr val="tx1">
                    <a:lumMod val="85000"/>
                    <a:lumOff val="1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lumMod val="85000"/>
                    <a:lumOff val="15000"/>
                  </a:schemeClr>
                </a:solidFill>
              </a:rPr>
              <a:t>Lato or Open Sans Lorem Ipsum is a dummy text</a:t>
            </a:r>
          </a:p>
        </p:txBody>
      </p:sp>
    </p:spTree>
    <p:extLst>
      <p:ext uri="{BB962C8B-B14F-4D97-AF65-F5344CB8AC3E}">
        <p14:creationId xmlns:p14="http://schemas.microsoft.com/office/powerpoint/2010/main" val="460451610"/>
      </p:ext>
    </p:extLst>
  </p:cSld>
  <p:clrMapOvr>
    <a:masterClrMapping/>
  </p:clrMapOvr>
  <p:extLst mod="1">
    <p:ext uri="{DCECCB84-F9BA-43D5-87BE-67443E8EF086}">
      <p15:sldGuideLst xmlns:p15="http://schemas.microsoft.com/office/powerpoint/2012/main">
        <p15:guide id="5" pos="720">
          <p15:clr>
            <a:srgbClr val="FBAE40"/>
          </p15:clr>
        </p15:guide>
        <p15:guide id="6" orient="horz" pos="2064">
          <p15:clr>
            <a:srgbClr val="FBAE40"/>
          </p15:clr>
        </p15:guide>
        <p15:guide id="7" orient="horz" pos="2544">
          <p15:clr>
            <a:srgbClr val="FBAE40"/>
          </p15:clr>
        </p15:guide>
        <p15:guide id="8" orient="horz" pos="27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Overview List Layout">
    <p:spTree>
      <p:nvGrpSpPr>
        <p:cNvPr id="1" name="Shape 46"/>
        <p:cNvGrpSpPr/>
        <p:nvPr/>
      </p:nvGrpSpPr>
      <p:grpSpPr>
        <a:xfrm>
          <a:off x="0" y="0"/>
          <a:ext cx="0" cy="0"/>
          <a:chOff x="0" y="0"/>
          <a:chExt cx="0" cy="0"/>
        </a:xfrm>
      </p:grpSpPr>
      <p:sp>
        <p:nvSpPr>
          <p:cNvPr id="47" name="Shape 47"/>
          <p:cNvSpPr/>
          <p:nvPr/>
        </p:nvSpPr>
        <p:spPr>
          <a:xfrm rot="-5400000" flipH="1">
            <a:off x="2721769" y="3342132"/>
            <a:ext cx="6858000" cy="173735"/>
          </a:xfrm>
          <a:prstGeom prst="rect">
            <a:avLst/>
          </a:prstGeom>
          <a:gradFill>
            <a:gsLst>
              <a:gs pos="0">
                <a:srgbClr val="0077B5"/>
              </a:gs>
              <a:gs pos="50000">
                <a:srgbClr val="46A686"/>
              </a:gs>
              <a:gs pos="100000">
                <a:srgbClr val="7BAC42"/>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grpSp>
        <p:nvGrpSpPr>
          <p:cNvPr id="48" name="Shape 48"/>
          <p:cNvGrpSpPr/>
          <p:nvPr/>
        </p:nvGrpSpPr>
        <p:grpSpPr>
          <a:xfrm>
            <a:off x="263127" y="6163789"/>
            <a:ext cx="600190" cy="497397"/>
            <a:chOff x="3225" y="3186"/>
            <a:chExt cx="1231" cy="1020"/>
          </a:xfrm>
        </p:grpSpPr>
        <p:sp>
          <p:nvSpPr>
            <p:cNvPr id="49" name="Shape 49"/>
            <p:cNvSpPr/>
            <p:nvPr/>
          </p:nvSpPr>
          <p:spPr>
            <a:xfrm>
              <a:off x="4233" y="3593"/>
              <a:ext cx="26" cy="33"/>
            </a:xfrm>
            <a:custGeom>
              <a:avLst/>
              <a:gdLst/>
              <a:ahLst/>
              <a:cxnLst/>
              <a:rect l="0" t="0" r="0" b="0"/>
              <a:pathLst>
                <a:path w="120000" h="120000" extrusionOk="0">
                  <a:moveTo>
                    <a:pt x="0" y="0"/>
                  </a:moveTo>
                  <a:lnTo>
                    <a:pt x="120000" y="0"/>
                  </a:lnTo>
                  <a:lnTo>
                    <a:pt x="120000" y="18181"/>
                  </a:lnTo>
                  <a:lnTo>
                    <a:pt x="73846" y="18181"/>
                  </a:lnTo>
                  <a:lnTo>
                    <a:pt x="73846" y="120000"/>
                  </a:lnTo>
                  <a:lnTo>
                    <a:pt x="55384" y="120000"/>
                  </a:lnTo>
                  <a:lnTo>
                    <a:pt x="55384" y="18181"/>
                  </a:lnTo>
                  <a:lnTo>
                    <a:pt x="0" y="18181"/>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0" name="Shape 50"/>
            <p:cNvSpPr/>
            <p:nvPr/>
          </p:nvSpPr>
          <p:spPr>
            <a:xfrm>
              <a:off x="4266" y="3593"/>
              <a:ext cx="30" cy="33"/>
            </a:xfrm>
            <a:custGeom>
              <a:avLst/>
              <a:gdLst/>
              <a:ahLst/>
              <a:cxnLst/>
              <a:rect l="0" t="0" r="0" b="0"/>
              <a:pathLst>
                <a:path w="120000" h="120000" extrusionOk="0">
                  <a:moveTo>
                    <a:pt x="104000" y="120000"/>
                  </a:moveTo>
                  <a:cubicBezTo>
                    <a:pt x="104000" y="52500"/>
                    <a:pt x="104000" y="52500"/>
                    <a:pt x="104000" y="52500"/>
                  </a:cubicBezTo>
                  <a:cubicBezTo>
                    <a:pt x="104000" y="45000"/>
                    <a:pt x="104000" y="30000"/>
                    <a:pt x="104000" y="22500"/>
                  </a:cubicBezTo>
                  <a:cubicBezTo>
                    <a:pt x="104000" y="22500"/>
                    <a:pt x="104000" y="22500"/>
                    <a:pt x="104000" y="22500"/>
                  </a:cubicBezTo>
                  <a:cubicBezTo>
                    <a:pt x="72000" y="120000"/>
                    <a:pt x="72000" y="120000"/>
                    <a:pt x="72000" y="120000"/>
                  </a:cubicBezTo>
                  <a:cubicBezTo>
                    <a:pt x="48000" y="120000"/>
                    <a:pt x="48000" y="120000"/>
                    <a:pt x="48000" y="120000"/>
                  </a:cubicBezTo>
                  <a:cubicBezTo>
                    <a:pt x="16000" y="22500"/>
                    <a:pt x="16000" y="22500"/>
                    <a:pt x="16000" y="22500"/>
                  </a:cubicBezTo>
                  <a:cubicBezTo>
                    <a:pt x="16000" y="22500"/>
                    <a:pt x="16000" y="22500"/>
                    <a:pt x="16000" y="22500"/>
                  </a:cubicBezTo>
                  <a:cubicBezTo>
                    <a:pt x="16000" y="30000"/>
                    <a:pt x="16000" y="45000"/>
                    <a:pt x="16000" y="52500"/>
                  </a:cubicBezTo>
                  <a:cubicBezTo>
                    <a:pt x="16000" y="120000"/>
                    <a:pt x="16000" y="120000"/>
                    <a:pt x="16000" y="120000"/>
                  </a:cubicBezTo>
                  <a:cubicBezTo>
                    <a:pt x="0" y="120000"/>
                    <a:pt x="0" y="120000"/>
                    <a:pt x="0" y="120000"/>
                  </a:cubicBezTo>
                  <a:cubicBezTo>
                    <a:pt x="0" y="0"/>
                    <a:pt x="0" y="0"/>
                    <a:pt x="0" y="0"/>
                  </a:cubicBezTo>
                  <a:cubicBezTo>
                    <a:pt x="24000" y="0"/>
                    <a:pt x="24000" y="0"/>
                    <a:pt x="24000" y="0"/>
                  </a:cubicBezTo>
                  <a:cubicBezTo>
                    <a:pt x="56000" y="105000"/>
                    <a:pt x="56000" y="105000"/>
                    <a:pt x="56000" y="105000"/>
                  </a:cubicBezTo>
                  <a:cubicBezTo>
                    <a:pt x="64000" y="105000"/>
                    <a:pt x="64000" y="105000"/>
                    <a:pt x="64000" y="105000"/>
                  </a:cubicBezTo>
                  <a:cubicBezTo>
                    <a:pt x="96000" y="0"/>
                    <a:pt x="96000" y="0"/>
                    <a:pt x="96000" y="0"/>
                  </a:cubicBezTo>
                  <a:cubicBezTo>
                    <a:pt x="120000" y="0"/>
                    <a:pt x="120000" y="0"/>
                    <a:pt x="120000" y="0"/>
                  </a:cubicBezTo>
                  <a:cubicBezTo>
                    <a:pt x="120000" y="120000"/>
                    <a:pt x="120000" y="120000"/>
                    <a:pt x="120000" y="120000"/>
                  </a:cubicBezTo>
                  <a:lnTo>
                    <a:pt x="104000" y="12000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1" name="Shape 51"/>
            <p:cNvSpPr/>
            <p:nvPr/>
          </p:nvSpPr>
          <p:spPr>
            <a:xfrm>
              <a:off x="3695" y="3559"/>
              <a:ext cx="522" cy="646"/>
            </a:xfrm>
            <a:custGeom>
              <a:avLst/>
              <a:gdLst/>
              <a:ahLst/>
              <a:cxnLst/>
              <a:rect l="0" t="0" r="0" b="0"/>
              <a:pathLst>
                <a:path w="120000" h="120000" extrusionOk="0">
                  <a:moveTo>
                    <a:pt x="2316" y="106372"/>
                  </a:moveTo>
                  <a:cubicBezTo>
                    <a:pt x="11583" y="112050"/>
                    <a:pt x="22239" y="116593"/>
                    <a:pt x="33359" y="120000"/>
                  </a:cubicBezTo>
                  <a:cubicBezTo>
                    <a:pt x="83397" y="105615"/>
                    <a:pt x="120000" y="64353"/>
                    <a:pt x="120000" y="3406"/>
                  </a:cubicBezTo>
                  <a:cubicBezTo>
                    <a:pt x="114903" y="1892"/>
                    <a:pt x="108880" y="757"/>
                    <a:pt x="102393" y="0"/>
                  </a:cubicBezTo>
                  <a:cubicBezTo>
                    <a:pt x="24555" y="10977"/>
                    <a:pt x="0" y="64353"/>
                    <a:pt x="2316" y="106372"/>
                  </a:cubicBezTo>
                  <a:close/>
                </a:path>
              </a:pathLst>
            </a:custGeom>
            <a:solidFill>
              <a:srgbClr val="7AC143"/>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2" name="Shape 52"/>
            <p:cNvSpPr/>
            <p:nvPr/>
          </p:nvSpPr>
          <p:spPr>
            <a:xfrm>
              <a:off x="3559" y="3550"/>
              <a:ext cx="580" cy="583"/>
            </a:xfrm>
            <a:custGeom>
              <a:avLst/>
              <a:gdLst/>
              <a:ahLst/>
              <a:cxnLst/>
              <a:rect l="0" t="0" r="0" b="0"/>
              <a:pathLst>
                <a:path w="120000" h="120000" extrusionOk="0">
                  <a:moveTo>
                    <a:pt x="30000" y="120000"/>
                  </a:moveTo>
                  <a:cubicBezTo>
                    <a:pt x="17916" y="111188"/>
                    <a:pt x="7916" y="99860"/>
                    <a:pt x="0" y="86013"/>
                  </a:cubicBezTo>
                  <a:cubicBezTo>
                    <a:pt x="0" y="86013"/>
                    <a:pt x="0" y="86013"/>
                    <a:pt x="0" y="86013"/>
                  </a:cubicBezTo>
                  <a:cubicBezTo>
                    <a:pt x="7500" y="46993"/>
                    <a:pt x="39166" y="10909"/>
                    <a:pt x="105000" y="0"/>
                  </a:cubicBezTo>
                  <a:cubicBezTo>
                    <a:pt x="105000" y="0"/>
                    <a:pt x="105000" y="0"/>
                    <a:pt x="105000" y="0"/>
                  </a:cubicBezTo>
                  <a:cubicBezTo>
                    <a:pt x="110416" y="839"/>
                    <a:pt x="115416" y="1258"/>
                    <a:pt x="120000" y="2097"/>
                  </a:cubicBezTo>
                  <a:cubicBezTo>
                    <a:pt x="50000" y="14265"/>
                    <a:pt x="27916" y="73426"/>
                    <a:pt x="30000" y="12000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3" name="Shape 53"/>
            <p:cNvSpPr/>
            <p:nvPr/>
          </p:nvSpPr>
          <p:spPr>
            <a:xfrm>
              <a:off x="3465" y="3529"/>
              <a:ext cx="603" cy="438"/>
            </a:xfrm>
            <a:custGeom>
              <a:avLst/>
              <a:gdLst/>
              <a:ahLst/>
              <a:cxnLst/>
              <a:rect l="0" t="0" r="0" b="0"/>
              <a:pathLst>
                <a:path w="120000" h="120000" extrusionOk="0">
                  <a:moveTo>
                    <a:pt x="18862" y="120000"/>
                  </a:moveTo>
                  <a:cubicBezTo>
                    <a:pt x="6822" y="91534"/>
                    <a:pt x="0" y="55813"/>
                    <a:pt x="0" y="13395"/>
                  </a:cubicBezTo>
                  <a:cubicBezTo>
                    <a:pt x="25685" y="2232"/>
                    <a:pt x="80668" y="0"/>
                    <a:pt x="120000" y="5581"/>
                  </a:cubicBezTo>
                  <a:cubicBezTo>
                    <a:pt x="120000" y="5581"/>
                    <a:pt x="120000" y="5581"/>
                    <a:pt x="120000" y="5581"/>
                  </a:cubicBezTo>
                  <a:cubicBezTo>
                    <a:pt x="56588" y="20093"/>
                    <a:pt x="26086" y="68093"/>
                    <a:pt x="18862" y="12000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4" name="Shape 54"/>
            <p:cNvSpPr/>
            <p:nvPr/>
          </p:nvSpPr>
          <p:spPr>
            <a:xfrm>
              <a:off x="3395" y="3384"/>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6153" y="6315"/>
                    <a:pt x="120000" y="15789"/>
                  </a:cubicBezTo>
                  <a:cubicBezTo>
                    <a:pt x="101538" y="34736"/>
                    <a:pt x="101538" y="34736"/>
                    <a:pt x="101538" y="34736"/>
                  </a:cubicBezTo>
                  <a:cubicBezTo>
                    <a:pt x="87692" y="28421"/>
                    <a:pt x="78461" y="22105"/>
                    <a:pt x="64615" y="22105"/>
                  </a:cubicBezTo>
                  <a:cubicBezTo>
                    <a:pt x="50769" y="22105"/>
                    <a:pt x="41538" y="28421"/>
                    <a:pt x="41538" y="34736"/>
                  </a:cubicBezTo>
                  <a:cubicBezTo>
                    <a:pt x="41538" y="34736"/>
                    <a:pt x="41538" y="34736"/>
                    <a:pt x="41538" y="34736"/>
                  </a:cubicBezTo>
                  <a:cubicBezTo>
                    <a:pt x="41538" y="41052"/>
                    <a:pt x="50769" y="44210"/>
                    <a:pt x="78461"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5" name="Shape 55"/>
            <p:cNvSpPr/>
            <p:nvPr/>
          </p:nvSpPr>
          <p:spPr>
            <a:xfrm>
              <a:off x="3500" y="3384"/>
              <a:ext cx="67" cy="79"/>
            </a:xfrm>
            <a:custGeom>
              <a:avLst/>
              <a:gdLst/>
              <a:ahLst/>
              <a:cxnLst/>
              <a:rect l="0" t="0" r="0" b="0"/>
              <a:pathLst>
                <a:path w="120000" h="120000" extrusionOk="0">
                  <a:moveTo>
                    <a:pt x="0" y="61538"/>
                  </a:moveTo>
                  <a:cubicBezTo>
                    <a:pt x="0" y="58461"/>
                    <a:pt x="0" y="58461"/>
                    <a:pt x="0" y="58461"/>
                  </a:cubicBezTo>
                  <a:cubicBezTo>
                    <a:pt x="0" y="24615"/>
                    <a:pt x="25454" y="0"/>
                    <a:pt x="61818" y="0"/>
                  </a:cubicBezTo>
                  <a:cubicBezTo>
                    <a:pt x="94545" y="0"/>
                    <a:pt x="120000" y="24615"/>
                    <a:pt x="120000" y="58461"/>
                  </a:cubicBezTo>
                  <a:cubicBezTo>
                    <a:pt x="120000" y="61538"/>
                    <a:pt x="120000" y="61538"/>
                    <a:pt x="120000" y="61538"/>
                  </a:cubicBezTo>
                  <a:cubicBezTo>
                    <a:pt x="120000" y="95384"/>
                    <a:pt x="94545" y="120000"/>
                    <a:pt x="58181" y="120000"/>
                  </a:cubicBezTo>
                  <a:cubicBezTo>
                    <a:pt x="25454" y="120000"/>
                    <a:pt x="0" y="95384"/>
                    <a:pt x="0" y="61538"/>
                  </a:cubicBezTo>
                  <a:close/>
                  <a:moveTo>
                    <a:pt x="90909" y="61538"/>
                  </a:moveTo>
                  <a:cubicBezTo>
                    <a:pt x="90909" y="58461"/>
                    <a:pt x="90909" y="58461"/>
                    <a:pt x="90909" y="58461"/>
                  </a:cubicBezTo>
                  <a:cubicBezTo>
                    <a:pt x="90909" y="36923"/>
                    <a:pt x="80000" y="21538"/>
                    <a:pt x="58181" y="21538"/>
                  </a:cubicBezTo>
                  <a:cubicBezTo>
                    <a:pt x="40000" y="21538"/>
                    <a:pt x="29090" y="36923"/>
                    <a:pt x="29090" y="58461"/>
                  </a:cubicBezTo>
                  <a:cubicBezTo>
                    <a:pt x="29090" y="61538"/>
                    <a:pt x="29090" y="61538"/>
                    <a:pt x="29090" y="61538"/>
                  </a:cubicBezTo>
                  <a:cubicBezTo>
                    <a:pt x="29090" y="83076"/>
                    <a:pt x="40000" y="95384"/>
                    <a:pt x="61818" y="95384"/>
                  </a:cubicBezTo>
                  <a:cubicBezTo>
                    <a:pt x="80000" y="95384"/>
                    <a:pt x="90909" y="83076"/>
                    <a:pt x="90909" y="6153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6" name="Shape 56"/>
            <p:cNvSpPr/>
            <p:nvPr/>
          </p:nvSpPr>
          <p:spPr>
            <a:xfrm>
              <a:off x="3620" y="3386"/>
              <a:ext cx="46" cy="75"/>
            </a:xfrm>
            <a:custGeom>
              <a:avLst/>
              <a:gdLst/>
              <a:ahLst/>
              <a:cxnLst/>
              <a:rect l="0" t="0" r="0" b="0"/>
              <a:pathLst>
                <a:path w="120000" h="120000" extrusionOk="0">
                  <a:moveTo>
                    <a:pt x="0" y="0"/>
                  </a:moveTo>
                  <a:lnTo>
                    <a:pt x="40851" y="0"/>
                  </a:lnTo>
                  <a:lnTo>
                    <a:pt x="40851" y="96315"/>
                  </a:lnTo>
                  <a:lnTo>
                    <a:pt x="120000" y="96315"/>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7" name="Shape 57"/>
            <p:cNvSpPr/>
            <p:nvPr/>
          </p:nvSpPr>
          <p:spPr>
            <a:xfrm>
              <a:off x="3716" y="3386"/>
              <a:ext cx="56" cy="77"/>
            </a:xfrm>
            <a:custGeom>
              <a:avLst/>
              <a:gdLst/>
              <a:ahLst/>
              <a:cxnLst/>
              <a:rect l="0" t="0" r="0" b="0"/>
              <a:pathLst>
                <a:path w="120000" h="120000" extrusionOk="0">
                  <a:moveTo>
                    <a:pt x="0" y="72631"/>
                  </a:moveTo>
                  <a:cubicBezTo>
                    <a:pt x="0" y="0"/>
                    <a:pt x="0" y="0"/>
                    <a:pt x="0" y="0"/>
                  </a:cubicBezTo>
                  <a:cubicBezTo>
                    <a:pt x="34285" y="0"/>
                    <a:pt x="34285" y="0"/>
                    <a:pt x="34285" y="0"/>
                  </a:cubicBezTo>
                  <a:cubicBezTo>
                    <a:pt x="34285" y="72631"/>
                    <a:pt x="34285" y="72631"/>
                    <a:pt x="34285" y="72631"/>
                  </a:cubicBezTo>
                  <a:cubicBezTo>
                    <a:pt x="34285" y="88421"/>
                    <a:pt x="42857" y="94736"/>
                    <a:pt x="59999" y="94736"/>
                  </a:cubicBezTo>
                  <a:cubicBezTo>
                    <a:pt x="77142" y="94736"/>
                    <a:pt x="89999" y="88421"/>
                    <a:pt x="89999" y="72631"/>
                  </a:cubicBezTo>
                  <a:cubicBezTo>
                    <a:pt x="89999" y="0"/>
                    <a:pt x="89999" y="0"/>
                    <a:pt x="89999" y="0"/>
                  </a:cubicBezTo>
                  <a:cubicBezTo>
                    <a:pt x="119999" y="0"/>
                    <a:pt x="119999" y="0"/>
                    <a:pt x="119999" y="0"/>
                  </a:cubicBezTo>
                  <a:cubicBezTo>
                    <a:pt x="119999" y="69473"/>
                    <a:pt x="119999" y="69473"/>
                    <a:pt x="119999" y="69473"/>
                  </a:cubicBezTo>
                  <a:cubicBezTo>
                    <a:pt x="119999" y="104210"/>
                    <a:pt x="98571" y="120000"/>
                    <a:pt x="59999" y="120000"/>
                  </a:cubicBezTo>
                  <a:cubicBezTo>
                    <a:pt x="25714" y="120000"/>
                    <a:pt x="0" y="104210"/>
                    <a:pt x="0" y="72631"/>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8" name="Shape 58"/>
            <p:cNvSpPr/>
            <p:nvPr/>
          </p:nvSpPr>
          <p:spPr>
            <a:xfrm>
              <a:off x="3825" y="3386"/>
              <a:ext cx="52" cy="75"/>
            </a:xfrm>
            <a:custGeom>
              <a:avLst/>
              <a:gdLst/>
              <a:ahLst/>
              <a:cxnLst/>
              <a:rect l="0" t="0" r="0" b="0"/>
              <a:pathLst>
                <a:path w="120000" h="120000" extrusionOk="0">
                  <a:moveTo>
                    <a:pt x="41538" y="22105"/>
                  </a:moveTo>
                  <a:lnTo>
                    <a:pt x="0" y="22105"/>
                  </a:lnTo>
                  <a:lnTo>
                    <a:pt x="0" y="0"/>
                  </a:lnTo>
                  <a:lnTo>
                    <a:pt x="120000" y="0"/>
                  </a:lnTo>
                  <a:lnTo>
                    <a:pt x="120000" y="22105"/>
                  </a:lnTo>
                  <a:lnTo>
                    <a:pt x="78461" y="22105"/>
                  </a:lnTo>
                  <a:lnTo>
                    <a:pt x="78461" y="120000"/>
                  </a:lnTo>
                  <a:lnTo>
                    <a:pt x="41538" y="120000"/>
                  </a:lnTo>
                  <a:lnTo>
                    <a:pt x="41538" y="22105"/>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59" name="Shape 59"/>
            <p:cNvSpPr/>
            <p:nvPr/>
          </p:nvSpPr>
          <p:spPr>
            <a:xfrm>
              <a:off x="3934" y="3386"/>
              <a:ext cx="15" cy="75"/>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0" name="Shape 60"/>
            <p:cNvSpPr/>
            <p:nvPr/>
          </p:nvSpPr>
          <p:spPr>
            <a:xfrm>
              <a:off x="4002" y="3384"/>
              <a:ext cx="67" cy="79"/>
            </a:xfrm>
            <a:custGeom>
              <a:avLst/>
              <a:gdLst/>
              <a:ahLst/>
              <a:cxnLst/>
              <a:rect l="0" t="0" r="0" b="0"/>
              <a:pathLst>
                <a:path w="120000" h="120000" extrusionOk="0">
                  <a:moveTo>
                    <a:pt x="0" y="61538"/>
                  </a:moveTo>
                  <a:cubicBezTo>
                    <a:pt x="0" y="58461"/>
                    <a:pt x="0" y="58461"/>
                    <a:pt x="0" y="58461"/>
                  </a:cubicBezTo>
                  <a:cubicBezTo>
                    <a:pt x="0" y="24615"/>
                    <a:pt x="25454" y="0"/>
                    <a:pt x="58181" y="0"/>
                  </a:cubicBezTo>
                  <a:cubicBezTo>
                    <a:pt x="94545" y="0"/>
                    <a:pt x="120000" y="24615"/>
                    <a:pt x="120000" y="58461"/>
                  </a:cubicBezTo>
                  <a:cubicBezTo>
                    <a:pt x="120000" y="61538"/>
                    <a:pt x="120000" y="61538"/>
                    <a:pt x="120000" y="61538"/>
                  </a:cubicBezTo>
                  <a:cubicBezTo>
                    <a:pt x="120000" y="95384"/>
                    <a:pt x="94545" y="120000"/>
                    <a:pt x="58181" y="120000"/>
                  </a:cubicBezTo>
                  <a:cubicBezTo>
                    <a:pt x="21818" y="120000"/>
                    <a:pt x="0" y="95384"/>
                    <a:pt x="0" y="61538"/>
                  </a:cubicBezTo>
                  <a:close/>
                  <a:moveTo>
                    <a:pt x="90909" y="61538"/>
                  </a:moveTo>
                  <a:cubicBezTo>
                    <a:pt x="90909" y="58461"/>
                    <a:pt x="90909" y="58461"/>
                    <a:pt x="90909" y="58461"/>
                  </a:cubicBezTo>
                  <a:cubicBezTo>
                    <a:pt x="90909" y="36923"/>
                    <a:pt x="76363" y="21538"/>
                    <a:pt x="58181" y="21538"/>
                  </a:cubicBezTo>
                  <a:cubicBezTo>
                    <a:pt x="40000" y="21538"/>
                    <a:pt x="25454" y="36923"/>
                    <a:pt x="25454" y="58461"/>
                  </a:cubicBezTo>
                  <a:cubicBezTo>
                    <a:pt x="25454" y="61538"/>
                    <a:pt x="25454" y="61538"/>
                    <a:pt x="25454" y="61538"/>
                  </a:cubicBezTo>
                  <a:cubicBezTo>
                    <a:pt x="25454" y="83076"/>
                    <a:pt x="40000" y="95384"/>
                    <a:pt x="58181" y="95384"/>
                  </a:cubicBezTo>
                  <a:cubicBezTo>
                    <a:pt x="80000" y="95384"/>
                    <a:pt x="90909" y="83076"/>
                    <a:pt x="90909" y="6153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1" name="Shape 61"/>
            <p:cNvSpPr/>
            <p:nvPr/>
          </p:nvSpPr>
          <p:spPr>
            <a:xfrm>
              <a:off x="4122" y="3386"/>
              <a:ext cx="58" cy="75"/>
            </a:xfrm>
            <a:custGeom>
              <a:avLst/>
              <a:gdLst/>
              <a:ahLst/>
              <a:cxnLst/>
              <a:rect l="0" t="0" r="0" b="0"/>
              <a:pathLst>
                <a:path w="120000" h="120000" extrusionOk="0">
                  <a:moveTo>
                    <a:pt x="0" y="0"/>
                  </a:moveTo>
                  <a:lnTo>
                    <a:pt x="28474" y="0"/>
                  </a:lnTo>
                  <a:lnTo>
                    <a:pt x="87457" y="67894"/>
                  </a:lnTo>
                  <a:lnTo>
                    <a:pt x="87457" y="0"/>
                  </a:lnTo>
                  <a:lnTo>
                    <a:pt x="120000" y="0"/>
                  </a:lnTo>
                  <a:lnTo>
                    <a:pt x="120000" y="120000"/>
                  </a:lnTo>
                  <a:lnTo>
                    <a:pt x="91525" y="120000"/>
                  </a:lnTo>
                  <a:lnTo>
                    <a:pt x="28474" y="48947"/>
                  </a:lnTo>
                  <a:lnTo>
                    <a:pt x="28474"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2" name="Shape 62"/>
            <p:cNvSpPr/>
            <p:nvPr/>
          </p:nvSpPr>
          <p:spPr>
            <a:xfrm>
              <a:off x="4231" y="3384"/>
              <a:ext cx="53" cy="77"/>
            </a:xfrm>
            <a:custGeom>
              <a:avLst/>
              <a:gdLst/>
              <a:ahLst/>
              <a:cxnLst/>
              <a:rect l="0" t="0" r="0" b="0"/>
              <a:pathLst>
                <a:path w="120000" h="120000" extrusionOk="0">
                  <a:moveTo>
                    <a:pt x="0" y="104210"/>
                  </a:moveTo>
                  <a:cubicBezTo>
                    <a:pt x="23076" y="85263"/>
                    <a:pt x="23076" y="85263"/>
                    <a:pt x="23076" y="85263"/>
                  </a:cubicBezTo>
                  <a:cubicBezTo>
                    <a:pt x="32307" y="91578"/>
                    <a:pt x="46153" y="97894"/>
                    <a:pt x="64615" y="97894"/>
                  </a:cubicBezTo>
                  <a:cubicBezTo>
                    <a:pt x="78461" y="97894"/>
                    <a:pt x="87692" y="94736"/>
                    <a:pt x="87692" y="88421"/>
                  </a:cubicBezTo>
                  <a:cubicBezTo>
                    <a:pt x="87692" y="88421"/>
                    <a:pt x="87692" y="88421"/>
                    <a:pt x="87692" y="88421"/>
                  </a:cubicBezTo>
                  <a:cubicBezTo>
                    <a:pt x="87692" y="82105"/>
                    <a:pt x="83076" y="78947"/>
                    <a:pt x="55384" y="72631"/>
                  </a:cubicBezTo>
                  <a:cubicBezTo>
                    <a:pt x="27692" y="63157"/>
                    <a:pt x="9230" y="56842"/>
                    <a:pt x="9230" y="34736"/>
                  </a:cubicBezTo>
                  <a:cubicBezTo>
                    <a:pt x="9230" y="34736"/>
                    <a:pt x="9230" y="34736"/>
                    <a:pt x="9230" y="34736"/>
                  </a:cubicBezTo>
                  <a:cubicBezTo>
                    <a:pt x="9230" y="15789"/>
                    <a:pt x="32307" y="0"/>
                    <a:pt x="64615" y="0"/>
                  </a:cubicBezTo>
                  <a:cubicBezTo>
                    <a:pt x="83076" y="0"/>
                    <a:pt x="101538" y="6315"/>
                    <a:pt x="120000" y="15789"/>
                  </a:cubicBezTo>
                  <a:cubicBezTo>
                    <a:pt x="101538" y="34736"/>
                    <a:pt x="101538" y="34736"/>
                    <a:pt x="101538" y="34736"/>
                  </a:cubicBezTo>
                  <a:cubicBezTo>
                    <a:pt x="87692" y="28421"/>
                    <a:pt x="73846" y="22105"/>
                    <a:pt x="64615" y="22105"/>
                  </a:cubicBezTo>
                  <a:cubicBezTo>
                    <a:pt x="50769" y="22105"/>
                    <a:pt x="41538" y="28421"/>
                    <a:pt x="41538" y="34736"/>
                  </a:cubicBezTo>
                  <a:cubicBezTo>
                    <a:pt x="41538" y="34736"/>
                    <a:pt x="41538" y="34736"/>
                    <a:pt x="41538" y="34736"/>
                  </a:cubicBezTo>
                  <a:cubicBezTo>
                    <a:pt x="41538" y="41052"/>
                    <a:pt x="50769" y="44210"/>
                    <a:pt x="73846" y="50526"/>
                  </a:cubicBezTo>
                  <a:cubicBezTo>
                    <a:pt x="106153" y="60000"/>
                    <a:pt x="120000" y="66315"/>
                    <a:pt x="120000" y="85263"/>
                  </a:cubicBezTo>
                  <a:cubicBezTo>
                    <a:pt x="120000" y="85263"/>
                    <a:pt x="120000" y="85263"/>
                    <a:pt x="120000" y="85263"/>
                  </a:cubicBezTo>
                  <a:cubicBezTo>
                    <a:pt x="120000" y="107368"/>
                    <a:pt x="96923" y="120000"/>
                    <a:pt x="64615" y="120000"/>
                  </a:cubicBezTo>
                  <a:cubicBezTo>
                    <a:pt x="41538" y="120000"/>
                    <a:pt x="18461" y="116842"/>
                    <a:pt x="0" y="104210"/>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3" name="Shape 63"/>
            <p:cNvSpPr/>
            <p:nvPr/>
          </p:nvSpPr>
          <p:spPr>
            <a:xfrm>
              <a:off x="3225" y="3187"/>
              <a:ext cx="129" cy="131"/>
            </a:xfrm>
            <a:custGeom>
              <a:avLst/>
              <a:gdLst/>
              <a:ahLst/>
              <a:cxnLst/>
              <a:rect l="0" t="0" r="0" b="0"/>
              <a:pathLst>
                <a:path w="120000" h="120000" extrusionOk="0">
                  <a:moveTo>
                    <a:pt x="40930" y="0"/>
                  </a:moveTo>
                  <a:lnTo>
                    <a:pt x="79069" y="0"/>
                  </a:lnTo>
                  <a:lnTo>
                    <a:pt x="120000" y="120000"/>
                  </a:lnTo>
                  <a:lnTo>
                    <a:pt x="82790" y="120000"/>
                  </a:lnTo>
                  <a:lnTo>
                    <a:pt x="77209" y="100763"/>
                  </a:lnTo>
                  <a:lnTo>
                    <a:pt x="42790" y="100763"/>
                  </a:lnTo>
                  <a:lnTo>
                    <a:pt x="37209" y="120000"/>
                  </a:lnTo>
                  <a:lnTo>
                    <a:pt x="0" y="120000"/>
                  </a:lnTo>
                  <a:lnTo>
                    <a:pt x="40930" y="0"/>
                  </a:lnTo>
                  <a:close/>
                  <a:moveTo>
                    <a:pt x="69767" y="75114"/>
                  </a:moveTo>
                  <a:lnTo>
                    <a:pt x="60465" y="43053"/>
                  </a:lnTo>
                  <a:lnTo>
                    <a:pt x="50232" y="75114"/>
                  </a:lnTo>
                  <a:lnTo>
                    <a:pt x="69767" y="75114"/>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4" name="Shape 64"/>
            <p:cNvSpPr/>
            <p:nvPr/>
          </p:nvSpPr>
          <p:spPr>
            <a:xfrm>
              <a:off x="3375" y="3187"/>
              <a:ext cx="87" cy="131"/>
            </a:xfrm>
            <a:custGeom>
              <a:avLst/>
              <a:gdLst/>
              <a:ahLst/>
              <a:cxnLst/>
              <a:rect l="0" t="0" r="0" b="0"/>
              <a:pathLst>
                <a:path w="120000" h="120000" extrusionOk="0">
                  <a:moveTo>
                    <a:pt x="0" y="0"/>
                  </a:moveTo>
                  <a:lnTo>
                    <a:pt x="53793" y="0"/>
                  </a:lnTo>
                  <a:lnTo>
                    <a:pt x="53793" y="86106"/>
                  </a:lnTo>
                  <a:lnTo>
                    <a:pt x="120000" y="86106"/>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5" name="Shape 65"/>
            <p:cNvSpPr/>
            <p:nvPr/>
          </p:nvSpPr>
          <p:spPr>
            <a:xfrm>
              <a:off x="3490" y="3187"/>
              <a:ext cx="87" cy="131"/>
            </a:xfrm>
            <a:custGeom>
              <a:avLst/>
              <a:gdLst/>
              <a:ahLst/>
              <a:cxnLst/>
              <a:rect l="0" t="0" r="0" b="0"/>
              <a:pathLst>
                <a:path w="120000" h="120000" extrusionOk="0">
                  <a:moveTo>
                    <a:pt x="0" y="0"/>
                  </a:moveTo>
                  <a:lnTo>
                    <a:pt x="52413" y="0"/>
                  </a:lnTo>
                  <a:lnTo>
                    <a:pt x="52413" y="86106"/>
                  </a:lnTo>
                  <a:lnTo>
                    <a:pt x="120000" y="86106"/>
                  </a:lnTo>
                  <a:lnTo>
                    <a:pt x="120000"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6" name="Shape 66"/>
            <p:cNvSpPr/>
            <p:nvPr/>
          </p:nvSpPr>
          <p:spPr>
            <a:xfrm>
              <a:off x="3627" y="3187"/>
              <a:ext cx="103" cy="131"/>
            </a:xfrm>
            <a:custGeom>
              <a:avLst/>
              <a:gdLst/>
              <a:ahLst/>
              <a:cxnLst/>
              <a:rect l="0" t="0" r="0" b="0"/>
              <a:pathLst>
                <a:path w="120000" h="120000" extrusionOk="0">
                  <a:moveTo>
                    <a:pt x="38446" y="32061"/>
                  </a:moveTo>
                  <a:lnTo>
                    <a:pt x="0" y="32061"/>
                  </a:lnTo>
                  <a:lnTo>
                    <a:pt x="0" y="0"/>
                  </a:lnTo>
                  <a:lnTo>
                    <a:pt x="120000" y="0"/>
                  </a:lnTo>
                  <a:lnTo>
                    <a:pt x="120000" y="32061"/>
                  </a:lnTo>
                  <a:lnTo>
                    <a:pt x="82718" y="32061"/>
                  </a:lnTo>
                  <a:lnTo>
                    <a:pt x="82718" y="120000"/>
                  </a:lnTo>
                  <a:lnTo>
                    <a:pt x="38446" y="120000"/>
                  </a:lnTo>
                  <a:lnTo>
                    <a:pt x="38446" y="32061"/>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7" name="Shape 67"/>
            <p:cNvSpPr/>
            <p:nvPr/>
          </p:nvSpPr>
          <p:spPr>
            <a:xfrm>
              <a:off x="3756" y="3187"/>
              <a:ext cx="109" cy="131"/>
            </a:xfrm>
            <a:custGeom>
              <a:avLst/>
              <a:gdLst/>
              <a:ahLst/>
              <a:cxnLst/>
              <a:rect l="0" t="0" r="0" b="0"/>
              <a:pathLst>
                <a:path w="120000" h="120000" extrusionOk="0">
                  <a:moveTo>
                    <a:pt x="0" y="0"/>
                  </a:moveTo>
                  <a:cubicBezTo>
                    <a:pt x="57777" y="0"/>
                    <a:pt x="57777" y="0"/>
                    <a:pt x="57777" y="0"/>
                  </a:cubicBezTo>
                  <a:cubicBezTo>
                    <a:pt x="80000" y="0"/>
                    <a:pt x="95555" y="3750"/>
                    <a:pt x="104444" y="13125"/>
                  </a:cubicBezTo>
                  <a:cubicBezTo>
                    <a:pt x="113333" y="18750"/>
                    <a:pt x="117777" y="28125"/>
                    <a:pt x="117777" y="41250"/>
                  </a:cubicBezTo>
                  <a:cubicBezTo>
                    <a:pt x="117777" y="41250"/>
                    <a:pt x="117777" y="41250"/>
                    <a:pt x="117777" y="41250"/>
                  </a:cubicBezTo>
                  <a:cubicBezTo>
                    <a:pt x="117777" y="60000"/>
                    <a:pt x="106666" y="69375"/>
                    <a:pt x="93333" y="76875"/>
                  </a:cubicBezTo>
                  <a:cubicBezTo>
                    <a:pt x="120000" y="120000"/>
                    <a:pt x="120000" y="120000"/>
                    <a:pt x="120000" y="120000"/>
                  </a:cubicBezTo>
                  <a:cubicBezTo>
                    <a:pt x="71111" y="120000"/>
                    <a:pt x="71111" y="120000"/>
                    <a:pt x="71111" y="120000"/>
                  </a:cubicBezTo>
                  <a:cubicBezTo>
                    <a:pt x="48888" y="84375"/>
                    <a:pt x="48888" y="84375"/>
                    <a:pt x="48888" y="84375"/>
                  </a:cubicBezTo>
                  <a:cubicBezTo>
                    <a:pt x="42222" y="84375"/>
                    <a:pt x="42222" y="84375"/>
                    <a:pt x="42222" y="84375"/>
                  </a:cubicBezTo>
                  <a:cubicBezTo>
                    <a:pt x="42222" y="120000"/>
                    <a:pt x="42222" y="120000"/>
                    <a:pt x="42222" y="120000"/>
                  </a:cubicBezTo>
                  <a:cubicBezTo>
                    <a:pt x="0" y="120000"/>
                    <a:pt x="0" y="120000"/>
                    <a:pt x="0" y="120000"/>
                  </a:cubicBezTo>
                  <a:lnTo>
                    <a:pt x="0" y="0"/>
                  </a:lnTo>
                  <a:close/>
                  <a:moveTo>
                    <a:pt x="57777" y="58125"/>
                  </a:moveTo>
                  <a:cubicBezTo>
                    <a:pt x="66666" y="58125"/>
                    <a:pt x="73333" y="52500"/>
                    <a:pt x="73333" y="45000"/>
                  </a:cubicBezTo>
                  <a:cubicBezTo>
                    <a:pt x="73333" y="43125"/>
                    <a:pt x="73333" y="43125"/>
                    <a:pt x="73333" y="43125"/>
                  </a:cubicBezTo>
                  <a:cubicBezTo>
                    <a:pt x="73333" y="35625"/>
                    <a:pt x="66666" y="30000"/>
                    <a:pt x="57777" y="30000"/>
                  </a:cubicBezTo>
                  <a:cubicBezTo>
                    <a:pt x="42222" y="30000"/>
                    <a:pt x="42222" y="30000"/>
                    <a:pt x="42222" y="30000"/>
                  </a:cubicBezTo>
                  <a:cubicBezTo>
                    <a:pt x="42222" y="58125"/>
                    <a:pt x="42222" y="58125"/>
                    <a:pt x="42222" y="58125"/>
                  </a:cubicBezTo>
                  <a:lnTo>
                    <a:pt x="57777" y="58125"/>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8" name="Shape 68"/>
            <p:cNvSpPr/>
            <p:nvPr/>
          </p:nvSpPr>
          <p:spPr>
            <a:xfrm>
              <a:off x="3879" y="3187"/>
              <a:ext cx="131" cy="131"/>
            </a:xfrm>
            <a:custGeom>
              <a:avLst/>
              <a:gdLst/>
              <a:ahLst/>
              <a:cxnLst/>
              <a:rect l="0" t="0" r="0" b="0"/>
              <a:pathLst>
                <a:path w="120000" h="120000" extrusionOk="0">
                  <a:moveTo>
                    <a:pt x="41221" y="0"/>
                  </a:moveTo>
                  <a:lnTo>
                    <a:pt x="79694" y="0"/>
                  </a:lnTo>
                  <a:lnTo>
                    <a:pt x="120000" y="120000"/>
                  </a:lnTo>
                  <a:lnTo>
                    <a:pt x="81526" y="120000"/>
                  </a:lnTo>
                  <a:lnTo>
                    <a:pt x="76030" y="100763"/>
                  </a:lnTo>
                  <a:lnTo>
                    <a:pt x="43053" y="100763"/>
                  </a:lnTo>
                  <a:lnTo>
                    <a:pt x="39389" y="120000"/>
                  </a:lnTo>
                  <a:lnTo>
                    <a:pt x="0" y="120000"/>
                  </a:lnTo>
                  <a:lnTo>
                    <a:pt x="41221" y="0"/>
                  </a:lnTo>
                  <a:close/>
                  <a:moveTo>
                    <a:pt x="68702" y="75114"/>
                  </a:moveTo>
                  <a:lnTo>
                    <a:pt x="59541" y="43053"/>
                  </a:lnTo>
                  <a:lnTo>
                    <a:pt x="50381" y="75114"/>
                  </a:lnTo>
                  <a:lnTo>
                    <a:pt x="68702" y="75114"/>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69" name="Shape 69"/>
            <p:cNvSpPr/>
            <p:nvPr/>
          </p:nvSpPr>
          <p:spPr>
            <a:xfrm>
              <a:off x="4036" y="3187"/>
              <a:ext cx="91" cy="131"/>
            </a:xfrm>
            <a:custGeom>
              <a:avLst/>
              <a:gdLst/>
              <a:ahLst/>
              <a:cxnLst/>
              <a:rect l="0" t="0" r="0" b="0"/>
              <a:pathLst>
                <a:path w="120000" h="120000" extrusionOk="0">
                  <a:moveTo>
                    <a:pt x="0" y="0"/>
                  </a:moveTo>
                  <a:lnTo>
                    <a:pt x="120000" y="0"/>
                  </a:lnTo>
                  <a:lnTo>
                    <a:pt x="120000" y="32061"/>
                  </a:lnTo>
                  <a:lnTo>
                    <a:pt x="52173" y="32061"/>
                  </a:lnTo>
                  <a:lnTo>
                    <a:pt x="52173" y="48549"/>
                  </a:lnTo>
                  <a:lnTo>
                    <a:pt x="114782" y="48549"/>
                  </a:lnTo>
                  <a:lnTo>
                    <a:pt x="114782" y="78778"/>
                  </a:lnTo>
                  <a:lnTo>
                    <a:pt x="52173" y="78778"/>
                  </a:lnTo>
                  <a:lnTo>
                    <a:pt x="52173"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70" name="Shape 70"/>
            <p:cNvSpPr/>
            <p:nvPr/>
          </p:nvSpPr>
          <p:spPr>
            <a:xfrm>
              <a:off x="4159" y="3187"/>
              <a:ext cx="89" cy="131"/>
            </a:xfrm>
            <a:custGeom>
              <a:avLst/>
              <a:gdLst/>
              <a:ahLst/>
              <a:cxnLst/>
              <a:rect l="0" t="0" r="0" b="0"/>
              <a:pathLst>
                <a:path w="120000" h="120000" extrusionOk="0">
                  <a:moveTo>
                    <a:pt x="0" y="0"/>
                  </a:moveTo>
                  <a:lnTo>
                    <a:pt x="120000" y="0"/>
                  </a:lnTo>
                  <a:lnTo>
                    <a:pt x="120000" y="32061"/>
                  </a:lnTo>
                  <a:lnTo>
                    <a:pt x="50666" y="32061"/>
                  </a:lnTo>
                  <a:lnTo>
                    <a:pt x="50666" y="48549"/>
                  </a:lnTo>
                  <a:lnTo>
                    <a:pt x="114666" y="48549"/>
                  </a:lnTo>
                  <a:lnTo>
                    <a:pt x="114666" y="78778"/>
                  </a:lnTo>
                  <a:lnTo>
                    <a:pt x="50666" y="78778"/>
                  </a:lnTo>
                  <a:lnTo>
                    <a:pt x="50666" y="120000"/>
                  </a:lnTo>
                  <a:lnTo>
                    <a:pt x="0" y="120000"/>
                  </a:lnTo>
                  <a:lnTo>
                    <a:pt x="0" y="0"/>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71" name="Shape 71"/>
            <p:cNvSpPr/>
            <p:nvPr/>
          </p:nvSpPr>
          <p:spPr>
            <a:xfrm>
              <a:off x="4281" y="3187"/>
              <a:ext cx="39" cy="131"/>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sp>
          <p:nvSpPr>
            <p:cNvPr id="72" name="Shape 72"/>
            <p:cNvSpPr/>
            <p:nvPr/>
          </p:nvSpPr>
          <p:spPr>
            <a:xfrm>
              <a:off x="4347" y="3186"/>
              <a:ext cx="109" cy="135"/>
            </a:xfrm>
            <a:custGeom>
              <a:avLst/>
              <a:gdLst/>
              <a:ahLst/>
              <a:cxnLst/>
              <a:rect l="0" t="0" r="0" b="0"/>
              <a:pathLst>
                <a:path w="120000" h="120000" extrusionOk="0">
                  <a:moveTo>
                    <a:pt x="0" y="61818"/>
                  </a:moveTo>
                  <a:cubicBezTo>
                    <a:pt x="0" y="58181"/>
                    <a:pt x="0" y="58181"/>
                    <a:pt x="0" y="58181"/>
                  </a:cubicBezTo>
                  <a:cubicBezTo>
                    <a:pt x="0" y="21818"/>
                    <a:pt x="31111" y="0"/>
                    <a:pt x="66666" y="0"/>
                  </a:cubicBezTo>
                  <a:cubicBezTo>
                    <a:pt x="91111" y="0"/>
                    <a:pt x="106666" y="7272"/>
                    <a:pt x="120000" y="21818"/>
                  </a:cubicBezTo>
                  <a:cubicBezTo>
                    <a:pt x="88888" y="43636"/>
                    <a:pt x="88888" y="43636"/>
                    <a:pt x="88888" y="43636"/>
                  </a:cubicBezTo>
                  <a:cubicBezTo>
                    <a:pt x="84444" y="38181"/>
                    <a:pt x="77777" y="32727"/>
                    <a:pt x="68888" y="32727"/>
                  </a:cubicBezTo>
                  <a:cubicBezTo>
                    <a:pt x="53333" y="32727"/>
                    <a:pt x="44444" y="41818"/>
                    <a:pt x="44444" y="58181"/>
                  </a:cubicBezTo>
                  <a:cubicBezTo>
                    <a:pt x="44444" y="60000"/>
                    <a:pt x="44444" y="60000"/>
                    <a:pt x="44444" y="60000"/>
                  </a:cubicBezTo>
                  <a:cubicBezTo>
                    <a:pt x="44444" y="78181"/>
                    <a:pt x="55555" y="87272"/>
                    <a:pt x="68888" y="87272"/>
                  </a:cubicBezTo>
                  <a:cubicBezTo>
                    <a:pt x="80000" y="87272"/>
                    <a:pt x="86666" y="81818"/>
                    <a:pt x="91111" y="74545"/>
                  </a:cubicBezTo>
                  <a:cubicBezTo>
                    <a:pt x="120000" y="96363"/>
                    <a:pt x="120000" y="96363"/>
                    <a:pt x="120000" y="96363"/>
                  </a:cubicBezTo>
                  <a:cubicBezTo>
                    <a:pt x="108888" y="109090"/>
                    <a:pt x="93333" y="120000"/>
                    <a:pt x="64444" y="120000"/>
                  </a:cubicBezTo>
                  <a:cubicBezTo>
                    <a:pt x="31111" y="120000"/>
                    <a:pt x="0" y="98181"/>
                    <a:pt x="0" y="61818"/>
                  </a:cubicBez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ato"/>
                <a:ea typeface="Lato"/>
                <a:cs typeface="Lato"/>
                <a:sym typeface="Lato"/>
              </a:endParaRPr>
            </a:p>
          </p:txBody>
        </p:sp>
      </p:grpSp>
      <p:sp>
        <p:nvSpPr>
          <p:cNvPr id="73" name="Shape 73"/>
          <p:cNvSpPr txBox="1">
            <a:spLocks noGrp="1"/>
          </p:cNvSpPr>
          <p:nvPr>
            <p:ph type="body" idx="1"/>
          </p:nvPr>
        </p:nvSpPr>
        <p:spPr>
          <a:xfrm>
            <a:off x="539433" y="464120"/>
            <a:ext cx="5518465" cy="701731"/>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171616"/>
              </a:buClr>
              <a:buFont typeface="Arial"/>
              <a:buNone/>
              <a:defRPr sz="4400" b="0" i="0" u="none" strike="noStrike" cap="none">
                <a:solidFill>
                  <a:srgbClr val="171616"/>
                </a:solidFill>
                <a:latin typeface="Montserrat"/>
                <a:ea typeface="Montserrat"/>
                <a:cs typeface="Montserrat"/>
                <a:sym typeface="Montserrat"/>
              </a:defRPr>
            </a:lvl1pPr>
            <a:lvl2pPr marL="685800" marR="0" lvl="1"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74" name="Shape 74"/>
          <p:cNvSpPr txBox="1">
            <a:spLocks noGrp="1"/>
          </p:cNvSpPr>
          <p:nvPr>
            <p:ph type="body" idx="2"/>
          </p:nvPr>
        </p:nvSpPr>
        <p:spPr>
          <a:xfrm>
            <a:off x="539433" y="959729"/>
            <a:ext cx="5520846" cy="701731"/>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46A686"/>
              </a:buClr>
              <a:buFont typeface="Arial"/>
              <a:buNone/>
              <a:defRPr sz="4400" b="0" i="0" u="none" strike="noStrike" cap="none">
                <a:solidFill>
                  <a:srgbClr val="46A686"/>
                </a:solidFill>
                <a:latin typeface="Montserrat"/>
                <a:ea typeface="Montserrat"/>
                <a:cs typeface="Montserrat"/>
                <a:sym typeface="Montserrat"/>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
        <p:nvSpPr>
          <p:cNvPr id="76" name="Shape 76"/>
          <p:cNvSpPr txBox="1">
            <a:spLocks noGrp="1"/>
          </p:cNvSpPr>
          <p:nvPr>
            <p:ph type="body" idx="4"/>
          </p:nvPr>
        </p:nvSpPr>
        <p:spPr>
          <a:xfrm>
            <a:off x="539433" y="1864089"/>
            <a:ext cx="4831871" cy="3672799"/>
          </a:xfrm>
          <a:prstGeom prst="rect">
            <a:avLst/>
          </a:prstGeom>
          <a:noFill/>
          <a:ln>
            <a:noFill/>
          </a:ln>
        </p:spPr>
        <p:txBody>
          <a:bodyPr lIns="91425" tIns="91425" rIns="91425" bIns="91425" anchor="t" anchorCtr="0"/>
          <a:lstStyle>
            <a:lvl1pPr marL="228600" marR="0" lvl="0" indent="-101600" algn="l" rtl="0">
              <a:lnSpc>
                <a:spcPct val="100000"/>
              </a:lnSpc>
              <a:spcBef>
                <a:spcPts val="1000"/>
              </a:spcBef>
              <a:buClr>
                <a:srgbClr val="A7A7C0"/>
              </a:buClr>
              <a:buSzPct val="100000"/>
              <a:buFont typeface="Arial"/>
              <a:buChar char="•"/>
              <a:defRPr sz="2000" b="0" i="0" u="none" strike="noStrike" cap="none">
                <a:solidFill>
                  <a:srgbClr val="A7A7C0"/>
                </a:solidFill>
                <a:latin typeface="Lato"/>
                <a:ea typeface="Lato"/>
                <a:cs typeface="Lato"/>
                <a:sym typeface="Lato"/>
              </a:defRPr>
            </a:lvl1pPr>
            <a:lvl2pPr marL="685800" marR="0" lvl="1" indent="-114300" algn="l" rtl="0">
              <a:lnSpc>
                <a:spcPct val="100000"/>
              </a:lnSpc>
              <a:spcBef>
                <a:spcPts val="500"/>
              </a:spcBef>
              <a:buClr>
                <a:srgbClr val="A7A7C0"/>
              </a:buClr>
              <a:buSzPct val="100000"/>
              <a:buFont typeface="Arial"/>
              <a:buChar char="•"/>
              <a:defRPr sz="1800" b="0" i="0" u="none" strike="noStrike" cap="none">
                <a:solidFill>
                  <a:srgbClr val="A7A7C0"/>
                </a:solidFill>
                <a:latin typeface="Lato"/>
                <a:ea typeface="Lato"/>
                <a:cs typeface="Lato"/>
                <a:sym typeface="Lato"/>
              </a:defRPr>
            </a:lvl2pPr>
            <a:lvl3pPr marL="1143000" marR="0" lvl="2" indent="-127000" algn="l" rtl="0">
              <a:lnSpc>
                <a:spcPct val="100000"/>
              </a:lnSpc>
              <a:spcBef>
                <a:spcPts val="500"/>
              </a:spcBef>
              <a:buClr>
                <a:srgbClr val="A7A7C0"/>
              </a:buClr>
              <a:buSzPct val="100000"/>
              <a:buFont typeface="Arial"/>
              <a:buChar char="•"/>
              <a:defRPr sz="1600" b="0" i="0" u="none" strike="noStrike" cap="none">
                <a:solidFill>
                  <a:srgbClr val="A7A7C0"/>
                </a:solidFill>
                <a:latin typeface="Lato"/>
                <a:ea typeface="Lato"/>
                <a:cs typeface="Lato"/>
                <a:sym typeface="Lato"/>
              </a:defRPr>
            </a:lvl3pPr>
            <a:lvl4pPr marL="1600200" marR="0" lvl="3" indent="-139700" algn="l" rtl="0">
              <a:lnSpc>
                <a:spcPct val="100000"/>
              </a:lnSpc>
              <a:spcBef>
                <a:spcPts val="500"/>
              </a:spcBef>
              <a:buClr>
                <a:srgbClr val="A7A7C0"/>
              </a:buClr>
              <a:buSzPct val="100000"/>
              <a:buFont typeface="Arial"/>
              <a:buChar char="•"/>
              <a:defRPr sz="1400" b="0" i="0" u="none" strike="noStrike" cap="none">
                <a:solidFill>
                  <a:srgbClr val="A7A7C0"/>
                </a:solidFill>
                <a:latin typeface="Lato"/>
                <a:ea typeface="Lato"/>
                <a:cs typeface="Lato"/>
                <a:sym typeface="Lato"/>
              </a:defRPr>
            </a:lvl4pPr>
            <a:lvl5pPr marL="2057400" marR="0" lvl="4" indent="-139700" algn="l" rtl="0">
              <a:lnSpc>
                <a:spcPct val="100000"/>
              </a:lnSpc>
              <a:spcBef>
                <a:spcPts val="500"/>
              </a:spcBef>
              <a:buClr>
                <a:srgbClr val="A7A7C0"/>
              </a:buClr>
              <a:buSzPct val="100000"/>
              <a:buFont typeface="Arial"/>
              <a:buChar char="•"/>
              <a:defRPr sz="1400" b="0" i="0" u="none" strike="noStrike" cap="none">
                <a:solidFill>
                  <a:srgbClr val="A7A7C0"/>
                </a:solidFill>
                <a:latin typeface="Lato"/>
                <a:ea typeface="Lato"/>
                <a:cs typeface="Lato"/>
                <a:sym typeface="Lato"/>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901528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Layout">
    <p:spTree>
      <p:nvGrpSpPr>
        <p:cNvPr id="1" name="Shape 244"/>
        <p:cNvGrpSpPr/>
        <p:nvPr/>
      </p:nvGrpSpPr>
      <p:grpSpPr>
        <a:xfrm>
          <a:off x="0" y="0"/>
          <a:ext cx="0" cy="0"/>
          <a:chOff x="0" y="0"/>
          <a:chExt cx="0" cy="0"/>
        </a:xfrm>
      </p:grpSpPr>
      <p:grpSp>
        <p:nvGrpSpPr>
          <p:cNvPr id="33" name="Group 32"/>
          <p:cNvGrpSpPr/>
          <p:nvPr/>
        </p:nvGrpSpPr>
        <p:grpSpPr>
          <a:xfrm>
            <a:off x="0" y="0"/>
            <a:ext cx="12192000" cy="6858001"/>
            <a:chOff x="13042852" y="-43816"/>
            <a:chExt cx="12192000" cy="6858001"/>
          </a:xfrm>
        </p:grpSpPr>
        <p:grpSp>
          <p:nvGrpSpPr>
            <p:cNvPr id="37" name="Group 36"/>
            <p:cNvGrpSpPr/>
            <p:nvPr userDrawn="1"/>
          </p:nvGrpSpPr>
          <p:grpSpPr>
            <a:xfrm>
              <a:off x="13042852" y="-43816"/>
              <a:ext cx="12192000" cy="6858001"/>
              <a:chOff x="0" y="-1"/>
              <a:chExt cx="12192000" cy="6858001"/>
            </a:xfrm>
          </p:grpSpPr>
          <p:pic>
            <p:nvPicPr>
              <p:cNvPr id="38" name="Picture 37"/>
              <p:cNvPicPr>
                <a:picLocks noChangeAspect="1"/>
              </p:cNvPicPr>
              <p:nvPr userDrawn="1"/>
            </p:nvPicPr>
            <p:blipFill rotWithShape="1">
              <a:blip r:embed="rId2"/>
              <a:srcRect t="7786" b="7786"/>
              <a:stretch/>
            </p:blipFill>
            <p:spPr>
              <a:xfrm>
                <a:off x="1" y="-1"/>
                <a:ext cx="12191999" cy="6858001"/>
              </a:xfrm>
              <a:prstGeom prst="rect">
                <a:avLst/>
              </a:prstGeom>
            </p:spPr>
          </p:pic>
          <p:sp>
            <p:nvSpPr>
              <p:cNvPr id="39" name="Rectangle 38"/>
              <p:cNvSpPr>
                <a:spLocks/>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sp>
          <p:nvSpPr>
            <p:cNvPr id="41" name="Rectangle 40"/>
            <p:cNvSpPr>
              <a:spLocks/>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grpSp>
        <p:nvGrpSpPr>
          <p:cNvPr id="4" name="Group 4"/>
          <p:cNvGrpSpPr>
            <a:grpSpLocks noChangeAspect="1"/>
          </p:cNvGrpSpPr>
          <p:nvPr/>
        </p:nvGrpSpPr>
        <p:grpSpPr>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40" name="Text Placeholder 39"/>
          <p:cNvSpPr>
            <a:spLocks noGrp="1"/>
          </p:cNvSpPr>
          <p:nvPr>
            <p:ph type="body" sz="quarter" idx="10" hasCustomPrompt="1"/>
          </p:nvPr>
        </p:nvSpPr>
        <p:spPr>
          <a:xfrm>
            <a:off x="1050127" y="2217577"/>
            <a:ext cx="9329738" cy="784830"/>
          </a:xfrm>
          <a:noFill/>
        </p:spPr>
        <p:txBody>
          <a:bodyPr wrap="square" rtlCol="0">
            <a:spAutoFit/>
          </a:bodyPr>
          <a:lstStyle>
            <a:lvl1pPr marL="0" indent="0">
              <a:buNone/>
              <a:defRPr lang="en-US" sz="5000" dirty="0" smtClean="0">
                <a:solidFill>
                  <a:schemeClr val="tx1">
                    <a:lumMod val="85000"/>
                    <a:lumOff val="15000"/>
                  </a:schemeClr>
                </a:solidFill>
                <a:uFillTx/>
                <a:latin typeface="Bitter" panose="00000500000000000000" pitchFamily="50" charset="0"/>
              </a:defRPr>
            </a:lvl1pPr>
          </a:lstStyle>
          <a:p>
            <a:pPr marL="0" lvl="0"/>
            <a:r>
              <a:rPr lang="en-US" noProof="0" dirty="0">
                <a:uFillTx/>
              </a:rPr>
              <a:t>ALL TRAFFIC BIG TITLE FOR</a:t>
            </a:r>
          </a:p>
        </p:txBody>
      </p:sp>
      <p:sp>
        <p:nvSpPr>
          <p:cNvPr id="42" name="Text Placeholder 41"/>
          <p:cNvSpPr>
            <a:spLocks noGrp="1"/>
          </p:cNvSpPr>
          <p:nvPr>
            <p:ph type="body" sz="quarter" idx="11" hasCustomPrompt="1"/>
          </p:nvPr>
        </p:nvSpPr>
        <p:spPr>
          <a:xfrm>
            <a:off x="990599" y="2835893"/>
            <a:ext cx="10184219" cy="1588127"/>
          </a:xfrm>
          <a:noFill/>
        </p:spPr>
        <p:txBody>
          <a:bodyPr wrap="square" rtlCol="0">
            <a:spAutoFit/>
          </a:bodyPr>
          <a:lstStyle>
            <a:lvl1pPr marL="0" indent="0">
              <a:buNone/>
              <a:defRPr lang="en-US" sz="5400" dirty="0" smtClean="0">
                <a:solidFill>
                  <a:schemeClr val="accent2"/>
                </a:solidFill>
                <a:uFillTx/>
                <a:latin typeface="Montserrat" panose="00000500000000000000" pitchFamily="50" charset="0"/>
              </a:defRPr>
            </a:lvl1pPr>
          </a:lstStyle>
          <a:p>
            <a:pPr marL="0" lvl="0"/>
            <a:r>
              <a:rPr lang="en-US" dirty="0">
                <a:uFillTx/>
              </a:rPr>
              <a:t>POWERPOINT PRESENTATION</a:t>
            </a:r>
          </a:p>
        </p:txBody>
      </p:sp>
      <p:sp>
        <p:nvSpPr>
          <p:cNvPr id="44" name="Text Placeholder 43"/>
          <p:cNvSpPr>
            <a:spLocks noGrp="1"/>
          </p:cNvSpPr>
          <p:nvPr>
            <p:ph type="body" sz="quarter" idx="12" hasCustomPrompt="1"/>
          </p:nvPr>
        </p:nvSpPr>
        <p:spPr>
          <a:xfrm>
            <a:off x="1035844" y="5064860"/>
            <a:ext cx="8572500" cy="313932"/>
          </a:xfrm>
          <a:noFill/>
        </p:spPr>
        <p:txBody>
          <a:bodyPr wrap="square" rtlCol="0">
            <a:spAutoFit/>
          </a:bodyPr>
          <a:lstStyle>
            <a:lvl1pPr marL="0" indent="0">
              <a:buNone/>
              <a:defRPr lang="en-US" sz="1600" dirty="0" smtClean="0">
                <a:solidFill>
                  <a:schemeClr val="tx1">
                    <a:lumMod val="85000"/>
                    <a:lumOff val="15000"/>
                  </a:schemeClr>
                </a:solidFill>
                <a:uFillTx/>
              </a:defRPr>
            </a:lvl1pPr>
          </a:lstStyle>
          <a:p>
            <a:pPr marL="0" lvl="0"/>
            <a:r>
              <a:rPr lang="en-US" dirty="0">
                <a:uFillTx/>
              </a:rPr>
              <a:t>Presentation to:</a:t>
            </a:r>
          </a:p>
        </p:txBody>
      </p:sp>
      <p:sp>
        <p:nvSpPr>
          <p:cNvPr id="49" name="Rectangle 48"/>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Tree>
    <p:extLst>
      <p:ext uri="{BB962C8B-B14F-4D97-AF65-F5344CB8AC3E}">
        <p14:creationId xmlns:p14="http://schemas.microsoft.com/office/powerpoint/2010/main" val="2062633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702"/>
            <a:ext cx="10515600" cy="4351338"/>
          </a:xfrm>
        </p:spPr>
        <p:txBody>
          <a:bodyPr/>
          <a:lstStyle>
            <a:lvl1pPr>
              <a:defRPr>
                <a:solidFill>
                  <a:schemeClr val="tx1">
                    <a:lumMod val="85000"/>
                    <a:lumOff val="15000"/>
                  </a:schemeClr>
                </a:solidFill>
                <a:uFillTx/>
              </a:defRPr>
            </a:lvl1pPr>
            <a:lvl2pPr>
              <a:defRPr>
                <a:solidFill>
                  <a:schemeClr val="tx1">
                    <a:lumMod val="85000"/>
                    <a:lumOff val="15000"/>
                  </a:schemeClr>
                </a:solidFill>
                <a:uFillTx/>
              </a:defRPr>
            </a:lvl2pPr>
            <a:lvl3pPr>
              <a:defRPr>
                <a:solidFill>
                  <a:schemeClr val="tx1">
                    <a:lumMod val="85000"/>
                    <a:lumOff val="15000"/>
                  </a:schemeClr>
                </a:solidFill>
                <a:uFillTx/>
              </a:defRPr>
            </a:lvl3pPr>
            <a:lvl4pPr>
              <a:defRPr>
                <a:solidFill>
                  <a:schemeClr val="tx1">
                    <a:lumMod val="85000"/>
                    <a:lumOff val="15000"/>
                  </a:schemeClr>
                </a:solidFill>
                <a:uFillTx/>
              </a:defRPr>
            </a:lvl4pPr>
            <a:lvl5pPr>
              <a:defRPr>
                <a:solidFill>
                  <a:schemeClr val="tx1">
                    <a:lumMod val="85000"/>
                    <a:lumOff val="15000"/>
                  </a:schemeClr>
                </a:solidFill>
                <a:uFillTx/>
              </a:defRPr>
            </a:lvl5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8"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uFillTx/>
              </a:defRPr>
            </a:defPPr>
            <a:lvl1pPr marL="0" algn="r" defTabSz="914400" rtl="0" eaLnBrk="1" latinLnBrk="0" hangingPunct="1">
              <a:defRPr lang="en-US" sz="1300" kern="1200" smtClean="0">
                <a:gradFill>
                  <a:gsLst>
                    <a:gs pos="0">
                      <a:srgbClr val="66AA5D"/>
                    </a:gs>
                    <a:gs pos="100000">
                      <a:srgbClr val="7BAC42"/>
                    </a:gs>
                  </a:gsLst>
                  <a:lin ang="0" scaled="1"/>
                </a:gradFill>
                <a:uFillTx/>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algn="ctr" rtl="0"/>
            <a:fld id="{81B3FBB2-D44A-4165-804C-96ED97CE72C9}" type="slidenum">
              <a:rPr lang="en-US" smtClean="0">
                <a:solidFill>
                  <a:schemeClr val="accent4"/>
                </a:solidFill>
                <a:uFillTx/>
              </a:rPr>
              <a:pPr algn="ctr" rtl="0"/>
              <a:t>‹#›</a:t>
            </a:fld>
            <a:endParaRPr lang="en-US" dirty="0">
              <a:solidFill>
                <a:schemeClr val="accent4"/>
              </a:solidFill>
              <a:uFillTx/>
            </a:endParaRPr>
          </a:p>
        </p:txBody>
      </p:sp>
      <p:sp>
        <p:nvSpPr>
          <p:cNvPr id="9" name="Rectangle 8"/>
          <p:cNvSpPr>
            <a:spLocks/>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uFillTx/>
                <a:latin typeface="Lato" panose="020F0502020204030203" pitchFamily="34" charset="0"/>
                <a:cs typeface="Lato" panose="020F0502020204030203" pitchFamily="34" charset="0"/>
              </a:rPr>
              <a:t>AllTrafficSolutions.com    </a:t>
            </a:r>
          </a:p>
        </p:txBody>
      </p:sp>
      <p:cxnSp>
        <p:nvCxnSpPr>
          <p:cNvPr id="10" name="Straight Connector 9"/>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11" name="Group 4"/>
          <p:cNvGrpSpPr>
            <a:grpSpLocks noChangeAspect="1"/>
          </p:cNvGrpSpPr>
          <p:nvPr/>
        </p:nvGrpSpPr>
        <p:grpSpPr>
          <a:xfrm>
            <a:off x="281981" y="6154362"/>
            <a:ext cx="600191" cy="497398"/>
            <a:chOff x="3225" y="3186"/>
            <a:chExt cx="1232" cy="1021"/>
          </a:xfrm>
        </p:grpSpPr>
        <p:sp>
          <p:nvSpPr>
            <p:cNvPr id="12"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1"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2"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3"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4"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5"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6"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uFillTx/>
                <a:latin typeface="Montserrat" panose="00000500000000000000" pitchFamily="50" charset="0"/>
              </a:defRPr>
            </a:lvl1pPr>
          </a:lstStyle>
          <a:p>
            <a:pPr marL="0" lvl="0" algn="ctr"/>
            <a:r>
              <a:rPr lang="en-US" dirty="0">
                <a:uFillTx/>
              </a:rPr>
              <a:t>EDIT SLIDE TITLE</a:t>
            </a:r>
          </a:p>
        </p:txBody>
      </p:sp>
      <p:sp>
        <p:nvSpPr>
          <p:cNvPr id="37" name="Rectangle 36"/>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Tree>
    <p:extLst>
      <p:ext uri="{BB962C8B-B14F-4D97-AF65-F5344CB8AC3E}">
        <p14:creationId xmlns:p14="http://schemas.microsoft.com/office/powerpoint/2010/main" val="384560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7413"/>
            <a:ext cx="5157787" cy="823912"/>
          </a:xfrm>
        </p:spPr>
        <p:txBody>
          <a:bodyPr anchor="b"/>
          <a:lstStyle>
            <a:lvl1pPr marL="0" indent="0">
              <a:buNone/>
              <a:defRPr sz="2400" b="1">
                <a:solidFill>
                  <a:schemeClr val="tx1">
                    <a:lumMod val="85000"/>
                    <a:lumOff val="15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4" name="Content Placeholder 3"/>
          <p:cNvSpPr>
            <a:spLocks noGrp="1"/>
          </p:cNvSpPr>
          <p:nvPr>
            <p:ph sz="half" idx="2"/>
          </p:nvPr>
        </p:nvSpPr>
        <p:spPr>
          <a:xfrm>
            <a:off x="839788" y="2293685"/>
            <a:ext cx="5157787" cy="3684588"/>
          </a:xfrm>
        </p:spPr>
        <p:txBody>
          <a:bodyPr/>
          <a:lstStyle>
            <a:lvl1pPr>
              <a:defRPr>
                <a:solidFill>
                  <a:schemeClr val="tx1">
                    <a:lumMod val="85000"/>
                    <a:lumOff val="15000"/>
                  </a:schemeClr>
                </a:solidFill>
                <a:uFillTx/>
              </a:defRPr>
            </a:lvl1pPr>
            <a:lvl2pPr>
              <a:defRPr>
                <a:solidFill>
                  <a:schemeClr val="tx1">
                    <a:lumMod val="85000"/>
                    <a:lumOff val="15000"/>
                  </a:schemeClr>
                </a:solidFill>
                <a:uFillTx/>
              </a:defRPr>
            </a:lvl2pPr>
            <a:lvl3pPr>
              <a:defRPr>
                <a:solidFill>
                  <a:schemeClr val="tx1">
                    <a:lumMod val="85000"/>
                    <a:lumOff val="15000"/>
                  </a:schemeClr>
                </a:solidFill>
                <a:uFillTx/>
              </a:defRPr>
            </a:lvl3pPr>
            <a:lvl4pPr>
              <a:defRPr>
                <a:solidFill>
                  <a:schemeClr val="tx1">
                    <a:lumMod val="85000"/>
                    <a:lumOff val="15000"/>
                  </a:schemeClr>
                </a:solidFill>
                <a:uFillTx/>
              </a:defRPr>
            </a:lvl4pPr>
            <a:lvl5pPr>
              <a:defRPr>
                <a:solidFill>
                  <a:schemeClr val="tx1">
                    <a:lumMod val="85000"/>
                    <a:lumOff val="15000"/>
                  </a:schemeClr>
                </a:solidFill>
                <a:uFillTx/>
              </a:defRPr>
            </a:lvl5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5" name="Text Placeholder 4"/>
          <p:cNvSpPr>
            <a:spLocks noGrp="1"/>
          </p:cNvSpPr>
          <p:nvPr>
            <p:ph type="body" sz="quarter" idx="3"/>
          </p:nvPr>
        </p:nvSpPr>
        <p:spPr>
          <a:xfrm>
            <a:off x="6172200" y="1377413"/>
            <a:ext cx="5183188" cy="823912"/>
          </a:xfrm>
        </p:spPr>
        <p:txBody>
          <a:bodyPr anchor="b"/>
          <a:lstStyle>
            <a:lvl1pPr marL="0" indent="0">
              <a:buNone/>
              <a:defRPr sz="2400" b="1">
                <a:solidFill>
                  <a:schemeClr val="tx1">
                    <a:lumMod val="85000"/>
                    <a:lumOff val="15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6" name="Content Placeholder 5"/>
          <p:cNvSpPr>
            <a:spLocks noGrp="1"/>
          </p:cNvSpPr>
          <p:nvPr>
            <p:ph sz="quarter" idx="4"/>
          </p:nvPr>
        </p:nvSpPr>
        <p:spPr>
          <a:xfrm>
            <a:off x="6172200" y="2293685"/>
            <a:ext cx="5183188" cy="3684588"/>
          </a:xfrm>
        </p:spPr>
        <p:txBody>
          <a:bodyPr/>
          <a:lstStyle>
            <a:lvl1pPr>
              <a:defRPr>
                <a:solidFill>
                  <a:schemeClr val="tx1">
                    <a:lumMod val="85000"/>
                    <a:lumOff val="15000"/>
                  </a:schemeClr>
                </a:solidFill>
                <a:uFillTx/>
              </a:defRPr>
            </a:lvl1pPr>
            <a:lvl2pPr>
              <a:defRPr>
                <a:solidFill>
                  <a:schemeClr val="tx1">
                    <a:lumMod val="85000"/>
                    <a:lumOff val="15000"/>
                  </a:schemeClr>
                </a:solidFill>
                <a:uFillTx/>
              </a:defRPr>
            </a:lvl2pPr>
            <a:lvl3pPr>
              <a:defRPr>
                <a:solidFill>
                  <a:schemeClr val="tx1">
                    <a:lumMod val="85000"/>
                    <a:lumOff val="15000"/>
                  </a:schemeClr>
                </a:solidFill>
                <a:uFillTx/>
              </a:defRPr>
            </a:lvl3pPr>
            <a:lvl4pPr>
              <a:defRPr>
                <a:solidFill>
                  <a:schemeClr val="tx1">
                    <a:lumMod val="85000"/>
                    <a:lumOff val="15000"/>
                  </a:schemeClr>
                </a:solidFill>
                <a:uFillTx/>
              </a:defRPr>
            </a:lvl4pPr>
            <a:lvl5pPr>
              <a:defRPr>
                <a:solidFill>
                  <a:schemeClr val="tx1">
                    <a:lumMod val="85000"/>
                    <a:lumOff val="15000"/>
                  </a:schemeClr>
                </a:solidFill>
                <a:uFillTx/>
              </a:defRPr>
            </a:lvl5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grpSp>
        <p:nvGrpSpPr>
          <p:cNvPr id="14" name="Group 4"/>
          <p:cNvGrpSpPr>
            <a:grpSpLocks noChangeAspect="1"/>
          </p:cNvGrpSpPr>
          <p:nvPr/>
        </p:nvGrpSpPr>
        <p:grpSpPr>
          <a:xfrm>
            <a:off x="281981" y="6154362"/>
            <a:ext cx="600191" cy="497398"/>
            <a:chOff x="3225" y="3186"/>
            <a:chExt cx="1232" cy="1021"/>
          </a:xfrm>
        </p:grpSpPr>
        <p:sp>
          <p:nvSpPr>
            <p:cNvPr id="1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7"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9"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uFillTx/>
                <a:latin typeface="Montserrat" panose="00000500000000000000" pitchFamily="50" charset="0"/>
              </a:defRPr>
            </a:lvl1pPr>
          </a:lstStyle>
          <a:p>
            <a:pPr marL="0" lvl="0" algn="ctr"/>
            <a:r>
              <a:rPr lang="en-US" dirty="0">
                <a:uFillTx/>
              </a:rPr>
              <a:t>EDIT SLIDE TITLE</a:t>
            </a:r>
          </a:p>
        </p:txBody>
      </p:sp>
      <p:sp>
        <p:nvSpPr>
          <p:cNvPr id="43" name="Rectangle 42"/>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
        <p:nvSpPr>
          <p:cNvPr id="40"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uFillTx/>
              </a:defRPr>
            </a:defPPr>
            <a:lvl1pPr marL="0" algn="r" defTabSz="914400" rtl="0" eaLnBrk="1" latinLnBrk="0" hangingPunct="1">
              <a:defRPr lang="en-US" sz="1300" kern="1200" smtClean="0">
                <a:gradFill>
                  <a:gsLst>
                    <a:gs pos="0">
                      <a:srgbClr val="66AA5D"/>
                    </a:gs>
                    <a:gs pos="100000">
                      <a:srgbClr val="7BAC42"/>
                    </a:gs>
                  </a:gsLst>
                  <a:lin ang="0" scaled="1"/>
                </a:gradFill>
                <a:uFillTx/>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algn="ctr" rtl="0"/>
            <a:fld id="{81B3FBB2-D44A-4165-804C-96ED97CE72C9}" type="slidenum">
              <a:rPr lang="en-US" smtClean="0">
                <a:solidFill>
                  <a:schemeClr val="accent4"/>
                </a:solidFill>
                <a:uFillTx/>
              </a:rPr>
              <a:pPr algn="ctr" rtl="0"/>
              <a:t>‹#›</a:t>
            </a:fld>
            <a:endParaRPr lang="en-US" dirty="0">
              <a:solidFill>
                <a:schemeClr val="accent4"/>
              </a:solidFill>
              <a:uFillTx/>
            </a:endParaRPr>
          </a:p>
        </p:txBody>
      </p:sp>
      <p:sp>
        <p:nvSpPr>
          <p:cNvPr id="41" name="Rectangle 40"/>
          <p:cNvSpPr>
            <a:spLocks/>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uFillTx/>
                <a:latin typeface="Lato" panose="020F0502020204030203" pitchFamily="34" charset="0"/>
                <a:cs typeface="Lato" panose="020F0502020204030203" pitchFamily="34" charset="0"/>
              </a:rPr>
              <a:t>AllTrafficSolutions.com    </a:t>
            </a:r>
          </a:p>
        </p:txBody>
      </p:sp>
      <p:cxnSp>
        <p:nvCxnSpPr>
          <p:cNvPr id="42" name="Straight Connector 41"/>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72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81B765-F4F2-4247-A560-66CED4DB3474}"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11505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ean Layout">
    <p:spTree>
      <p:nvGrpSpPr>
        <p:cNvPr id="1" name=""/>
        <p:cNvGrpSpPr/>
        <p:nvPr/>
      </p:nvGrpSpPr>
      <p:grpSpPr>
        <a:xfrm>
          <a:off x="0" y="0"/>
          <a:ext cx="0" cy="0"/>
          <a:chOff x="0" y="0"/>
          <a:chExt cx="0" cy="0"/>
        </a:xfrm>
      </p:grpSpPr>
      <p:grpSp>
        <p:nvGrpSpPr>
          <p:cNvPr id="9" name="Group 4"/>
          <p:cNvGrpSpPr>
            <a:grpSpLocks noChangeAspect="1"/>
          </p:cNvGrpSpPr>
          <p:nvPr/>
        </p:nvGrpSpPr>
        <p:grpSpPr>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2"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uFillTx/>
                <a:latin typeface="Montserrat" panose="00000500000000000000" pitchFamily="50" charset="0"/>
              </a:defRPr>
            </a:lvl1pPr>
          </a:lstStyle>
          <a:p>
            <a:pPr marL="0" lvl="0" algn="ctr"/>
            <a:r>
              <a:rPr lang="en-US" dirty="0">
                <a:uFillTx/>
              </a:rPr>
              <a:t>EDIT SLIDE TITLE</a:t>
            </a:r>
          </a:p>
        </p:txBody>
      </p:sp>
      <p:sp>
        <p:nvSpPr>
          <p:cNvPr id="38" name="Rectangle 37"/>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
        <p:nvSpPr>
          <p:cNvPr id="34"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uFillTx/>
              </a:defRPr>
            </a:defPPr>
            <a:lvl1pPr marL="0" algn="r" defTabSz="914400" rtl="0" eaLnBrk="1" latinLnBrk="0" hangingPunct="1">
              <a:defRPr lang="en-US" sz="1300" kern="1200" smtClean="0">
                <a:gradFill>
                  <a:gsLst>
                    <a:gs pos="0">
                      <a:srgbClr val="66AA5D"/>
                    </a:gs>
                    <a:gs pos="100000">
                      <a:srgbClr val="7BAC42"/>
                    </a:gs>
                  </a:gsLst>
                  <a:lin ang="0" scaled="1"/>
                </a:gradFill>
                <a:uFillTx/>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algn="ctr" rtl="0"/>
            <a:fld id="{81B3FBB2-D44A-4165-804C-96ED97CE72C9}" type="slidenum">
              <a:rPr lang="en-US" smtClean="0">
                <a:solidFill>
                  <a:schemeClr val="accent4"/>
                </a:solidFill>
                <a:uFillTx/>
              </a:rPr>
              <a:pPr algn="ctr" rtl="0"/>
              <a:t>‹#›</a:t>
            </a:fld>
            <a:endParaRPr lang="en-US" dirty="0">
              <a:solidFill>
                <a:schemeClr val="accent4"/>
              </a:solidFill>
              <a:uFillTx/>
            </a:endParaRPr>
          </a:p>
        </p:txBody>
      </p:sp>
      <p:sp>
        <p:nvSpPr>
          <p:cNvPr id="35" name="Rectangle 34"/>
          <p:cNvSpPr>
            <a:spLocks/>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uFillTx/>
                <a:latin typeface="Lato" panose="020F0502020204030203" pitchFamily="34" charset="0"/>
                <a:cs typeface="Lato" panose="020F0502020204030203" pitchFamily="34" charset="0"/>
              </a:rPr>
              <a:t>AllTrafficSolutions.com    </a:t>
            </a:r>
          </a:p>
        </p:txBody>
      </p:sp>
      <p:cxnSp>
        <p:nvCxnSpPr>
          <p:cNvPr id="36" name="Straight Connector 35"/>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974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158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verview Layout">
    <p:spTree>
      <p:nvGrpSpPr>
        <p:cNvPr id="1" name="Shape 244"/>
        <p:cNvGrpSpPr/>
        <p:nvPr/>
      </p:nvGrpSpPr>
      <p:grpSpPr>
        <a:xfrm>
          <a:off x="0" y="0"/>
          <a:ext cx="0" cy="0"/>
          <a:chOff x="0" y="0"/>
          <a:chExt cx="0" cy="0"/>
        </a:xfrm>
      </p:grpSpPr>
      <p:sp>
        <p:nvSpPr>
          <p:cNvPr id="36" name="Text Placeholder 34"/>
          <p:cNvSpPr>
            <a:spLocks noGrp="1"/>
          </p:cNvSpPr>
          <p:nvPr>
            <p:ph type="body" sz="quarter" idx="14"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uFillTx/>
                <a:latin typeface="Montserrat" panose="00000500000000000000" pitchFamily="50" charset="0"/>
              </a:defRPr>
            </a:lvl1pPr>
            <a:lvl2pPr>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SLIDE</a:t>
            </a:r>
          </a:p>
        </p:txBody>
      </p:sp>
      <p:sp>
        <p:nvSpPr>
          <p:cNvPr id="5" name="Rectangle 4"/>
          <p:cNvSpPr>
            <a:spLocks/>
          </p:cNvSpPr>
          <p:nvPr/>
        </p:nvSpPr>
        <p:spPr>
          <a:xfrm rot="5400000" flipV="1">
            <a:off x="2721769" y="3342132"/>
            <a:ext cx="6858000"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grpSp>
        <p:nvGrpSpPr>
          <p:cNvPr id="6" name="Group 4"/>
          <p:cNvGrpSpPr>
            <a:grpSpLocks noChangeAspect="1"/>
          </p:cNvGrpSpPr>
          <p:nvPr/>
        </p:nvGrpSpPr>
        <p:grpSpPr>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tx1">
                    <a:lumMod val="85000"/>
                    <a:lumOff val="15000"/>
                  </a:schemeClr>
                </a:solidFill>
                <a:uFillTx/>
                <a:latin typeface="Montserrat" panose="00000500000000000000" pitchFamily="50" charset="0"/>
              </a:defRPr>
            </a:lvl1pPr>
            <a:lvl2pPr>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OVERVIEW</a:t>
            </a:r>
          </a:p>
        </p:txBody>
      </p:sp>
      <p:sp>
        <p:nvSpPr>
          <p:cNvPr id="33"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uFillTx/>
                <a:latin typeface="Lato" panose="020F0502020204030203" pitchFamily="34" charset="0"/>
                <a:cs typeface="Lato" panose="020F0502020204030203" pitchFamily="34" charset="0"/>
              </a:defRPr>
            </a:lvl1pPr>
          </a:lstStyle>
          <a:p>
            <a:pPr marL="0" lvl="0"/>
            <a:r>
              <a:rPr lang="en-US" dirty="0">
                <a:uFillTx/>
              </a:rPr>
              <a:t>Lorem ipsum dolor sit amet, consectetur adipiscing </a:t>
            </a:r>
            <a:r>
              <a:rPr lang="en-US" dirty="0" err="1">
                <a:uFillTx/>
              </a:rPr>
              <a:t>elit</a:t>
            </a:r>
            <a:r>
              <a:rPr lang="en-US" dirty="0">
                <a:uFillTx/>
              </a:rPr>
              <a:t>. Proin id </a:t>
            </a:r>
            <a:r>
              <a:rPr lang="en-US" dirty="0" err="1">
                <a:uFillTx/>
              </a:rPr>
              <a:t>accumsan</a:t>
            </a:r>
            <a:r>
              <a:rPr lang="en-US" dirty="0">
                <a:uFillTx/>
              </a:rPr>
              <a:t> sem, et tincidunt </a:t>
            </a:r>
            <a:r>
              <a:rPr lang="en-US" dirty="0" err="1">
                <a:uFillTx/>
              </a:rPr>
              <a:t>orci</a:t>
            </a:r>
            <a:r>
              <a:rPr lang="en-US" dirty="0">
                <a:uFillTx/>
              </a:rPr>
              <a:t>. </a:t>
            </a:r>
            <a:r>
              <a:rPr lang="en-US" dirty="0" err="1">
                <a:uFillTx/>
              </a:rPr>
              <a:t>Sed</a:t>
            </a:r>
            <a:r>
              <a:rPr lang="en-US" dirty="0">
                <a:uFillTx/>
              </a:rPr>
              <a:t> ac </a:t>
            </a:r>
            <a:r>
              <a:rPr lang="en-US" dirty="0" err="1">
                <a:uFillTx/>
              </a:rPr>
              <a:t>condimentum</a:t>
            </a:r>
            <a:r>
              <a:rPr lang="en-US" dirty="0">
                <a:uFillTx/>
              </a:rPr>
              <a:t> lorem </a:t>
            </a:r>
            <a:r>
              <a:rPr lang="en-US" dirty="0" err="1">
                <a:uFillTx/>
              </a:rPr>
              <a:t>eget</a:t>
            </a:r>
            <a:r>
              <a:rPr lang="en-US" dirty="0">
                <a:uFillTx/>
              </a:rPr>
              <a:t> euismod </a:t>
            </a:r>
            <a:r>
              <a:rPr lang="en-US" dirty="0" err="1">
                <a:uFillTx/>
              </a:rPr>
              <a:t>Mauris</a:t>
            </a:r>
            <a:r>
              <a:rPr lang="en-US" dirty="0">
                <a:uFillTx/>
              </a:rPr>
              <a:t> congue </a:t>
            </a:r>
            <a:r>
              <a:rPr lang="en-US" dirty="0" err="1">
                <a:uFillTx/>
              </a:rPr>
              <a:t>dapibus</a:t>
            </a:r>
            <a:r>
              <a:rPr lang="en-US" dirty="0">
                <a:uFillTx/>
              </a:rPr>
              <a:t> </a:t>
            </a:r>
            <a:r>
              <a:rPr lang="en-US" dirty="0" err="1">
                <a:uFillTx/>
              </a:rPr>
              <a:t>leo</a:t>
            </a:r>
            <a:r>
              <a:rPr lang="en-US" dirty="0">
                <a:uFillTx/>
              </a:rPr>
              <a:t>.</a:t>
            </a:r>
          </a:p>
          <a:p>
            <a:pPr marL="0" lvl="0"/>
            <a:r>
              <a:rPr lang="en-US" dirty="0">
                <a:uFillTx/>
              </a:rPr>
              <a:t>at </a:t>
            </a:r>
            <a:r>
              <a:rPr lang="en-US" dirty="0" err="1">
                <a:uFillTx/>
              </a:rPr>
              <a:t>hendrerit</a:t>
            </a:r>
            <a:r>
              <a:rPr lang="en-US" dirty="0">
                <a:uFillTx/>
              </a:rPr>
              <a:t> </a:t>
            </a:r>
            <a:r>
              <a:rPr lang="en-US" dirty="0" err="1">
                <a:uFillTx/>
              </a:rPr>
              <a:t>velit</a:t>
            </a:r>
            <a:r>
              <a:rPr lang="en-US" dirty="0">
                <a:uFillTx/>
              </a:rPr>
              <a:t> </a:t>
            </a:r>
            <a:r>
              <a:rPr lang="en-US" dirty="0" err="1">
                <a:uFillTx/>
              </a:rPr>
              <a:t>suscipit</a:t>
            </a:r>
            <a:r>
              <a:rPr lang="en-US" dirty="0">
                <a:uFillTx/>
              </a:rPr>
              <a:t> et. </a:t>
            </a:r>
            <a:r>
              <a:rPr lang="en-US" dirty="0" err="1">
                <a:uFillTx/>
              </a:rPr>
              <a:t>Nullam</a:t>
            </a:r>
            <a:r>
              <a:rPr lang="en-US" dirty="0">
                <a:uFillTx/>
              </a:rPr>
              <a:t> vitae pulvinar diam. Nam eu finibus </a:t>
            </a:r>
            <a:r>
              <a:rPr lang="en-US" dirty="0" err="1">
                <a:uFillTx/>
              </a:rPr>
              <a:t>mauris</a:t>
            </a:r>
            <a:r>
              <a:rPr lang="en-US" dirty="0">
                <a:uFillTx/>
              </a:rPr>
              <a:t>. Nam nunc </a:t>
            </a:r>
            <a:r>
              <a:rPr lang="en-US" dirty="0" err="1">
                <a:uFillTx/>
              </a:rPr>
              <a:t>leo</a:t>
            </a:r>
            <a:r>
              <a:rPr lang="en-US" dirty="0">
                <a:uFillTx/>
              </a:rPr>
              <a:t>, volutpat at </a:t>
            </a:r>
            <a:r>
              <a:rPr lang="en-US" dirty="0" err="1">
                <a:uFillTx/>
              </a:rPr>
              <a:t>accumsan</a:t>
            </a:r>
            <a:r>
              <a:rPr lang="en-US" dirty="0">
                <a:uFillTx/>
              </a:rPr>
              <a:t> eu, </a:t>
            </a:r>
            <a:r>
              <a:rPr lang="en-US" dirty="0" err="1">
                <a:uFillTx/>
              </a:rPr>
              <a:t>sagittis</a:t>
            </a:r>
            <a:r>
              <a:rPr lang="en-US" dirty="0">
                <a:uFillTx/>
              </a:rPr>
              <a:t> eu </a:t>
            </a:r>
            <a:r>
              <a:rPr lang="en-US" dirty="0" err="1">
                <a:uFillTx/>
              </a:rPr>
              <a:t>sapien</a:t>
            </a:r>
            <a:r>
              <a:rPr lang="en-US" dirty="0">
                <a:uFillTx/>
              </a:rPr>
              <a:t>. Nunc mi lorem, </a:t>
            </a:r>
            <a:r>
              <a:rPr lang="en-US" dirty="0" err="1">
                <a:uFillTx/>
              </a:rPr>
              <a:t>viverra</a:t>
            </a:r>
            <a:r>
              <a:rPr lang="en-US" dirty="0">
                <a:uFillTx/>
              </a:rPr>
              <a:t> non </a:t>
            </a:r>
            <a:r>
              <a:rPr lang="en-US" dirty="0" err="1">
                <a:uFillTx/>
              </a:rPr>
              <a:t>urna</a:t>
            </a:r>
            <a:r>
              <a:rPr lang="en-US" dirty="0">
                <a:uFillTx/>
              </a:rPr>
              <a:t> </a:t>
            </a:r>
            <a:r>
              <a:rPr lang="en-US" dirty="0" err="1">
                <a:uFillTx/>
              </a:rPr>
              <a:t>vel</a:t>
            </a:r>
            <a:endParaRPr lang="en-US" dirty="0">
              <a:uFillTx/>
            </a:endParaRPr>
          </a:p>
          <a:p>
            <a:pPr marL="0" lvl="0"/>
            <a:r>
              <a:rPr lang="en-US" dirty="0" err="1">
                <a:uFillTx/>
              </a:rPr>
              <a:t>varius</a:t>
            </a:r>
            <a:r>
              <a:rPr lang="en-US" dirty="0">
                <a:uFillTx/>
              </a:rPr>
              <a:t> </a:t>
            </a:r>
            <a:r>
              <a:rPr lang="en-US" dirty="0" err="1">
                <a:uFillTx/>
              </a:rPr>
              <a:t>lacinia</a:t>
            </a:r>
            <a:r>
              <a:rPr lang="en-US" dirty="0">
                <a:uFillTx/>
              </a:rPr>
              <a:t> massa. Morbi in tincidunt </a:t>
            </a:r>
            <a:r>
              <a:rPr lang="en-US" dirty="0" err="1">
                <a:uFillTx/>
              </a:rPr>
              <a:t>arcu</a:t>
            </a:r>
            <a:r>
              <a:rPr lang="en-US" dirty="0">
                <a:uFillTx/>
              </a:rPr>
              <a:t>. </a:t>
            </a:r>
            <a:r>
              <a:rPr lang="en-US" dirty="0" err="1">
                <a:uFillTx/>
              </a:rPr>
              <a:t>Phasellus</a:t>
            </a:r>
            <a:r>
              <a:rPr lang="en-US" dirty="0">
                <a:uFillTx/>
              </a:rPr>
              <a:t> ut </a:t>
            </a:r>
            <a:r>
              <a:rPr lang="en-US" dirty="0" err="1">
                <a:uFillTx/>
              </a:rPr>
              <a:t>ultricies</a:t>
            </a:r>
            <a:r>
              <a:rPr lang="en-US" dirty="0">
                <a:uFillTx/>
              </a:rPr>
              <a:t> sem. Duis </a:t>
            </a:r>
            <a:r>
              <a:rPr lang="en-US" dirty="0" err="1">
                <a:uFillTx/>
              </a:rPr>
              <a:t>fermentum</a:t>
            </a:r>
            <a:r>
              <a:rPr lang="en-US" dirty="0">
                <a:uFillTx/>
              </a:rPr>
              <a:t> </a:t>
            </a:r>
            <a:r>
              <a:rPr lang="en-US" dirty="0" err="1">
                <a:uFillTx/>
              </a:rPr>
              <a:t>accumsan</a:t>
            </a:r>
            <a:r>
              <a:rPr lang="en-US" dirty="0">
                <a:uFillTx/>
              </a:rPr>
              <a:t> nunc. Ut </a:t>
            </a:r>
            <a:r>
              <a:rPr lang="en-US" dirty="0" err="1">
                <a:uFillTx/>
              </a:rPr>
              <a:t>facilisis</a:t>
            </a:r>
            <a:r>
              <a:rPr lang="en-US" dirty="0">
                <a:uFillTx/>
              </a:rPr>
              <a:t> </a:t>
            </a:r>
            <a:r>
              <a:rPr lang="en-US" dirty="0" err="1">
                <a:uFillTx/>
              </a:rPr>
              <a:t>sed</a:t>
            </a:r>
            <a:r>
              <a:rPr lang="en-US" dirty="0">
                <a:uFillTx/>
              </a:rPr>
              <a:t> sem a </a:t>
            </a:r>
            <a:r>
              <a:rPr lang="en-US" dirty="0" err="1">
                <a:uFillTx/>
              </a:rPr>
              <a:t>scelerisque</a:t>
            </a:r>
            <a:r>
              <a:rPr lang="en-US" dirty="0">
                <a:uFillTx/>
              </a:rPr>
              <a:t>. Ut </a:t>
            </a:r>
            <a:r>
              <a:rPr lang="en-US" dirty="0" err="1">
                <a:uFillTx/>
              </a:rPr>
              <a:t>commodo</a:t>
            </a:r>
            <a:r>
              <a:rPr lang="en-US" dirty="0">
                <a:uFillTx/>
              </a:rPr>
              <a:t> </a:t>
            </a:r>
            <a:r>
              <a:rPr lang="en-US" dirty="0" err="1">
                <a:uFillTx/>
              </a:rPr>
              <a:t>vel</a:t>
            </a:r>
            <a:r>
              <a:rPr lang="en-US" dirty="0">
                <a:uFillTx/>
              </a:rPr>
              <a:t> </a:t>
            </a:r>
            <a:r>
              <a:rPr lang="en-US" dirty="0" err="1">
                <a:uFillTx/>
              </a:rPr>
              <a:t>eros</a:t>
            </a:r>
            <a:r>
              <a:rPr lang="en-US" dirty="0">
                <a:uFillTx/>
              </a:rPr>
              <a:t> at </a:t>
            </a:r>
            <a:r>
              <a:rPr lang="en-US" dirty="0" err="1">
                <a:uFillTx/>
              </a:rPr>
              <a:t>dignissim</a:t>
            </a:r>
            <a:r>
              <a:rPr lang="en-US" dirty="0">
                <a:uFillTx/>
              </a:rPr>
              <a:t>. </a:t>
            </a:r>
            <a:r>
              <a:rPr lang="en-US" dirty="0" err="1">
                <a:uFillTx/>
              </a:rPr>
              <a:t>Sed</a:t>
            </a:r>
            <a:r>
              <a:rPr lang="en-US" dirty="0">
                <a:uFillTx/>
              </a:rPr>
              <a:t> eu </a:t>
            </a:r>
            <a:r>
              <a:rPr lang="en-US" dirty="0" err="1">
                <a:uFillTx/>
              </a:rPr>
              <a:t>augue</a:t>
            </a:r>
            <a:r>
              <a:rPr lang="en-US" dirty="0">
                <a:uFillTx/>
              </a:rPr>
              <a:t> non </a:t>
            </a:r>
            <a:r>
              <a:rPr lang="en-US" dirty="0" err="1">
                <a:uFillTx/>
              </a:rPr>
              <a:t>est</a:t>
            </a:r>
            <a:r>
              <a:rPr lang="en-US" dirty="0">
                <a:uFillTx/>
              </a:rPr>
              <a:t> pulvinar </a:t>
            </a:r>
            <a:r>
              <a:rPr lang="en-US" dirty="0" err="1">
                <a:uFillTx/>
              </a:rPr>
              <a:t>luctus</a:t>
            </a:r>
            <a:r>
              <a:rPr lang="en-US" dirty="0">
                <a:uFillTx/>
              </a:rPr>
              <a:t> finibus tempus purus  Maecenas mollis </a:t>
            </a:r>
            <a:r>
              <a:rPr lang="en-US" dirty="0" err="1">
                <a:uFillTx/>
              </a:rPr>
              <a:t>accumsan</a:t>
            </a:r>
            <a:r>
              <a:rPr lang="en-US" dirty="0">
                <a:uFillTx/>
              </a:rPr>
              <a:t> </a:t>
            </a:r>
            <a:r>
              <a:rPr lang="en-US" dirty="0" err="1">
                <a:uFillTx/>
              </a:rPr>
              <a:t>elit</a:t>
            </a:r>
            <a:r>
              <a:rPr lang="en-US" dirty="0">
                <a:uFillTx/>
              </a:rPr>
              <a:t> non </a:t>
            </a:r>
            <a:r>
              <a:rPr lang="en-US" dirty="0" err="1">
                <a:uFillTx/>
              </a:rPr>
              <a:t>condimentum</a:t>
            </a:r>
            <a:r>
              <a:rPr lang="en-US" dirty="0">
                <a:uFillTx/>
              </a:rPr>
              <a:t>. Nam eu finibus </a:t>
            </a:r>
            <a:r>
              <a:rPr lang="en-US" dirty="0" err="1">
                <a:uFillTx/>
              </a:rPr>
              <a:t>mauris</a:t>
            </a:r>
            <a:r>
              <a:rPr lang="en-US" dirty="0">
                <a:uFillTx/>
              </a:rPr>
              <a:t>. Nam nunc </a:t>
            </a:r>
            <a:r>
              <a:rPr lang="en-US" dirty="0" err="1">
                <a:uFillTx/>
              </a:rPr>
              <a:t>leo</a:t>
            </a:r>
            <a:r>
              <a:rPr lang="en-US" dirty="0">
                <a:uFillTx/>
              </a:rPr>
              <a:t>.</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uFillTx/>
              </a:defRPr>
            </a:lvl1pPr>
          </a:lstStyle>
          <a:p>
            <a:r>
              <a:rPr lang="en-US">
                <a:uFillTx/>
              </a:rPr>
              <a:t>Click icon to add picture</a:t>
            </a:r>
          </a:p>
        </p:txBody>
      </p:sp>
    </p:spTree>
    <p:extLst>
      <p:ext uri="{BB962C8B-B14F-4D97-AF65-F5344CB8AC3E}">
        <p14:creationId xmlns:p14="http://schemas.microsoft.com/office/powerpoint/2010/main" val="4081781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verview List Layout">
    <p:spTree>
      <p:nvGrpSpPr>
        <p:cNvPr id="1" name="Shape 244"/>
        <p:cNvGrpSpPr/>
        <p:nvPr/>
      </p:nvGrpSpPr>
      <p:grpSpPr>
        <a:xfrm>
          <a:off x="0" y="0"/>
          <a:ext cx="0" cy="0"/>
          <a:chOff x="0" y="0"/>
          <a:chExt cx="0" cy="0"/>
        </a:xfrm>
      </p:grpSpPr>
      <p:sp>
        <p:nvSpPr>
          <p:cNvPr id="32" name="Rectangle 31"/>
          <p:cNvSpPr>
            <a:spLocks/>
          </p:cNvSpPr>
          <p:nvPr/>
        </p:nvSpPr>
        <p:spPr>
          <a:xfrm rot="5400000" flipV="1">
            <a:off x="2721769" y="3342132"/>
            <a:ext cx="6858000"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grpSp>
        <p:nvGrpSpPr>
          <p:cNvPr id="6" name="Group 4"/>
          <p:cNvGrpSpPr>
            <a:grpSpLocks noChangeAspect="1"/>
          </p:cNvGrpSpPr>
          <p:nvPr/>
        </p:nvGrpSpPr>
        <p:grpSpPr>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bg2">
                    <a:lumMod val="10000"/>
                  </a:schemeClr>
                </a:solidFill>
                <a:uFillTx/>
                <a:latin typeface="Montserrat" panose="00000500000000000000" pitchFamily="50" charset="0"/>
              </a:defRPr>
            </a:lvl1pPr>
            <a:lvl2pPr>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OVERVIEW</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uFillTx/>
              </a:defRPr>
            </a:lvl1pPr>
          </a:lstStyle>
          <a:p>
            <a:r>
              <a:rPr lang="en-US">
                <a:uFillTx/>
              </a:rPr>
              <a:t>Click icon to add picture</a:t>
            </a:r>
          </a:p>
        </p:txBody>
      </p:sp>
      <p:sp>
        <p:nvSpPr>
          <p:cNvPr id="3"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uFillTx/>
              </a:defRPr>
            </a:lvl1pPr>
            <a:lvl2pPr>
              <a:lnSpc>
                <a:spcPct val="100000"/>
              </a:lnSpc>
              <a:defRPr sz="1800">
                <a:solidFill>
                  <a:schemeClr val="tx1">
                    <a:lumMod val="85000"/>
                    <a:lumOff val="15000"/>
                  </a:schemeClr>
                </a:solidFill>
                <a:uFillTx/>
              </a:defRPr>
            </a:lvl2pPr>
            <a:lvl3pPr>
              <a:lnSpc>
                <a:spcPct val="100000"/>
              </a:lnSpc>
              <a:defRPr sz="1600">
                <a:solidFill>
                  <a:schemeClr val="tx1">
                    <a:lumMod val="85000"/>
                    <a:lumOff val="15000"/>
                  </a:schemeClr>
                </a:solidFill>
                <a:uFillTx/>
              </a:defRPr>
            </a:lvl3pPr>
            <a:lvl4pPr>
              <a:lnSpc>
                <a:spcPct val="100000"/>
              </a:lnSpc>
              <a:defRPr sz="1400">
                <a:solidFill>
                  <a:schemeClr val="tx1">
                    <a:lumMod val="85000"/>
                    <a:lumOff val="15000"/>
                  </a:schemeClr>
                </a:solidFill>
                <a:uFillTx/>
              </a:defRPr>
            </a:lvl4pPr>
            <a:lvl5pPr>
              <a:lnSpc>
                <a:spcPct val="100000"/>
              </a:lnSpc>
              <a:defRPr sz="1400">
                <a:solidFill>
                  <a:schemeClr val="tx1">
                    <a:lumMod val="85000"/>
                    <a:lumOff val="15000"/>
                  </a:schemeClr>
                </a:solidFill>
                <a:uFillTx/>
              </a:defRPr>
            </a:lvl5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33" name="Text Placeholder 34"/>
          <p:cNvSpPr>
            <a:spLocks noGrp="1"/>
          </p:cNvSpPr>
          <p:nvPr>
            <p:ph type="body" sz="quarter" idx="15"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uFillTx/>
                <a:latin typeface="Montserrat" panose="00000500000000000000" pitchFamily="50" charset="0"/>
              </a:defRPr>
            </a:lvl1pPr>
            <a:lvl2pPr>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SLIDE</a:t>
            </a:r>
          </a:p>
        </p:txBody>
      </p:sp>
    </p:spTree>
    <p:extLst>
      <p:ext uri="{BB962C8B-B14F-4D97-AF65-F5344CB8AC3E}">
        <p14:creationId xmlns:p14="http://schemas.microsoft.com/office/powerpoint/2010/main" val="2119527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Text Layout">
    <p:spTree>
      <p:nvGrpSpPr>
        <p:cNvPr id="1" name=""/>
        <p:cNvGrpSpPr/>
        <p:nvPr/>
      </p:nvGrpSpPr>
      <p:grpSpPr>
        <a:xfrm>
          <a:off x="0" y="0"/>
          <a:ext cx="0" cy="0"/>
          <a:chOff x="0" y="0"/>
          <a:chExt cx="0" cy="0"/>
        </a:xfrm>
      </p:grpSpPr>
      <p:grpSp>
        <p:nvGrpSpPr>
          <p:cNvPr id="10" name="Group 4"/>
          <p:cNvGrpSpPr>
            <a:grpSpLocks noChangeAspect="1"/>
          </p:cNvGrpSpPr>
          <p:nvPr/>
        </p:nvGrpSpPr>
        <p:grpSpPr>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3"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uFillTx/>
                <a:latin typeface="Montserrat" panose="00000500000000000000" pitchFamily="50" charset="0"/>
              </a:defRPr>
            </a:lvl1pPr>
            <a:lvl2pPr>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OVERVIEW</a:t>
            </a:r>
          </a:p>
        </p:txBody>
      </p:sp>
      <p:sp>
        <p:nvSpPr>
          <p:cNvPr id="37"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uFillTx/>
                <a:latin typeface="Lato" panose="020F0502020204030203" pitchFamily="34" charset="0"/>
                <a:cs typeface="Lato" panose="020F0502020204030203" pitchFamily="34" charset="0"/>
              </a:defRPr>
            </a:lvl1pPr>
          </a:lstStyle>
          <a:p>
            <a:pPr marL="0" lvl="0"/>
            <a:r>
              <a:rPr lang="en-US" dirty="0">
                <a:uFillTx/>
              </a:rPr>
              <a:t>Lorem ipsum dolor sit amet, consectetur adipiscing </a:t>
            </a:r>
            <a:r>
              <a:rPr lang="en-US" dirty="0" err="1">
                <a:uFillTx/>
              </a:rPr>
              <a:t>elit</a:t>
            </a:r>
            <a:r>
              <a:rPr lang="en-US" dirty="0">
                <a:uFillTx/>
              </a:rPr>
              <a:t>. Proin id </a:t>
            </a:r>
            <a:r>
              <a:rPr lang="en-US" dirty="0" err="1">
                <a:uFillTx/>
              </a:rPr>
              <a:t>accumsan</a:t>
            </a:r>
            <a:r>
              <a:rPr lang="en-US" dirty="0">
                <a:uFillTx/>
              </a:rPr>
              <a:t> sem, et tincidunt </a:t>
            </a:r>
            <a:r>
              <a:rPr lang="en-US" dirty="0" err="1">
                <a:uFillTx/>
              </a:rPr>
              <a:t>orci</a:t>
            </a:r>
            <a:r>
              <a:rPr lang="en-US" dirty="0">
                <a:uFillTx/>
              </a:rPr>
              <a:t>. </a:t>
            </a:r>
            <a:r>
              <a:rPr lang="en-US" dirty="0" err="1">
                <a:uFillTx/>
              </a:rPr>
              <a:t>Sed</a:t>
            </a:r>
            <a:r>
              <a:rPr lang="en-US" dirty="0">
                <a:uFillTx/>
              </a:rPr>
              <a:t> ac </a:t>
            </a:r>
            <a:r>
              <a:rPr lang="en-US" dirty="0" err="1">
                <a:uFillTx/>
              </a:rPr>
              <a:t>condimentum</a:t>
            </a:r>
            <a:r>
              <a:rPr lang="en-US" dirty="0">
                <a:uFillTx/>
              </a:rPr>
              <a:t> lorem </a:t>
            </a:r>
            <a:r>
              <a:rPr lang="en-US" dirty="0" err="1">
                <a:uFillTx/>
              </a:rPr>
              <a:t>eget</a:t>
            </a:r>
            <a:r>
              <a:rPr lang="en-US" dirty="0">
                <a:uFillTx/>
              </a:rPr>
              <a:t> euismod </a:t>
            </a:r>
            <a:r>
              <a:rPr lang="en-US" dirty="0" err="1">
                <a:uFillTx/>
              </a:rPr>
              <a:t>Mauris</a:t>
            </a:r>
            <a:r>
              <a:rPr lang="en-US" dirty="0">
                <a:uFillTx/>
              </a:rPr>
              <a:t> congue </a:t>
            </a:r>
            <a:r>
              <a:rPr lang="en-US" dirty="0" err="1">
                <a:uFillTx/>
              </a:rPr>
              <a:t>dapibus</a:t>
            </a:r>
            <a:r>
              <a:rPr lang="en-US" dirty="0">
                <a:uFillTx/>
              </a:rPr>
              <a:t> </a:t>
            </a:r>
            <a:r>
              <a:rPr lang="en-US" dirty="0" err="1">
                <a:uFillTx/>
              </a:rPr>
              <a:t>leo</a:t>
            </a:r>
            <a:r>
              <a:rPr lang="en-US" dirty="0">
                <a:uFillTx/>
              </a:rPr>
              <a:t>.</a:t>
            </a:r>
          </a:p>
          <a:p>
            <a:pPr marL="0" lvl="0"/>
            <a:r>
              <a:rPr lang="en-US" dirty="0">
                <a:uFillTx/>
              </a:rPr>
              <a:t>at </a:t>
            </a:r>
            <a:r>
              <a:rPr lang="en-US" dirty="0" err="1">
                <a:uFillTx/>
              </a:rPr>
              <a:t>hendrerit</a:t>
            </a:r>
            <a:r>
              <a:rPr lang="en-US" dirty="0">
                <a:uFillTx/>
              </a:rPr>
              <a:t> </a:t>
            </a:r>
            <a:r>
              <a:rPr lang="en-US" dirty="0" err="1">
                <a:uFillTx/>
              </a:rPr>
              <a:t>velit</a:t>
            </a:r>
            <a:r>
              <a:rPr lang="en-US" dirty="0">
                <a:uFillTx/>
              </a:rPr>
              <a:t> </a:t>
            </a:r>
            <a:r>
              <a:rPr lang="en-US" dirty="0" err="1">
                <a:uFillTx/>
              </a:rPr>
              <a:t>suscipit</a:t>
            </a:r>
            <a:r>
              <a:rPr lang="en-US" dirty="0">
                <a:uFillTx/>
              </a:rPr>
              <a:t> et. </a:t>
            </a:r>
            <a:r>
              <a:rPr lang="en-US" dirty="0" err="1">
                <a:uFillTx/>
              </a:rPr>
              <a:t>Nullam</a:t>
            </a:r>
            <a:r>
              <a:rPr lang="en-US" dirty="0">
                <a:uFillTx/>
              </a:rPr>
              <a:t> vitae pulvinar diam. Nam eu finibus </a:t>
            </a:r>
            <a:r>
              <a:rPr lang="en-US" dirty="0" err="1">
                <a:uFillTx/>
              </a:rPr>
              <a:t>mauris</a:t>
            </a:r>
            <a:r>
              <a:rPr lang="en-US" dirty="0">
                <a:uFillTx/>
              </a:rPr>
              <a:t>. Nam nunc </a:t>
            </a:r>
            <a:r>
              <a:rPr lang="en-US" dirty="0" err="1">
                <a:uFillTx/>
              </a:rPr>
              <a:t>leo</a:t>
            </a:r>
            <a:r>
              <a:rPr lang="en-US" dirty="0">
                <a:uFillTx/>
              </a:rPr>
              <a:t>, volutpat at </a:t>
            </a:r>
            <a:r>
              <a:rPr lang="en-US" dirty="0" err="1">
                <a:uFillTx/>
              </a:rPr>
              <a:t>accumsan</a:t>
            </a:r>
            <a:r>
              <a:rPr lang="en-US" dirty="0">
                <a:uFillTx/>
              </a:rPr>
              <a:t> eu, </a:t>
            </a:r>
            <a:r>
              <a:rPr lang="en-US" dirty="0" err="1">
                <a:uFillTx/>
              </a:rPr>
              <a:t>sagittis</a:t>
            </a:r>
            <a:r>
              <a:rPr lang="en-US" dirty="0">
                <a:uFillTx/>
              </a:rPr>
              <a:t> eu </a:t>
            </a:r>
            <a:r>
              <a:rPr lang="en-US" dirty="0" err="1">
                <a:uFillTx/>
              </a:rPr>
              <a:t>sapien</a:t>
            </a:r>
            <a:r>
              <a:rPr lang="en-US" dirty="0">
                <a:uFillTx/>
              </a:rPr>
              <a:t>. Nunc mi lorem, </a:t>
            </a:r>
            <a:r>
              <a:rPr lang="en-US" dirty="0" err="1">
                <a:uFillTx/>
              </a:rPr>
              <a:t>viverra</a:t>
            </a:r>
            <a:r>
              <a:rPr lang="en-US" dirty="0">
                <a:uFillTx/>
              </a:rPr>
              <a:t> non </a:t>
            </a:r>
            <a:r>
              <a:rPr lang="en-US" dirty="0" err="1">
                <a:uFillTx/>
              </a:rPr>
              <a:t>urna</a:t>
            </a:r>
            <a:r>
              <a:rPr lang="en-US" dirty="0">
                <a:uFillTx/>
              </a:rPr>
              <a:t> </a:t>
            </a:r>
            <a:r>
              <a:rPr lang="en-US" dirty="0" err="1">
                <a:uFillTx/>
              </a:rPr>
              <a:t>vel</a:t>
            </a:r>
            <a:endParaRPr lang="en-US" dirty="0">
              <a:uFillTx/>
            </a:endParaRPr>
          </a:p>
          <a:p>
            <a:pPr marL="0" lvl="0"/>
            <a:r>
              <a:rPr lang="en-US" dirty="0" err="1">
                <a:uFillTx/>
              </a:rPr>
              <a:t>varius</a:t>
            </a:r>
            <a:r>
              <a:rPr lang="en-US" dirty="0">
                <a:uFillTx/>
              </a:rPr>
              <a:t> </a:t>
            </a:r>
            <a:r>
              <a:rPr lang="en-US" dirty="0" err="1">
                <a:uFillTx/>
              </a:rPr>
              <a:t>lacinia</a:t>
            </a:r>
            <a:r>
              <a:rPr lang="en-US" dirty="0">
                <a:uFillTx/>
              </a:rPr>
              <a:t> massa. Morbi in tincidunt </a:t>
            </a:r>
            <a:r>
              <a:rPr lang="en-US" dirty="0" err="1">
                <a:uFillTx/>
              </a:rPr>
              <a:t>arcu</a:t>
            </a:r>
            <a:r>
              <a:rPr lang="en-US" dirty="0">
                <a:uFillTx/>
              </a:rPr>
              <a:t>. </a:t>
            </a:r>
            <a:r>
              <a:rPr lang="en-US" dirty="0" err="1">
                <a:uFillTx/>
              </a:rPr>
              <a:t>Phasellus</a:t>
            </a:r>
            <a:r>
              <a:rPr lang="en-US" dirty="0">
                <a:uFillTx/>
              </a:rPr>
              <a:t> ut </a:t>
            </a:r>
            <a:r>
              <a:rPr lang="en-US" dirty="0" err="1">
                <a:uFillTx/>
              </a:rPr>
              <a:t>ultricies</a:t>
            </a:r>
            <a:r>
              <a:rPr lang="en-US" dirty="0">
                <a:uFillTx/>
              </a:rPr>
              <a:t> sem. Duis </a:t>
            </a:r>
            <a:r>
              <a:rPr lang="en-US" dirty="0" err="1">
                <a:uFillTx/>
              </a:rPr>
              <a:t>fermentum</a:t>
            </a:r>
            <a:r>
              <a:rPr lang="en-US" dirty="0">
                <a:uFillTx/>
              </a:rPr>
              <a:t> </a:t>
            </a:r>
            <a:r>
              <a:rPr lang="en-US" dirty="0" err="1">
                <a:uFillTx/>
              </a:rPr>
              <a:t>accumsan</a:t>
            </a:r>
            <a:r>
              <a:rPr lang="en-US" dirty="0">
                <a:uFillTx/>
              </a:rPr>
              <a:t> nunc. Ut </a:t>
            </a:r>
            <a:r>
              <a:rPr lang="en-US" dirty="0" err="1">
                <a:uFillTx/>
              </a:rPr>
              <a:t>facilisis</a:t>
            </a:r>
            <a:r>
              <a:rPr lang="en-US" dirty="0">
                <a:uFillTx/>
              </a:rPr>
              <a:t> </a:t>
            </a:r>
            <a:r>
              <a:rPr lang="en-US" dirty="0" err="1">
                <a:uFillTx/>
              </a:rPr>
              <a:t>sed</a:t>
            </a:r>
            <a:r>
              <a:rPr lang="en-US" dirty="0">
                <a:uFillTx/>
              </a:rPr>
              <a:t> sem a </a:t>
            </a:r>
            <a:r>
              <a:rPr lang="en-US" dirty="0" err="1">
                <a:uFillTx/>
              </a:rPr>
              <a:t>scelerisque</a:t>
            </a:r>
            <a:r>
              <a:rPr lang="en-US" dirty="0">
                <a:uFillTx/>
              </a:rPr>
              <a:t>. Ut </a:t>
            </a:r>
            <a:r>
              <a:rPr lang="en-US" dirty="0" err="1">
                <a:uFillTx/>
              </a:rPr>
              <a:t>commodo</a:t>
            </a:r>
            <a:r>
              <a:rPr lang="en-US" dirty="0">
                <a:uFillTx/>
              </a:rPr>
              <a:t> </a:t>
            </a:r>
            <a:r>
              <a:rPr lang="en-US" dirty="0" err="1">
                <a:uFillTx/>
              </a:rPr>
              <a:t>vel</a:t>
            </a:r>
            <a:r>
              <a:rPr lang="en-US" dirty="0">
                <a:uFillTx/>
              </a:rPr>
              <a:t> </a:t>
            </a:r>
            <a:r>
              <a:rPr lang="en-US" dirty="0" err="1">
                <a:uFillTx/>
              </a:rPr>
              <a:t>eros</a:t>
            </a:r>
            <a:r>
              <a:rPr lang="en-US" dirty="0">
                <a:uFillTx/>
              </a:rPr>
              <a:t> at </a:t>
            </a:r>
            <a:r>
              <a:rPr lang="en-US" dirty="0" err="1">
                <a:uFillTx/>
              </a:rPr>
              <a:t>dignissim</a:t>
            </a:r>
            <a:r>
              <a:rPr lang="en-US" dirty="0">
                <a:uFillTx/>
              </a:rPr>
              <a:t>. </a:t>
            </a:r>
            <a:r>
              <a:rPr lang="en-US" dirty="0" err="1">
                <a:uFillTx/>
              </a:rPr>
              <a:t>Sed</a:t>
            </a:r>
            <a:r>
              <a:rPr lang="en-US" dirty="0">
                <a:uFillTx/>
              </a:rPr>
              <a:t> eu </a:t>
            </a:r>
            <a:r>
              <a:rPr lang="en-US" dirty="0" err="1">
                <a:uFillTx/>
              </a:rPr>
              <a:t>augue</a:t>
            </a:r>
            <a:r>
              <a:rPr lang="en-US" dirty="0">
                <a:uFillTx/>
              </a:rPr>
              <a:t> non </a:t>
            </a:r>
            <a:r>
              <a:rPr lang="en-US" dirty="0" err="1">
                <a:uFillTx/>
              </a:rPr>
              <a:t>est</a:t>
            </a:r>
            <a:r>
              <a:rPr lang="en-US" dirty="0">
                <a:uFillTx/>
              </a:rPr>
              <a:t> pulvinar </a:t>
            </a:r>
            <a:r>
              <a:rPr lang="en-US" dirty="0" err="1">
                <a:uFillTx/>
              </a:rPr>
              <a:t>luctus</a:t>
            </a:r>
            <a:r>
              <a:rPr lang="en-US" dirty="0">
                <a:uFillTx/>
              </a:rPr>
              <a:t> finibus tempus purus  Maecenas mollis </a:t>
            </a:r>
            <a:r>
              <a:rPr lang="en-US" dirty="0" err="1">
                <a:uFillTx/>
              </a:rPr>
              <a:t>accumsan</a:t>
            </a:r>
            <a:r>
              <a:rPr lang="en-US" dirty="0">
                <a:uFillTx/>
              </a:rPr>
              <a:t> </a:t>
            </a:r>
            <a:r>
              <a:rPr lang="en-US" dirty="0" err="1">
                <a:uFillTx/>
              </a:rPr>
              <a:t>elit</a:t>
            </a:r>
            <a:r>
              <a:rPr lang="en-US" dirty="0">
                <a:uFillTx/>
              </a:rPr>
              <a:t> non </a:t>
            </a:r>
            <a:r>
              <a:rPr lang="en-US" dirty="0" err="1">
                <a:uFillTx/>
              </a:rPr>
              <a:t>condimentum</a:t>
            </a:r>
            <a:r>
              <a:rPr lang="en-US" dirty="0">
                <a:uFillTx/>
              </a:rPr>
              <a:t>. Nam eu finibus </a:t>
            </a:r>
            <a:r>
              <a:rPr lang="en-US" dirty="0" err="1">
                <a:uFillTx/>
              </a:rPr>
              <a:t>mauris</a:t>
            </a:r>
            <a:r>
              <a:rPr lang="en-US" dirty="0">
                <a:uFillTx/>
              </a:rPr>
              <a:t>. Nam nunc </a:t>
            </a:r>
            <a:r>
              <a:rPr lang="en-US" dirty="0" err="1">
                <a:uFillTx/>
              </a:rPr>
              <a:t>leo</a:t>
            </a:r>
            <a:r>
              <a:rPr lang="en-US" dirty="0">
                <a:uFillTx/>
              </a:rPr>
              <a:t>.</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uFillTx/>
              </a:defRPr>
            </a:lvl1pPr>
          </a:lstStyle>
          <a:p>
            <a:r>
              <a:rPr lang="en-US">
                <a:uFillTx/>
              </a:rPr>
              <a:t>Click icon to add picture</a:t>
            </a:r>
            <a:endParaRPr lang="en-US" dirty="0">
              <a:uFillTx/>
            </a:endParaRPr>
          </a:p>
        </p:txBody>
      </p:sp>
      <p:sp>
        <p:nvSpPr>
          <p:cNvPr id="39" name="Text Placeholder 34"/>
          <p:cNvSpPr>
            <a:spLocks noGrp="1"/>
          </p:cNvSpPr>
          <p:nvPr>
            <p:ph type="body" sz="quarter" idx="14"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uFillTx/>
                <a:latin typeface="Montserrat" panose="00000500000000000000" pitchFamily="50" charset="0"/>
              </a:defRPr>
            </a:lvl1pPr>
            <a:lvl2pPr>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SLIDE</a:t>
            </a:r>
          </a:p>
        </p:txBody>
      </p:sp>
    </p:spTree>
    <p:extLst>
      <p:ext uri="{BB962C8B-B14F-4D97-AF65-F5344CB8AC3E}">
        <p14:creationId xmlns:p14="http://schemas.microsoft.com/office/powerpoint/2010/main" val="801906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ImageList Layout">
    <p:spTree>
      <p:nvGrpSpPr>
        <p:cNvPr id="1" name=""/>
        <p:cNvGrpSpPr/>
        <p:nvPr/>
      </p:nvGrpSpPr>
      <p:grpSpPr>
        <a:xfrm>
          <a:off x="0" y="0"/>
          <a:ext cx="0" cy="0"/>
          <a:chOff x="0" y="0"/>
          <a:chExt cx="0" cy="0"/>
        </a:xfrm>
      </p:grpSpPr>
      <p:grpSp>
        <p:nvGrpSpPr>
          <p:cNvPr id="10" name="Group 4"/>
          <p:cNvGrpSpPr>
            <a:grpSpLocks noChangeAspect="1"/>
          </p:cNvGrpSpPr>
          <p:nvPr/>
        </p:nvGrpSpPr>
        <p:grpSpPr>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3"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uFillTx/>
                <a:latin typeface="Montserrat" panose="00000500000000000000" pitchFamily="50" charset="0"/>
              </a:defRPr>
            </a:lvl1pPr>
            <a:lvl2pPr>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OVERVIEW</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uFillTx/>
              </a:defRPr>
            </a:lvl1pPr>
          </a:lstStyle>
          <a:p>
            <a:r>
              <a:rPr lang="en-US">
                <a:uFillTx/>
              </a:rPr>
              <a:t>Click icon to add picture</a:t>
            </a:r>
            <a:endParaRPr lang="en-US" dirty="0">
              <a:uFillTx/>
            </a:endParaRPr>
          </a:p>
        </p:txBody>
      </p:sp>
      <p:sp>
        <p:nvSpPr>
          <p:cNvPr id="39"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uFillTx/>
              </a:defRPr>
            </a:lvl1pPr>
            <a:lvl2pPr>
              <a:lnSpc>
                <a:spcPct val="100000"/>
              </a:lnSpc>
              <a:defRPr sz="1800">
                <a:solidFill>
                  <a:schemeClr val="tx1">
                    <a:lumMod val="85000"/>
                    <a:lumOff val="15000"/>
                  </a:schemeClr>
                </a:solidFill>
                <a:uFillTx/>
              </a:defRPr>
            </a:lvl2pPr>
            <a:lvl3pPr>
              <a:lnSpc>
                <a:spcPct val="100000"/>
              </a:lnSpc>
              <a:defRPr sz="1600">
                <a:solidFill>
                  <a:schemeClr val="tx1">
                    <a:lumMod val="85000"/>
                    <a:lumOff val="15000"/>
                  </a:schemeClr>
                </a:solidFill>
                <a:uFillTx/>
              </a:defRPr>
            </a:lvl3pPr>
            <a:lvl4pPr>
              <a:lnSpc>
                <a:spcPct val="100000"/>
              </a:lnSpc>
              <a:defRPr sz="1400">
                <a:solidFill>
                  <a:schemeClr val="tx1">
                    <a:lumMod val="85000"/>
                    <a:lumOff val="15000"/>
                  </a:schemeClr>
                </a:solidFill>
                <a:uFillTx/>
              </a:defRPr>
            </a:lvl4pPr>
            <a:lvl5pPr>
              <a:lnSpc>
                <a:spcPct val="100000"/>
              </a:lnSpc>
              <a:defRPr sz="1400">
                <a:solidFill>
                  <a:schemeClr val="tx1">
                    <a:lumMod val="85000"/>
                    <a:lumOff val="15000"/>
                  </a:schemeClr>
                </a:solidFill>
                <a:uFillTx/>
              </a:defRPr>
            </a:lvl5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37" name="Text Placeholder 34"/>
          <p:cNvSpPr>
            <a:spLocks noGrp="1"/>
          </p:cNvSpPr>
          <p:nvPr>
            <p:ph type="body" sz="quarter" idx="15"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uFillTx/>
                <a:latin typeface="Montserrat" panose="00000500000000000000" pitchFamily="50" charset="0"/>
              </a:defRPr>
            </a:lvl1pPr>
            <a:lvl2pPr>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SLIDE</a:t>
            </a:r>
          </a:p>
        </p:txBody>
      </p:sp>
    </p:spTree>
    <p:extLst>
      <p:ext uri="{BB962C8B-B14F-4D97-AF65-F5344CB8AC3E}">
        <p14:creationId xmlns:p14="http://schemas.microsoft.com/office/powerpoint/2010/main" val="3584645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rvicesPicture">
    <p:spTree>
      <p:nvGrpSpPr>
        <p:cNvPr id="1" name=""/>
        <p:cNvGrpSpPr/>
        <p:nvPr/>
      </p:nvGrpSpPr>
      <p:grpSpPr>
        <a:xfrm>
          <a:off x="0" y="0"/>
          <a:ext cx="0" cy="0"/>
          <a:chOff x="0" y="0"/>
          <a:chExt cx="0" cy="0"/>
        </a:xfrm>
      </p:grpSpPr>
      <p:grpSp>
        <p:nvGrpSpPr>
          <p:cNvPr id="40" name="Group 4"/>
          <p:cNvGrpSpPr>
            <a:grpSpLocks noChangeAspect="1"/>
          </p:cNvGrpSpPr>
          <p:nvPr/>
        </p:nvGrpSpPr>
        <p:grpSpPr>
          <a:xfrm>
            <a:off x="281981" y="6154362"/>
            <a:ext cx="600191" cy="497398"/>
            <a:chOff x="3225" y="3186"/>
            <a:chExt cx="1232" cy="1021"/>
          </a:xfrm>
        </p:grpSpPr>
        <p:sp>
          <p:nvSpPr>
            <p:cNvPr id="4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1"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6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6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6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63"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6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65"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uFillTx/>
                <a:latin typeface="Montserrat" panose="00000500000000000000" pitchFamily="50" charset="0"/>
              </a:defRPr>
            </a:lvl1pPr>
          </a:lstStyle>
          <a:p>
            <a:pPr marL="0" lvl="0" algn="ctr"/>
            <a:r>
              <a:rPr lang="en-US" dirty="0">
                <a:uFillTx/>
              </a:rPr>
              <a:t>EDIT SLIDE TITLE</a:t>
            </a:r>
          </a:p>
        </p:txBody>
      </p:sp>
      <p:sp>
        <p:nvSpPr>
          <p:cNvPr id="70" name="Picture Placeholder 2"/>
          <p:cNvSpPr>
            <a:spLocks noGrp="1"/>
          </p:cNvSpPr>
          <p:nvPr>
            <p:ph type="pic" sz="quarter" idx="14"/>
          </p:nvPr>
        </p:nvSpPr>
        <p:spPr>
          <a:xfrm>
            <a:off x="900113" y="1765300"/>
            <a:ext cx="2304418" cy="1684338"/>
          </a:xfrm>
        </p:spPr>
        <p:txBody>
          <a:bodyPr>
            <a:normAutofit/>
          </a:bodyPr>
          <a:lstStyle>
            <a:lvl1pPr marL="0" indent="0" algn="ctr">
              <a:buNone/>
              <a:defRPr sz="2000">
                <a:uFillTx/>
              </a:defRPr>
            </a:lvl1pPr>
          </a:lstStyle>
          <a:p>
            <a:r>
              <a:rPr lang="en-US">
                <a:uFillTx/>
              </a:rPr>
              <a:t>Click icon to add picture</a:t>
            </a:r>
          </a:p>
        </p:txBody>
      </p:sp>
      <p:sp>
        <p:nvSpPr>
          <p:cNvPr id="71" name="Picture Placeholder 2"/>
          <p:cNvSpPr>
            <a:spLocks noGrp="1"/>
          </p:cNvSpPr>
          <p:nvPr>
            <p:ph type="pic" sz="quarter" idx="15"/>
          </p:nvPr>
        </p:nvSpPr>
        <p:spPr>
          <a:xfrm>
            <a:off x="3569178" y="1765300"/>
            <a:ext cx="2305050" cy="1684338"/>
          </a:xfrm>
        </p:spPr>
        <p:txBody>
          <a:bodyPr>
            <a:normAutofit/>
          </a:bodyPr>
          <a:lstStyle>
            <a:lvl1pPr marL="0" indent="0" algn="ctr">
              <a:buNone/>
              <a:defRPr sz="2000">
                <a:uFillTx/>
              </a:defRPr>
            </a:lvl1pPr>
          </a:lstStyle>
          <a:p>
            <a:r>
              <a:rPr lang="en-US">
                <a:uFillTx/>
              </a:rPr>
              <a:t>Click icon to add picture</a:t>
            </a:r>
          </a:p>
        </p:txBody>
      </p:sp>
      <p:sp>
        <p:nvSpPr>
          <p:cNvPr id="72" name="Picture Placeholder 2"/>
          <p:cNvSpPr>
            <a:spLocks noGrp="1"/>
          </p:cNvSpPr>
          <p:nvPr>
            <p:ph type="pic" sz="quarter" idx="16"/>
          </p:nvPr>
        </p:nvSpPr>
        <p:spPr>
          <a:xfrm>
            <a:off x="6212995" y="1765300"/>
            <a:ext cx="2305050" cy="1684338"/>
          </a:xfrm>
        </p:spPr>
        <p:txBody>
          <a:bodyPr>
            <a:normAutofit/>
          </a:bodyPr>
          <a:lstStyle>
            <a:lvl1pPr marL="0" indent="0" algn="ctr">
              <a:buNone/>
              <a:defRPr sz="2000">
                <a:uFillTx/>
              </a:defRPr>
            </a:lvl1pPr>
          </a:lstStyle>
          <a:p>
            <a:r>
              <a:rPr lang="en-US">
                <a:uFillTx/>
              </a:rPr>
              <a:t>Click icon to add picture</a:t>
            </a:r>
          </a:p>
        </p:txBody>
      </p:sp>
      <p:sp>
        <p:nvSpPr>
          <p:cNvPr id="73" name="Picture Placeholder 2"/>
          <p:cNvSpPr>
            <a:spLocks noGrp="1"/>
          </p:cNvSpPr>
          <p:nvPr>
            <p:ph type="pic" sz="quarter" idx="17"/>
          </p:nvPr>
        </p:nvSpPr>
        <p:spPr>
          <a:xfrm>
            <a:off x="8882694" y="1765300"/>
            <a:ext cx="2305050" cy="1684338"/>
          </a:xfrm>
        </p:spPr>
        <p:txBody>
          <a:bodyPr>
            <a:normAutofit/>
          </a:bodyPr>
          <a:lstStyle>
            <a:lvl1pPr marL="0" indent="0" algn="ctr">
              <a:buNone/>
              <a:defRPr sz="2000">
                <a:uFillTx/>
              </a:defRPr>
            </a:lvl1pPr>
          </a:lstStyle>
          <a:p>
            <a:r>
              <a:rPr lang="en-US">
                <a:uFillTx/>
              </a:rPr>
              <a:t>Click icon to add picture</a:t>
            </a:r>
          </a:p>
        </p:txBody>
      </p:sp>
      <p:sp>
        <p:nvSpPr>
          <p:cNvPr id="74" name="Text Placeholder 36"/>
          <p:cNvSpPr>
            <a:spLocks noGrp="1"/>
          </p:cNvSpPr>
          <p:nvPr>
            <p:ph type="body" sz="quarter" idx="19" hasCustomPrompt="1"/>
          </p:nvPr>
        </p:nvSpPr>
        <p:spPr>
          <a:xfrm>
            <a:off x="899479" y="3811928"/>
            <a:ext cx="2375686" cy="369332"/>
          </a:xfrm>
        </p:spPr>
        <p:txBody>
          <a:bodyPr/>
          <a:lstStyle>
            <a:lvl1pPr>
              <a:defRPr lang="en-US" sz="2000" spc="-150" dirty="0">
                <a:solidFill>
                  <a:srgbClr val="1D1D1D"/>
                </a:solidFill>
                <a:uFillTx/>
                <a:latin typeface="Montserrat" panose="00000500000000000000" pitchFamily="50" charset="0"/>
              </a:defRPr>
            </a:lvl1pPr>
          </a:lstStyle>
          <a:p>
            <a:pPr marL="0" lvl="0" indent="0">
              <a:buNone/>
            </a:pPr>
            <a:r>
              <a:rPr lang="en-US" dirty="0">
                <a:uFillTx/>
              </a:rPr>
              <a:t>NUMBER 1</a:t>
            </a:r>
          </a:p>
        </p:txBody>
      </p:sp>
      <p:sp>
        <p:nvSpPr>
          <p:cNvPr id="75" name="Text Placeholder 36"/>
          <p:cNvSpPr>
            <a:spLocks noGrp="1"/>
          </p:cNvSpPr>
          <p:nvPr>
            <p:ph type="body" sz="quarter" idx="20" hasCustomPrompt="1"/>
          </p:nvPr>
        </p:nvSpPr>
        <p:spPr>
          <a:xfrm>
            <a:off x="899479" y="4121704"/>
            <a:ext cx="2034221" cy="1255728"/>
          </a:xfrm>
        </p:spPr>
        <p:txBody>
          <a:bodyPr wrap="square">
            <a:spAutoFit/>
          </a:bodyPr>
          <a:lstStyle>
            <a:lvl1pPr marL="0" indent="0">
              <a:buNone/>
              <a:defRPr lang="en-US" sz="1200" dirty="0">
                <a:solidFill>
                  <a:schemeClr val="tx1">
                    <a:lumMod val="85000"/>
                    <a:lumOff val="15000"/>
                  </a:schemeClr>
                </a:solidFill>
                <a:uFillTx/>
                <a:latin typeface="Lato" panose="020F0502020204030203" pitchFamily="34" charset="0"/>
                <a:cs typeface="Lato" panose="020F0502020204030203" pitchFamily="34" charset="0"/>
              </a:defRPr>
            </a:lvl1pPr>
          </a:lstStyle>
          <a:p>
            <a:pPr marL="0" lvl="0"/>
            <a:r>
              <a:rPr lang="en-US" dirty="0">
                <a:uFillTx/>
              </a:rPr>
              <a:t>Lorem ipsum dolor sit amet, consectetur adipiscing elit. Proin id accumsan sem, et tincidunt orci. Sed ac condimentum lorem eget euismod Mauris congue dapibus leo.</a:t>
            </a:r>
          </a:p>
        </p:txBody>
      </p:sp>
      <p:sp>
        <p:nvSpPr>
          <p:cNvPr id="77" name="Text Placeholder 36"/>
          <p:cNvSpPr>
            <a:spLocks noGrp="1"/>
          </p:cNvSpPr>
          <p:nvPr>
            <p:ph type="body" sz="quarter" idx="22" hasCustomPrompt="1"/>
          </p:nvPr>
        </p:nvSpPr>
        <p:spPr>
          <a:xfrm>
            <a:off x="3569178" y="3811928"/>
            <a:ext cx="2375686" cy="369332"/>
          </a:xfrm>
        </p:spPr>
        <p:txBody>
          <a:bodyPr/>
          <a:lstStyle>
            <a:lvl1pPr>
              <a:defRPr lang="en-US" sz="2000" spc="-150" dirty="0">
                <a:solidFill>
                  <a:srgbClr val="1D1D1D"/>
                </a:solidFill>
                <a:uFillTx/>
                <a:latin typeface="Montserrat" panose="00000500000000000000" pitchFamily="50" charset="0"/>
              </a:defRPr>
            </a:lvl1pPr>
          </a:lstStyle>
          <a:p>
            <a:pPr marL="0" lvl="0" indent="0">
              <a:buNone/>
            </a:pPr>
            <a:r>
              <a:rPr lang="en-US" dirty="0">
                <a:uFillTx/>
              </a:rPr>
              <a:t>NUMBER 2</a:t>
            </a:r>
          </a:p>
        </p:txBody>
      </p:sp>
      <p:sp>
        <p:nvSpPr>
          <p:cNvPr id="78" name="Text Placeholder 36"/>
          <p:cNvSpPr>
            <a:spLocks noGrp="1"/>
          </p:cNvSpPr>
          <p:nvPr>
            <p:ph type="body" sz="quarter" idx="23" hasCustomPrompt="1"/>
          </p:nvPr>
        </p:nvSpPr>
        <p:spPr>
          <a:xfrm>
            <a:off x="3569178" y="4121704"/>
            <a:ext cx="2034221" cy="1255728"/>
          </a:xfrm>
        </p:spPr>
        <p:txBody>
          <a:bodyPr wrap="square">
            <a:spAutoFit/>
          </a:bodyPr>
          <a:lstStyle>
            <a:lvl1pPr marL="0" indent="0">
              <a:buNone/>
              <a:defRPr lang="en-US" sz="1200" dirty="0">
                <a:solidFill>
                  <a:schemeClr val="tx1">
                    <a:lumMod val="85000"/>
                    <a:lumOff val="15000"/>
                  </a:schemeClr>
                </a:solidFill>
                <a:uFillTx/>
                <a:latin typeface="Lato" panose="020F0502020204030203" pitchFamily="34" charset="0"/>
                <a:cs typeface="Lato" panose="020F0502020204030203" pitchFamily="34" charset="0"/>
              </a:defRPr>
            </a:lvl1pPr>
          </a:lstStyle>
          <a:p>
            <a:pPr marL="0" lvl="0"/>
            <a:r>
              <a:rPr lang="en-US" dirty="0">
                <a:uFillTx/>
              </a:rPr>
              <a:t>Lorem ipsum dolor sit amet, consectetur adipiscing elit. Proin id accumsan sem, et tincidunt orci. Sed ac condimentum lorem eget euismod Mauris congue dapibus leo.</a:t>
            </a:r>
          </a:p>
        </p:txBody>
      </p:sp>
      <p:sp>
        <p:nvSpPr>
          <p:cNvPr id="80" name="Text Placeholder 36"/>
          <p:cNvSpPr>
            <a:spLocks noGrp="1"/>
          </p:cNvSpPr>
          <p:nvPr>
            <p:ph type="body" sz="quarter" idx="25" hasCustomPrompt="1"/>
          </p:nvPr>
        </p:nvSpPr>
        <p:spPr>
          <a:xfrm>
            <a:off x="6222519" y="3811928"/>
            <a:ext cx="2375686" cy="369332"/>
          </a:xfrm>
        </p:spPr>
        <p:txBody>
          <a:bodyPr/>
          <a:lstStyle>
            <a:lvl1pPr>
              <a:defRPr lang="en-US" sz="2000" spc="-150" dirty="0">
                <a:solidFill>
                  <a:srgbClr val="1D1D1D"/>
                </a:solidFill>
                <a:uFillTx/>
                <a:latin typeface="Montserrat" panose="00000500000000000000" pitchFamily="50" charset="0"/>
              </a:defRPr>
            </a:lvl1pPr>
          </a:lstStyle>
          <a:p>
            <a:pPr marL="0" lvl="0" indent="0">
              <a:buNone/>
            </a:pPr>
            <a:r>
              <a:rPr lang="en-US" dirty="0">
                <a:uFillTx/>
              </a:rPr>
              <a:t>NUMBER 3</a:t>
            </a:r>
          </a:p>
        </p:txBody>
      </p:sp>
      <p:sp>
        <p:nvSpPr>
          <p:cNvPr id="81" name="Text Placeholder 36"/>
          <p:cNvSpPr>
            <a:spLocks noGrp="1"/>
          </p:cNvSpPr>
          <p:nvPr>
            <p:ph type="body" sz="quarter" idx="26" hasCustomPrompt="1"/>
          </p:nvPr>
        </p:nvSpPr>
        <p:spPr>
          <a:xfrm>
            <a:off x="6222519" y="4121704"/>
            <a:ext cx="2034221" cy="1255728"/>
          </a:xfrm>
        </p:spPr>
        <p:txBody>
          <a:bodyPr wrap="square">
            <a:spAutoFit/>
          </a:bodyPr>
          <a:lstStyle>
            <a:lvl1pPr marL="0" indent="0">
              <a:buNone/>
              <a:defRPr lang="en-US" sz="1200" dirty="0">
                <a:solidFill>
                  <a:schemeClr val="tx1">
                    <a:lumMod val="85000"/>
                    <a:lumOff val="15000"/>
                  </a:schemeClr>
                </a:solidFill>
                <a:uFillTx/>
                <a:latin typeface="Lato" panose="020F0502020204030203" pitchFamily="34" charset="0"/>
                <a:cs typeface="Lato" panose="020F0502020204030203" pitchFamily="34" charset="0"/>
              </a:defRPr>
            </a:lvl1pPr>
          </a:lstStyle>
          <a:p>
            <a:pPr marL="0" lvl="0"/>
            <a:r>
              <a:rPr lang="en-US" dirty="0">
                <a:uFillTx/>
              </a:rPr>
              <a:t>Lorem ipsum dolor sit amet, consectetur adipiscing elit. Proin id accumsan sem, et tincidunt orci. Sed ac condimentum lorem eget euismod Mauris congue dapibus leo.</a:t>
            </a:r>
          </a:p>
        </p:txBody>
      </p:sp>
      <p:sp>
        <p:nvSpPr>
          <p:cNvPr id="83" name="Text Placeholder 36"/>
          <p:cNvSpPr>
            <a:spLocks noGrp="1"/>
          </p:cNvSpPr>
          <p:nvPr>
            <p:ph type="body" sz="quarter" idx="28" hasCustomPrompt="1"/>
          </p:nvPr>
        </p:nvSpPr>
        <p:spPr>
          <a:xfrm>
            <a:off x="8892219" y="3811928"/>
            <a:ext cx="2375686" cy="369332"/>
          </a:xfrm>
        </p:spPr>
        <p:txBody>
          <a:bodyPr/>
          <a:lstStyle>
            <a:lvl1pPr>
              <a:defRPr lang="en-US" sz="2000" spc="-150" dirty="0">
                <a:solidFill>
                  <a:srgbClr val="1D1D1D"/>
                </a:solidFill>
                <a:uFillTx/>
                <a:latin typeface="Montserrat" panose="00000500000000000000" pitchFamily="50" charset="0"/>
              </a:defRPr>
            </a:lvl1pPr>
          </a:lstStyle>
          <a:p>
            <a:pPr marL="0" lvl="0" indent="0">
              <a:buNone/>
            </a:pPr>
            <a:r>
              <a:rPr lang="en-US" dirty="0">
                <a:uFillTx/>
              </a:rPr>
              <a:t>NUMBER 3</a:t>
            </a:r>
          </a:p>
        </p:txBody>
      </p:sp>
      <p:sp>
        <p:nvSpPr>
          <p:cNvPr id="84" name="Text Placeholder 36"/>
          <p:cNvSpPr>
            <a:spLocks noGrp="1"/>
          </p:cNvSpPr>
          <p:nvPr>
            <p:ph type="body" sz="quarter" idx="29" hasCustomPrompt="1"/>
          </p:nvPr>
        </p:nvSpPr>
        <p:spPr>
          <a:xfrm>
            <a:off x="8892219" y="4121704"/>
            <a:ext cx="2034221" cy="1255728"/>
          </a:xfrm>
        </p:spPr>
        <p:txBody>
          <a:bodyPr wrap="square">
            <a:spAutoFit/>
          </a:bodyPr>
          <a:lstStyle>
            <a:lvl1pPr marL="0" indent="0">
              <a:buNone/>
              <a:defRPr lang="en-US" sz="1200" dirty="0">
                <a:solidFill>
                  <a:schemeClr val="tx1">
                    <a:lumMod val="85000"/>
                    <a:lumOff val="15000"/>
                  </a:schemeClr>
                </a:solidFill>
                <a:uFillTx/>
                <a:latin typeface="Lato" panose="020F0502020204030203" pitchFamily="34" charset="0"/>
                <a:cs typeface="Lato" panose="020F0502020204030203" pitchFamily="34" charset="0"/>
              </a:defRPr>
            </a:lvl1pPr>
          </a:lstStyle>
          <a:p>
            <a:pPr marL="0" lvl="0"/>
            <a:r>
              <a:rPr lang="en-US" dirty="0">
                <a:uFillTx/>
              </a:rPr>
              <a:t>Lorem ipsum dolor sit amet, consectetur adipiscing elit. Proin id accumsan sem, et tincidunt orci. Sed ac condimentum lorem eget euismod Mauris congue dapibus leo.</a:t>
            </a:r>
          </a:p>
        </p:txBody>
      </p:sp>
      <p:sp>
        <p:nvSpPr>
          <p:cNvPr id="69" name="Rectangle 68"/>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
        <p:nvSpPr>
          <p:cNvPr id="66"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uFillTx/>
              </a:defRPr>
            </a:defPPr>
            <a:lvl1pPr marL="0" algn="r" defTabSz="914400" rtl="0" eaLnBrk="1" latinLnBrk="0" hangingPunct="1">
              <a:defRPr lang="en-US" sz="1300" kern="1200" smtClean="0">
                <a:gradFill>
                  <a:gsLst>
                    <a:gs pos="0">
                      <a:srgbClr val="66AA5D"/>
                    </a:gs>
                    <a:gs pos="100000">
                      <a:srgbClr val="7BAC42"/>
                    </a:gs>
                  </a:gsLst>
                  <a:lin ang="0" scaled="1"/>
                </a:gradFill>
                <a:uFillTx/>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algn="ctr" rtl="0"/>
            <a:fld id="{81B3FBB2-D44A-4165-804C-96ED97CE72C9}" type="slidenum">
              <a:rPr lang="en-US" smtClean="0">
                <a:solidFill>
                  <a:schemeClr val="accent4"/>
                </a:solidFill>
                <a:uFillTx/>
              </a:rPr>
              <a:pPr algn="ctr" rtl="0"/>
              <a:t>‹#›</a:t>
            </a:fld>
            <a:endParaRPr lang="en-US" dirty="0">
              <a:solidFill>
                <a:schemeClr val="accent4"/>
              </a:solidFill>
              <a:uFillTx/>
            </a:endParaRPr>
          </a:p>
        </p:txBody>
      </p:sp>
      <p:sp>
        <p:nvSpPr>
          <p:cNvPr id="67" name="Rectangle 66"/>
          <p:cNvSpPr>
            <a:spLocks/>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uFillTx/>
                <a:latin typeface="Lato" panose="020F0502020204030203" pitchFamily="34" charset="0"/>
                <a:cs typeface="Lato" panose="020F0502020204030203" pitchFamily="34" charset="0"/>
              </a:rPr>
              <a:t>AllTrafficSolutions.com    </a:t>
            </a:r>
          </a:p>
        </p:txBody>
      </p:sp>
      <p:cxnSp>
        <p:nvCxnSpPr>
          <p:cNvPr id="68" name="Straight Connector 67"/>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0" hasCustomPrompt="1"/>
          </p:nvPr>
        </p:nvSpPr>
        <p:spPr>
          <a:xfrm>
            <a:off x="899091" y="3532959"/>
            <a:ext cx="2258447" cy="427038"/>
          </a:xfrm>
        </p:spPr>
        <p:txBody>
          <a:bodyPr anchor="ctr">
            <a:normAutofit/>
          </a:bodyPr>
          <a:lstStyle>
            <a:lvl1pPr marL="0" indent="0">
              <a:buNone/>
              <a:defRPr sz="2000" spc="-150">
                <a:solidFill>
                  <a:schemeClr val="accent2"/>
                </a:solidFill>
                <a:uFillTx/>
                <a:latin typeface="+mj-lt"/>
              </a:defRPr>
            </a:lvl1pPr>
          </a:lstStyle>
          <a:p>
            <a:pPr lvl="0"/>
            <a:r>
              <a:rPr lang="en-US" dirty="0">
                <a:uFillTx/>
              </a:rPr>
              <a:t>SERVICE</a:t>
            </a:r>
          </a:p>
        </p:txBody>
      </p:sp>
      <p:sp>
        <p:nvSpPr>
          <p:cNvPr id="85" name="Text Placeholder 2"/>
          <p:cNvSpPr>
            <a:spLocks noGrp="1"/>
          </p:cNvSpPr>
          <p:nvPr>
            <p:ph type="body" sz="quarter" idx="31" hasCustomPrompt="1"/>
          </p:nvPr>
        </p:nvSpPr>
        <p:spPr>
          <a:xfrm>
            <a:off x="3568544" y="3532959"/>
            <a:ext cx="2258447" cy="427038"/>
          </a:xfrm>
        </p:spPr>
        <p:txBody>
          <a:bodyPr anchor="ctr">
            <a:normAutofit/>
          </a:bodyPr>
          <a:lstStyle>
            <a:lvl1pPr marL="0" indent="0">
              <a:buNone/>
              <a:defRPr sz="2000" spc="-150">
                <a:solidFill>
                  <a:schemeClr val="accent2"/>
                </a:solidFill>
                <a:uFillTx/>
                <a:latin typeface="+mj-lt"/>
              </a:defRPr>
            </a:lvl1pPr>
          </a:lstStyle>
          <a:p>
            <a:pPr lvl="0"/>
            <a:r>
              <a:rPr lang="en-US" dirty="0">
                <a:uFillTx/>
              </a:rPr>
              <a:t>SERVICE</a:t>
            </a:r>
          </a:p>
        </p:txBody>
      </p:sp>
      <p:sp>
        <p:nvSpPr>
          <p:cNvPr id="86" name="Text Placeholder 2"/>
          <p:cNvSpPr>
            <a:spLocks noGrp="1"/>
          </p:cNvSpPr>
          <p:nvPr>
            <p:ph type="body" sz="quarter" idx="32" hasCustomPrompt="1"/>
          </p:nvPr>
        </p:nvSpPr>
        <p:spPr>
          <a:xfrm>
            <a:off x="6222514" y="3532959"/>
            <a:ext cx="2258447" cy="427038"/>
          </a:xfrm>
        </p:spPr>
        <p:txBody>
          <a:bodyPr anchor="ctr">
            <a:normAutofit/>
          </a:bodyPr>
          <a:lstStyle>
            <a:lvl1pPr marL="0" indent="0">
              <a:buNone/>
              <a:defRPr sz="2000" spc="-150">
                <a:solidFill>
                  <a:schemeClr val="accent2"/>
                </a:solidFill>
                <a:uFillTx/>
                <a:latin typeface="+mj-lt"/>
              </a:defRPr>
            </a:lvl1pPr>
          </a:lstStyle>
          <a:p>
            <a:pPr lvl="0"/>
            <a:r>
              <a:rPr lang="en-US" dirty="0">
                <a:uFillTx/>
              </a:rPr>
              <a:t>SERVICE</a:t>
            </a:r>
          </a:p>
        </p:txBody>
      </p:sp>
      <p:sp>
        <p:nvSpPr>
          <p:cNvPr id="87" name="Text Placeholder 2"/>
          <p:cNvSpPr>
            <a:spLocks noGrp="1"/>
          </p:cNvSpPr>
          <p:nvPr>
            <p:ph type="body" sz="quarter" idx="33" hasCustomPrompt="1"/>
          </p:nvPr>
        </p:nvSpPr>
        <p:spPr>
          <a:xfrm>
            <a:off x="8894908" y="3532959"/>
            <a:ext cx="2258447" cy="427038"/>
          </a:xfrm>
        </p:spPr>
        <p:txBody>
          <a:bodyPr anchor="ctr">
            <a:normAutofit/>
          </a:bodyPr>
          <a:lstStyle>
            <a:lvl1pPr marL="0" indent="0">
              <a:buNone/>
              <a:defRPr sz="2000" spc="-150">
                <a:solidFill>
                  <a:schemeClr val="accent2"/>
                </a:solidFill>
                <a:uFillTx/>
                <a:latin typeface="+mj-lt"/>
              </a:defRPr>
            </a:lvl1pPr>
          </a:lstStyle>
          <a:p>
            <a:pPr lvl="0"/>
            <a:r>
              <a:rPr lang="en-US" dirty="0">
                <a:uFillTx/>
              </a:rPr>
              <a:t>SERVICE</a:t>
            </a:r>
          </a:p>
        </p:txBody>
      </p:sp>
    </p:spTree>
    <p:extLst>
      <p:ext uri="{BB962C8B-B14F-4D97-AF65-F5344CB8AC3E}">
        <p14:creationId xmlns:p14="http://schemas.microsoft.com/office/powerpoint/2010/main" val="15575877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urTeam2 Layout">
    <p:spTree>
      <p:nvGrpSpPr>
        <p:cNvPr id="1" name=""/>
        <p:cNvGrpSpPr/>
        <p:nvPr/>
      </p:nvGrpSpPr>
      <p:grpSpPr>
        <a:xfrm>
          <a:off x="0" y="0"/>
          <a:ext cx="0" cy="0"/>
          <a:chOff x="0" y="0"/>
          <a:chExt cx="0" cy="0"/>
        </a:xfrm>
      </p:grpSpPr>
      <p:sp>
        <p:nvSpPr>
          <p:cNvPr id="51" name="Picture Placeholder 2"/>
          <p:cNvSpPr>
            <a:spLocks noGrp="1"/>
          </p:cNvSpPr>
          <p:nvPr>
            <p:ph type="pic" sz="quarter" idx="15"/>
          </p:nvPr>
        </p:nvSpPr>
        <p:spPr>
          <a:xfrm>
            <a:off x="1325021" y="3877637"/>
            <a:ext cx="1536192" cy="1536192"/>
          </a:xfrm>
          <a:prstGeom prst="ellipse">
            <a:avLst/>
          </a:prstGeom>
          <a:ln>
            <a:noFill/>
          </a:ln>
        </p:spPr>
        <p:txBody>
          <a:bodyPr anchor="ctr">
            <a:normAutofit/>
          </a:bodyPr>
          <a:lstStyle>
            <a:lvl1pPr marL="0" indent="0" algn="ctr">
              <a:buNone/>
              <a:defRPr sz="1600">
                <a:uFillTx/>
              </a:defRPr>
            </a:lvl1pPr>
          </a:lstStyle>
          <a:p>
            <a:r>
              <a:rPr lang="en-US">
                <a:uFillTx/>
              </a:rPr>
              <a:t>Click icon to add picture</a:t>
            </a:r>
            <a:endParaRPr lang="en-US" dirty="0">
              <a:uFillTx/>
            </a:endParaRPr>
          </a:p>
        </p:txBody>
      </p:sp>
      <p:sp>
        <p:nvSpPr>
          <p:cNvPr id="50" name="Picture Placeholder 2"/>
          <p:cNvSpPr>
            <a:spLocks noGrp="1"/>
          </p:cNvSpPr>
          <p:nvPr>
            <p:ph type="pic" sz="quarter" idx="14"/>
          </p:nvPr>
        </p:nvSpPr>
        <p:spPr>
          <a:xfrm>
            <a:off x="1325021" y="1690531"/>
            <a:ext cx="1536192" cy="1536192"/>
          </a:xfrm>
          <a:prstGeom prst="ellipse">
            <a:avLst/>
          </a:prstGeom>
          <a:ln>
            <a:noFill/>
          </a:ln>
        </p:spPr>
        <p:txBody>
          <a:bodyPr anchor="ctr">
            <a:normAutofit/>
          </a:bodyPr>
          <a:lstStyle>
            <a:lvl1pPr marL="0" indent="0" algn="ctr">
              <a:buNone/>
              <a:defRPr sz="1600">
                <a:uFillTx/>
              </a:defRPr>
            </a:lvl1pPr>
          </a:lstStyle>
          <a:p>
            <a:r>
              <a:rPr lang="en-US">
                <a:uFillTx/>
              </a:rPr>
              <a:t>Click icon to add picture</a:t>
            </a:r>
            <a:endParaRPr lang="en-US" dirty="0">
              <a:uFillTx/>
            </a:endParaRPr>
          </a:p>
        </p:txBody>
      </p:sp>
      <p:grpSp>
        <p:nvGrpSpPr>
          <p:cNvPr id="9" name="Group 4"/>
          <p:cNvGrpSpPr>
            <a:grpSpLocks noChangeAspect="1"/>
          </p:cNvGrpSpPr>
          <p:nvPr/>
        </p:nvGrpSpPr>
        <p:grpSpPr>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2"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uFillTx/>
                <a:latin typeface="Montserrat" panose="00000500000000000000" pitchFamily="50" charset="0"/>
              </a:defRPr>
            </a:lvl1pPr>
          </a:lstStyle>
          <a:p>
            <a:pPr marL="0" lvl="0" algn="ctr"/>
            <a:r>
              <a:rPr lang="en-US" dirty="0">
                <a:uFillTx/>
              </a:rPr>
              <a:t>OUR TEAM 2</a:t>
            </a:r>
          </a:p>
        </p:txBody>
      </p:sp>
      <p:sp>
        <p:nvSpPr>
          <p:cNvPr id="52" name="Text Placeholder 36"/>
          <p:cNvSpPr>
            <a:spLocks noGrp="1"/>
          </p:cNvSpPr>
          <p:nvPr>
            <p:ph type="body" sz="quarter" idx="20" hasCustomPrompt="1"/>
          </p:nvPr>
        </p:nvSpPr>
        <p:spPr>
          <a:xfrm>
            <a:off x="3143149" y="2331559"/>
            <a:ext cx="7273478" cy="674031"/>
          </a:xfrm>
          <a:noFill/>
        </p:spPr>
        <p:txBody>
          <a:bodyPr wrap="square" rtlCol="0">
            <a:spAutoFit/>
          </a:bodyPr>
          <a:lstStyle>
            <a:lvl1pPr marL="0" indent="0">
              <a:buNone/>
              <a:defRPr lang="en-US" sz="1400" dirty="0" smtClean="0">
                <a:solidFill>
                  <a:schemeClr val="tx1">
                    <a:lumMod val="85000"/>
                    <a:lumOff val="15000"/>
                  </a:schemeClr>
                </a:solidFill>
                <a:uFillTx/>
                <a:latin typeface="Lato" panose="020F0502020204030203" pitchFamily="34" charset="0"/>
                <a:cs typeface="Lato" panose="020F0502020204030203" pitchFamily="34" charset="0"/>
              </a:defRPr>
            </a:lvl1pPr>
          </a:lstStyle>
          <a:p>
            <a:pPr marL="0" lvl="0"/>
            <a:r>
              <a:rPr lang="en-US" dirty="0">
                <a:uFillTx/>
              </a:rPr>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5" name="Text Placeholder 36"/>
          <p:cNvSpPr>
            <a:spLocks noGrp="1"/>
          </p:cNvSpPr>
          <p:nvPr>
            <p:ph type="body" sz="quarter" idx="23" hasCustomPrompt="1"/>
          </p:nvPr>
        </p:nvSpPr>
        <p:spPr>
          <a:xfrm>
            <a:off x="3124101" y="1956492"/>
            <a:ext cx="2375686" cy="369332"/>
          </a:xfrm>
        </p:spPr>
        <p:txBody>
          <a:bodyPr/>
          <a:lstStyle>
            <a:lvl1pPr>
              <a:defRPr lang="en-US" sz="2300" spc="-150" dirty="0">
                <a:solidFill>
                  <a:srgbClr val="1D1D1D"/>
                </a:solidFill>
                <a:uFillTx/>
                <a:latin typeface="Montserrat" panose="00000500000000000000" pitchFamily="50" charset="0"/>
              </a:defRPr>
            </a:lvl1pPr>
          </a:lstStyle>
          <a:p>
            <a:pPr marL="0" indent="0">
              <a:buNone/>
            </a:pPr>
            <a:r>
              <a:rPr lang="en-US" sz="2300" spc="-150" dirty="0">
                <a:solidFill>
                  <a:srgbClr val="1D1D1D"/>
                </a:solidFill>
                <a:uFillTx/>
                <a:latin typeface="Montserrat" panose="00000500000000000000" pitchFamily="50" charset="0"/>
              </a:rPr>
              <a:t>DOUNDER/CEO</a:t>
            </a:r>
            <a:endParaRPr lang="en-US" sz="2300" spc="-150" dirty="0">
              <a:gradFill flip="none" rotWithShape="1">
                <a:gsLst>
                  <a:gs pos="0">
                    <a:srgbClr val="F8AE28">
                      <a:alpha val="75000"/>
                    </a:srgbClr>
                  </a:gs>
                  <a:gs pos="70000">
                    <a:srgbClr val="E05402">
                      <a:alpha val="75000"/>
                    </a:srgbClr>
                  </a:gs>
                </a:gsLst>
                <a:lin ang="5400000" scaled="1"/>
                <a:tileRect/>
              </a:gradFill>
              <a:uFillTx/>
              <a:latin typeface="Montserrat" panose="00000500000000000000" pitchFamily="50" charset="0"/>
            </a:endParaRPr>
          </a:p>
        </p:txBody>
      </p:sp>
      <p:sp>
        <p:nvSpPr>
          <p:cNvPr id="56" name="Text Placeholder 55"/>
          <p:cNvSpPr>
            <a:spLocks noGrp="1"/>
          </p:cNvSpPr>
          <p:nvPr>
            <p:ph type="body" sz="quarter" idx="24" hasCustomPrompt="1"/>
          </p:nvPr>
        </p:nvSpPr>
        <p:spPr>
          <a:xfrm>
            <a:off x="3133411" y="1693195"/>
            <a:ext cx="2076450" cy="357187"/>
          </a:xfrm>
        </p:spPr>
        <p:txBody>
          <a:bodyPr/>
          <a:lstStyle>
            <a:lvl1pPr>
              <a:defRPr lang="en-US" sz="2300" spc="-150" dirty="0">
                <a:solidFill>
                  <a:schemeClr val="accent2"/>
                </a:solidFill>
                <a:uFillTx/>
                <a:latin typeface="Montserrat" panose="00000500000000000000" pitchFamily="50" charset="0"/>
              </a:defRPr>
            </a:lvl1pPr>
          </a:lstStyle>
          <a:p>
            <a:pPr marL="0" lvl="0" indent="0">
              <a:buNone/>
            </a:pPr>
            <a:r>
              <a:rPr lang="en-US" dirty="0">
                <a:uFillTx/>
              </a:rPr>
              <a:t>JOHN DOE</a:t>
            </a:r>
          </a:p>
        </p:txBody>
      </p:sp>
      <p:sp>
        <p:nvSpPr>
          <p:cNvPr id="57" name="Text Placeholder 36"/>
          <p:cNvSpPr>
            <a:spLocks noGrp="1"/>
          </p:cNvSpPr>
          <p:nvPr>
            <p:ph type="body" sz="quarter" idx="25" hasCustomPrompt="1"/>
          </p:nvPr>
        </p:nvSpPr>
        <p:spPr>
          <a:xfrm>
            <a:off x="3143149" y="4503135"/>
            <a:ext cx="7273478" cy="674031"/>
          </a:xfrm>
          <a:noFill/>
        </p:spPr>
        <p:txBody>
          <a:bodyPr wrap="square" rtlCol="0">
            <a:spAutoFit/>
          </a:bodyPr>
          <a:lstStyle>
            <a:lvl1pPr marL="0" indent="0">
              <a:buNone/>
              <a:defRPr lang="en-US" sz="1400" dirty="0" smtClean="0">
                <a:solidFill>
                  <a:schemeClr val="tx1">
                    <a:lumMod val="85000"/>
                    <a:lumOff val="15000"/>
                  </a:schemeClr>
                </a:solidFill>
                <a:uFillTx/>
                <a:latin typeface="Lato" panose="020F0502020204030203" pitchFamily="34" charset="0"/>
                <a:cs typeface="Lato" panose="020F0502020204030203" pitchFamily="34" charset="0"/>
              </a:defRPr>
            </a:lvl1pPr>
          </a:lstStyle>
          <a:p>
            <a:pPr marL="0" lvl="0"/>
            <a:r>
              <a:rPr lang="en-US" dirty="0">
                <a:uFillTx/>
              </a:rPr>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8" name="Text Placeholder 36"/>
          <p:cNvSpPr>
            <a:spLocks noGrp="1"/>
          </p:cNvSpPr>
          <p:nvPr>
            <p:ph type="body" sz="quarter" idx="26" hasCustomPrompt="1"/>
          </p:nvPr>
        </p:nvSpPr>
        <p:spPr>
          <a:xfrm>
            <a:off x="3124101" y="4128068"/>
            <a:ext cx="2375686" cy="369332"/>
          </a:xfrm>
        </p:spPr>
        <p:txBody>
          <a:bodyPr/>
          <a:lstStyle>
            <a:lvl1pPr>
              <a:defRPr lang="en-US" sz="2300" spc="-150" dirty="0">
                <a:solidFill>
                  <a:srgbClr val="1D1D1D"/>
                </a:solidFill>
                <a:uFillTx/>
                <a:latin typeface="Montserrat" panose="00000500000000000000" pitchFamily="50" charset="0"/>
              </a:defRPr>
            </a:lvl1pPr>
          </a:lstStyle>
          <a:p>
            <a:pPr marL="0" indent="0">
              <a:buNone/>
            </a:pPr>
            <a:r>
              <a:rPr lang="en-US" sz="2300" spc="-150" dirty="0">
                <a:solidFill>
                  <a:srgbClr val="1D1D1D"/>
                </a:solidFill>
                <a:uFillTx/>
                <a:latin typeface="Montserrat" panose="00000500000000000000" pitchFamily="50" charset="0"/>
              </a:rPr>
              <a:t>DOUNDER/CEO</a:t>
            </a:r>
            <a:endParaRPr lang="en-US" sz="2300" spc="-150" dirty="0">
              <a:gradFill flip="none" rotWithShape="1">
                <a:gsLst>
                  <a:gs pos="0">
                    <a:srgbClr val="F8AE28">
                      <a:alpha val="75000"/>
                    </a:srgbClr>
                  </a:gs>
                  <a:gs pos="70000">
                    <a:srgbClr val="E05402">
                      <a:alpha val="75000"/>
                    </a:srgbClr>
                  </a:gs>
                </a:gsLst>
                <a:lin ang="5400000" scaled="1"/>
                <a:tileRect/>
              </a:gradFill>
              <a:uFillTx/>
              <a:latin typeface="Montserrat" panose="00000500000000000000" pitchFamily="50" charset="0"/>
            </a:endParaRPr>
          </a:p>
        </p:txBody>
      </p:sp>
      <p:sp>
        <p:nvSpPr>
          <p:cNvPr id="59" name="Text Placeholder 55"/>
          <p:cNvSpPr>
            <a:spLocks noGrp="1"/>
          </p:cNvSpPr>
          <p:nvPr>
            <p:ph type="body" sz="quarter" idx="27" hasCustomPrompt="1"/>
          </p:nvPr>
        </p:nvSpPr>
        <p:spPr>
          <a:xfrm>
            <a:off x="3133411" y="3864771"/>
            <a:ext cx="2076450" cy="357187"/>
          </a:xfrm>
        </p:spPr>
        <p:txBody>
          <a:bodyPr/>
          <a:lstStyle>
            <a:lvl1pPr>
              <a:defRPr lang="en-US" sz="2300" spc="-150" dirty="0">
                <a:solidFill>
                  <a:schemeClr val="accent2"/>
                </a:solidFill>
                <a:uFillTx/>
                <a:latin typeface="Montserrat" panose="00000500000000000000" pitchFamily="50" charset="0"/>
              </a:defRPr>
            </a:lvl1pPr>
          </a:lstStyle>
          <a:p>
            <a:pPr marL="0" lvl="0" indent="0">
              <a:buNone/>
            </a:pPr>
            <a:r>
              <a:rPr lang="en-US" dirty="0">
                <a:uFillTx/>
              </a:rPr>
              <a:t>JOHN DOE</a:t>
            </a:r>
          </a:p>
        </p:txBody>
      </p:sp>
      <p:sp>
        <p:nvSpPr>
          <p:cNvPr id="43" name="Rectangle 42"/>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
        <p:nvSpPr>
          <p:cNvPr id="40"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uFillTx/>
              </a:defRPr>
            </a:defPPr>
            <a:lvl1pPr marL="0" algn="r" defTabSz="914400" rtl="0" eaLnBrk="1" latinLnBrk="0" hangingPunct="1">
              <a:defRPr lang="en-US" sz="1300" kern="1200" smtClean="0">
                <a:gradFill>
                  <a:gsLst>
                    <a:gs pos="0">
                      <a:srgbClr val="66AA5D"/>
                    </a:gs>
                    <a:gs pos="100000">
                      <a:srgbClr val="7BAC42"/>
                    </a:gs>
                  </a:gsLst>
                  <a:lin ang="0" scaled="1"/>
                </a:gradFill>
                <a:uFillTx/>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algn="ctr" rtl="0"/>
            <a:fld id="{81B3FBB2-D44A-4165-804C-96ED97CE72C9}" type="slidenum">
              <a:rPr lang="en-US" smtClean="0">
                <a:solidFill>
                  <a:schemeClr val="accent4"/>
                </a:solidFill>
                <a:uFillTx/>
              </a:rPr>
              <a:pPr algn="ctr" rtl="0"/>
              <a:t>‹#›</a:t>
            </a:fld>
            <a:endParaRPr lang="en-US" dirty="0">
              <a:solidFill>
                <a:schemeClr val="accent4"/>
              </a:solidFill>
              <a:uFillTx/>
            </a:endParaRPr>
          </a:p>
        </p:txBody>
      </p:sp>
      <p:sp>
        <p:nvSpPr>
          <p:cNvPr id="41" name="Rectangle 40"/>
          <p:cNvSpPr>
            <a:spLocks/>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uFillTx/>
                <a:latin typeface="Lato" panose="020F0502020204030203" pitchFamily="34" charset="0"/>
                <a:cs typeface="Lato" panose="020F0502020204030203" pitchFamily="34" charset="0"/>
              </a:rPr>
              <a:t>AllTrafficSolutions.com    </a:t>
            </a:r>
          </a:p>
        </p:txBody>
      </p:sp>
      <p:cxnSp>
        <p:nvCxnSpPr>
          <p:cNvPr id="42" name="Straight Connector 41"/>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147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urTeam4 Layout">
    <p:spTree>
      <p:nvGrpSpPr>
        <p:cNvPr id="1" name=""/>
        <p:cNvGrpSpPr/>
        <p:nvPr/>
      </p:nvGrpSpPr>
      <p:grpSpPr>
        <a:xfrm>
          <a:off x="0" y="0"/>
          <a:ext cx="0" cy="0"/>
          <a:chOff x="0" y="0"/>
          <a:chExt cx="0" cy="0"/>
        </a:xfrm>
      </p:grpSpPr>
      <p:sp>
        <p:nvSpPr>
          <p:cNvPr id="76" name="Picture Placeholder 2"/>
          <p:cNvSpPr>
            <a:spLocks noGrp="1"/>
          </p:cNvSpPr>
          <p:nvPr>
            <p:ph type="pic" sz="quarter" idx="14"/>
          </p:nvPr>
        </p:nvSpPr>
        <p:spPr>
          <a:xfrm>
            <a:off x="1260434" y="2006851"/>
            <a:ext cx="1536192" cy="1536192"/>
          </a:xfrm>
          <a:prstGeom prst="ellipse">
            <a:avLst/>
          </a:prstGeom>
          <a:ln>
            <a:noFill/>
          </a:ln>
        </p:spPr>
        <p:txBody>
          <a:bodyPr anchor="ctr">
            <a:normAutofit/>
          </a:bodyPr>
          <a:lstStyle>
            <a:lvl1pPr marL="0" indent="0" algn="ctr">
              <a:buNone/>
              <a:defRPr sz="1600">
                <a:uFillTx/>
              </a:defRPr>
            </a:lvl1pPr>
          </a:lstStyle>
          <a:p>
            <a:r>
              <a:rPr lang="en-US">
                <a:uFillTx/>
              </a:rPr>
              <a:t>Click icon to add picture</a:t>
            </a:r>
            <a:endParaRPr lang="en-US" dirty="0">
              <a:uFillTx/>
            </a:endParaRPr>
          </a:p>
        </p:txBody>
      </p:sp>
      <p:sp>
        <p:nvSpPr>
          <p:cNvPr id="77" name="Picture Placeholder 2"/>
          <p:cNvSpPr>
            <a:spLocks noGrp="1"/>
          </p:cNvSpPr>
          <p:nvPr>
            <p:ph type="pic" sz="quarter" idx="15"/>
          </p:nvPr>
        </p:nvSpPr>
        <p:spPr>
          <a:xfrm>
            <a:off x="3956723" y="2006851"/>
            <a:ext cx="1536192" cy="1536192"/>
          </a:xfrm>
          <a:prstGeom prst="ellipse">
            <a:avLst/>
          </a:prstGeom>
          <a:ln>
            <a:noFill/>
          </a:ln>
        </p:spPr>
        <p:txBody>
          <a:bodyPr anchor="ctr">
            <a:normAutofit/>
          </a:bodyPr>
          <a:lstStyle>
            <a:lvl1pPr marL="0" indent="0" algn="ctr">
              <a:buNone/>
              <a:defRPr sz="1600">
                <a:uFillTx/>
              </a:defRPr>
            </a:lvl1pPr>
          </a:lstStyle>
          <a:p>
            <a:r>
              <a:rPr lang="en-US">
                <a:uFillTx/>
              </a:rPr>
              <a:t>Click icon to add picture</a:t>
            </a:r>
            <a:endParaRPr lang="en-US" dirty="0">
              <a:uFillTx/>
            </a:endParaRPr>
          </a:p>
        </p:txBody>
      </p:sp>
      <p:sp>
        <p:nvSpPr>
          <p:cNvPr id="78" name="Picture Placeholder 2"/>
          <p:cNvSpPr>
            <a:spLocks noGrp="1"/>
          </p:cNvSpPr>
          <p:nvPr>
            <p:ph type="pic" sz="quarter" idx="16"/>
          </p:nvPr>
        </p:nvSpPr>
        <p:spPr>
          <a:xfrm>
            <a:off x="6663537" y="2006851"/>
            <a:ext cx="1536192" cy="1536192"/>
          </a:xfrm>
          <a:prstGeom prst="ellipse">
            <a:avLst/>
          </a:prstGeom>
          <a:ln>
            <a:noFill/>
          </a:ln>
        </p:spPr>
        <p:txBody>
          <a:bodyPr anchor="ctr">
            <a:normAutofit/>
          </a:bodyPr>
          <a:lstStyle>
            <a:lvl1pPr marL="0" indent="0" algn="ctr">
              <a:buNone/>
              <a:defRPr sz="1600">
                <a:uFillTx/>
              </a:defRPr>
            </a:lvl1pPr>
          </a:lstStyle>
          <a:p>
            <a:r>
              <a:rPr lang="en-US">
                <a:uFillTx/>
              </a:rPr>
              <a:t>Click icon to add picture</a:t>
            </a:r>
            <a:endParaRPr lang="en-US" dirty="0">
              <a:uFillTx/>
            </a:endParaRPr>
          </a:p>
        </p:txBody>
      </p:sp>
      <p:sp>
        <p:nvSpPr>
          <p:cNvPr id="79" name="Picture Placeholder 2"/>
          <p:cNvSpPr>
            <a:spLocks noGrp="1"/>
          </p:cNvSpPr>
          <p:nvPr>
            <p:ph type="pic" sz="quarter" idx="17"/>
          </p:nvPr>
        </p:nvSpPr>
        <p:spPr>
          <a:xfrm>
            <a:off x="9386544" y="2006851"/>
            <a:ext cx="1536192" cy="1536192"/>
          </a:xfrm>
          <a:prstGeom prst="ellipse">
            <a:avLst/>
          </a:prstGeom>
          <a:ln>
            <a:noFill/>
          </a:ln>
        </p:spPr>
        <p:txBody>
          <a:bodyPr anchor="ctr">
            <a:normAutofit/>
          </a:bodyPr>
          <a:lstStyle>
            <a:lvl1pPr marL="0" indent="0" algn="ctr">
              <a:buNone/>
              <a:defRPr sz="1600">
                <a:uFillTx/>
              </a:defRPr>
            </a:lvl1pPr>
          </a:lstStyle>
          <a:p>
            <a:r>
              <a:rPr lang="en-US">
                <a:uFillTx/>
              </a:rPr>
              <a:t>Click icon to add picture</a:t>
            </a:r>
            <a:endParaRPr lang="en-US" dirty="0">
              <a:uFillTx/>
            </a:endParaRPr>
          </a:p>
        </p:txBody>
      </p:sp>
      <p:grpSp>
        <p:nvGrpSpPr>
          <p:cNvPr id="9" name="Group 4"/>
          <p:cNvGrpSpPr>
            <a:grpSpLocks noChangeAspect="1"/>
          </p:cNvGrpSpPr>
          <p:nvPr/>
        </p:nvGrpSpPr>
        <p:grpSpPr>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2"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uFillTx/>
                <a:latin typeface="Montserrat" panose="00000500000000000000" pitchFamily="50" charset="0"/>
              </a:defRPr>
            </a:lvl1pPr>
          </a:lstStyle>
          <a:p>
            <a:pPr marL="0" lvl="0" algn="ctr"/>
            <a:r>
              <a:rPr lang="en-US" dirty="0">
                <a:uFillTx/>
              </a:rPr>
              <a:t>OUR TEAM 4</a:t>
            </a:r>
          </a:p>
        </p:txBody>
      </p:sp>
      <p:sp>
        <p:nvSpPr>
          <p:cNvPr id="3" name="Text Placeholder 2"/>
          <p:cNvSpPr>
            <a:spLocks noGrp="1"/>
          </p:cNvSpPr>
          <p:nvPr>
            <p:ph type="body" sz="quarter" idx="18" hasCustomPrompt="1"/>
          </p:nvPr>
        </p:nvSpPr>
        <p:spPr>
          <a:xfrm>
            <a:off x="1107502" y="3700761"/>
            <a:ext cx="1842056" cy="333153"/>
          </a:xfrm>
        </p:spPr>
        <p:txBody>
          <a:bodyPr/>
          <a:lstStyle>
            <a:lvl1pPr algn="ctr">
              <a:defRPr lang="en-US" sz="1900" spc="-150" dirty="0" smtClean="0">
                <a:solidFill>
                  <a:schemeClr val="accent2"/>
                </a:solidFill>
                <a:uFillTx/>
                <a:latin typeface="Montserrat" panose="00000500000000000000" pitchFamily="50" charset="0"/>
              </a:defRPr>
            </a:lvl1pPr>
          </a:lstStyle>
          <a:p>
            <a:pPr marL="0" lvl="0" indent="0" algn="ctr">
              <a:buNone/>
            </a:pPr>
            <a:r>
              <a:rPr lang="en-US" dirty="0">
                <a:uFillTx/>
              </a:rPr>
              <a:t>JOHN DOE</a:t>
            </a:r>
          </a:p>
        </p:txBody>
      </p:sp>
      <p:sp>
        <p:nvSpPr>
          <p:cNvPr id="80" name="Text Placeholder 2"/>
          <p:cNvSpPr>
            <a:spLocks noGrp="1"/>
          </p:cNvSpPr>
          <p:nvPr>
            <p:ph type="body" sz="quarter" idx="19" hasCustomPrompt="1"/>
          </p:nvPr>
        </p:nvSpPr>
        <p:spPr>
          <a:xfrm>
            <a:off x="864511" y="3957201"/>
            <a:ext cx="2328038" cy="333153"/>
          </a:xfrm>
        </p:spPr>
        <p:txBody>
          <a:bodyPr/>
          <a:lstStyle>
            <a:lvl1pPr algn="ctr">
              <a:defRPr lang="en-US" sz="1900" spc="-150" dirty="0" smtClean="0">
                <a:solidFill>
                  <a:srgbClr val="1D1D1D"/>
                </a:solidFill>
                <a:uFillTx/>
                <a:latin typeface="Montserrat" panose="00000500000000000000" pitchFamily="50" charset="0"/>
              </a:defRPr>
            </a:lvl1pPr>
          </a:lstStyle>
          <a:p>
            <a:pPr marL="0" indent="0" algn="ctr">
              <a:buNone/>
            </a:pPr>
            <a:r>
              <a:rPr lang="en-US" sz="1900" spc="-150" dirty="0">
                <a:solidFill>
                  <a:srgbClr val="1D1D1D"/>
                </a:solidFill>
                <a:uFillTx/>
                <a:latin typeface="Montserrat" panose="00000500000000000000" pitchFamily="50" charset="0"/>
              </a:rPr>
              <a:t>Founder/ CEO</a:t>
            </a:r>
            <a:endParaRPr lang="en-US" sz="1900" spc="-150" dirty="0">
              <a:gradFill flip="none" rotWithShape="1">
                <a:gsLst>
                  <a:gs pos="0">
                    <a:srgbClr val="F8AE28">
                      <a:alpha val="75000"/>
                    </a:srgbClr>
                  </a:gs>
                  <a:gs pos="70000">
                    <a:srgbClr val="E05402">
                      <a:alpha val="75000"/>
                    </a:srgbClr>
                  </a:gs>
                </a:gsLst>
                <a:lin ang="5400000" scaled="1"/>
                <a:tileRect/>
              </a:gradFill>
              <a:uFillTx/>
              <a:latin typeface="Montserrat" panose="00000500000000000000" pitchFamily="50" charset="0"/>
            </a:endParaRPr>
          </a:p>
        </p:txBody>
      </p:sp>
      <p:sp>
        <p:nvSpPr>
          <p:cNvPr id="34" name="Text Placeholder 33"/>
          <p:cNvSpPr>
            <a:spLocks noGrp="1"/>
          </p:cNvSpPr>
          <p:nvPr>
            <p:ph type="body" sz="quarter" idx="20" hasCustomPrompt="1"/>
          </p:nvPr>
        </p:nvSpPr>
        <p:spPr>
          <a:xfrm>
            <a:off x="888924" y="4269535"/>
            <a:ext cx="2279213" cy="867930"/>
          </a:xfrm>
          <a:noFill/>
        </p:spPr>
        <p:txBody>
          <a:bodyPr wrap="square" rtlCol="0">
            <a:spAutoFit/>
          </a:bodyPr>
          <a:lstStyle>
            <a:lvl1pPr marL="0" indent="0" algn="ctr">
              <a:buNone/>
              <a:defRPr lang="en-US" sz="1400" smtClean="0">
                <a:solidFill>
                  <a:schemeClr val="tx1">
                    <a:lumMod val="85000"/>
                    <a:lumOff val="15000"/>
                  </a:schemeClr>
                </a:solidFill>
                <a:uFillTx/>
                <a:latin typeface="Lato" panose="020F0502020204030203" pitchFamily="34" charset="0"/>
                <a:cs typeface="Lato" panose="020F0502020204030203" pitchFamily="34" charset="0"/>
              </a:defRPr>
            </a:lvl1pPr>
            <a:lvl2pPr>
              <a:defRPr lang="en-US" smtClean="0">
                <a:uFillTx/>
              </a:defRPr>
            </a:lvl2pPr>
            <a:lvl3pPr>
              <a:defRPr lang="en-US" smtClean="0">
                <a:uFillTx/>
              </a:defRPr>
            </a:lvl3pPr>
            <a:lvl4pPr>
              <a:defRPr lang="en-US" smtClean="0">
                <a:uFillTx/>
              </a:defRPr>
            </a:lvl4pPr>
            <a:lvl5pPr>
              <a:defRPr lang="en-US">
                <a:uFillTx/>
              </a:defRPr>
            </a:lvl5pPr>
          </a:lstStyle>
          <a:p>
            <a:pPr marL="0" lvl="0" algn="ctr"/>
            <a:r>
              <a:rPr lang="en-US" dirty="0">
                <a:uFillTx/>
              </a:rPr>
              <a:t>At hendrerit velit suscipit et. Nullam vitae pulvinar diam. Nam eu finibus mauris. </a:t>
            </a:r>
          </a:p>
        </p:txBody>
      </p:sp>
      <p:sp>
        <p:nvSpPr>
          <p:cNvPr id="82" name="Text Placeholder 2"/>
          <p:cNvSpPr>
            <a:spLocks noGrp="1"/>
          </p:cNvSpPr>
          <p:nvPr>
            <p:ph type="body" sz="quarter" idx="21" hasCustomPrompt="1"/>
          </p:nvPr>
        </p:nvSpPr>
        <p:spPr>
          <a:xfrm>
            <a:off x="3784436" y="3700761"/>
            <a:ext cx="1880767" cy="333153"/>
          </a:xfrm>
        </p:spPr>
        <p:txBody>
          <a:bodyPr/>
          <a:lstStyle>
            <a:lvl1pPr algn="ctr">
              <a:defRPr lang="en-US" sz="1900" spc="-150" dirty="0" smtClean="0">
                <a:solidFill>
                  <a:schemeClr val="accent2"/>
                </a:solidFill>
                <a:uFillTx/>
                <a:latin typeface="Montserrat" panose="00000500000000000000" pitchFamily="50" charset="0"/>
              </a:defRPr>
            </a:lvl1pPr>
          </a:lstStyle>
          <a:p>
            <a:pPr marL="0" lvl="0" indent="0" algn="ctr">
              <a:buNone/>
            </a:pPr>
            <a:r>
              <a:rPr lang="en-US" dirty="0">
                <a:uFillTx/>
              </a:rPr>
              <a:t>JOHN DOE</a:t>
            </a:r>
          </a:p>
        </p:txBody>
      </p:sp>
      <p:sp>
        <p:nvSpPr>
          <p:cNvPr id="83" name="Text Placeholder 2"/>
          <p:cNvSpPr>
            <a:spLocks noGrp="1"/>
          </p:cNvSpPr>
          <p:nvPr>
            <p:ph type="body" sz="quarter" idx="22" hasCustomPrompt="1"/>
          </p:nvPr>
        </p:nvSpPr>
        <p:spPr>
          <a:xfrm>
            <a:off x="3560800" y="3957201"/>
            <a:ext cx="2328038" cy="333153"/>
          </a:xfrm>
        </p:spPr>
        <p:txBody>
          <a:bodyPr/>
          <a:lstStyle>
            <a:lvl1pPr algn="ctr">
              <a:defRPr lang="en-US" sz="1900" spc="-150" dirty="0" smtClean="0">
                <a:solidFill>
                  <a:srgbClr val="1D1D1D"/>
                </a:solidFill>
                <a:uFillTx/>
                <a:latin typeface="Montserrat" panose="00000500000000000000" pitchFamily="50" charset="0"/>
              </a:defRPr>
            </a:lvl1pPr>
          </a:lstStyle>
          <a:p>
            <a:pPr marL="0" indent="0" algn="ctr">
              <a:buNone/>
            </a:pPr>
            <a:r>
              <a:rPr lang="en-US" sz="1900" spc="-150" dirty="0">
                <a:solidFill>
                  <a:srgbClr val="1D1D1D"/>
                </a:solidFill>
                <a:uFillTx/>
                <a:latin typeface="Montserrat" panose="00000500000000000000" pitchFamily="50" charset="0"/>
              </a:rPr>
              <a:t>Marketing Manager</a:t>
            </a:r>
          </a:p>
        </p:txBody>
      </p:sp>
      <p:sp>
        <p:nvSpPr>
          <p:cNvPr id="84" name="Text Placeholder 33"/>
          <p:cNvSpPr>
            <a:spLocks noGrp="1"/>
          </p:cNvSpPr>
          <p:nvPr>
            <p:ph type="body" sz="quarter" idx="23" hasCustomPrompt="1"/>
          </p:nvPr>
        </p:nvSpPr>
        <p:spPr>
          <a:xfrm>
            <a:off x="3585213" y="4269535"/>
            <a:ext cx="2279213" cy="867930"/>
          </a:xfrm>
          <a:noFill/>
        </p:spPr>
        <p:txBody>
          <a:bodyPr wrap="square" rtlCol="0">
            <a:spAutoFit/>
          </a:bodyPr>
          <a:lstStyle>
            <a:lvl1pPr marL="0" indent="0" algn="ctr">
              <a:buNone/>
              <a:defRPr lang="en-US" sz="1400" smtClean="0">
                <a:solidFill>
                  <a:schemeClr val="tx1">
                    <a:lumMod val="85000"/>
                    <a:lumOff val="15000"/>
                  </a:schemeClr>
                </a:solidFill>
                <a:uFillTx/>
                <a:latin typeface="Lato" panose="020F0502020204030203" pitchFamily="34" charset="0"/>
                <a:cs typeface="Lato" panose="020F0502020204030203" pitchFamily="34" charset="0"/>
              </a:defRPr>
            </a:lvl1pPr>
            <a:lvl2pPr>
              <a:defRPr lang="en-US" smtClean="0">
                <a:uFillTx/>
              </a:defRPr>
            </a:lvl2pPr>
            <a:lvl3pPr>
              <a:defRPr lang="en-US" smtClean="0">
                <a:uFillTx/>
              </a:defRPr>
            </a:lvl3pPr>
            <a:lvl4pPr>
              <a:defRPr lang="en-US" smtClean="0">
                <a:uFillTx/>
              </a:defRPr>
            </a:lvl4pPr>
            <a:lvl5pPr>
              <a:defRPr lang="en-US">
                <a:uFillTx/>
              </a:defRPr>
            </a:lvl5pPr>
          </a:lstStyle>
          <a:p>
            <a:pPr marL="0" lvl="0" algn="ctr"/>
            <a:r>
              <a:rPr lang="en-US" dirty="0">
                <a:uFillTx/>
              </a:rPr>
              <a:t>At hendrerit velit suscipit et. Nullam vitae pulvinar diam. Nam eu finibus mauris. </a:t>
            </a:r>
          </a:p>
        </p:txBody>
      </p:sp>
      <p:sp>
        <p:nvSpPr>
          <p:cNvPr id="85" name="Text Placeholder 2"/>
          <p:cNvSpPr>
            <a:spLocks noGrp="1"/>
          </p:cNvSpPr>
          <p:nvPr>
            <p:ph type="body" sz="quarter" idx="24" hasCustomPrompt="1"/>
          </p:nvPr>
        </p:nvSpPr>
        <p:spPr>
          <a:xfrm>
            <a:off x="6512300" y="3700761"/>
            <a:ext cx="1838667" cy="333153"/>
          </a:xfrm>
        </p:spPr>
        <p:txBody>
          <a:bodyPr/>
          <a:lstStyle>
            <a:lvl1pPr algn="ctr">
              <a:defRPr lang="en-US" sz="1900" spc="-150" dirty="0" smtClean="0">
                <a:solidFill>
                  <a:schemeClr val="accent2"/>
                </a:solidFill>
                <a:uFillTx/>
                <a:latin typeface="Montserrat" panose="00000500000000000000" pitchFamily="50" charset="0"/>
              </a:defRPr>
            </a:lvl1pPr>
          </a:lstStyle>
          <a:p>
            <a:pPr marL="0" lvl="0" indent="0" algn="ctr">
              <a:buNone/>
            </a:pPr>
            <a:r>
              <a:rPr lang="en-US" dirty="0">
                <a:uFillTx/>
              </a:rPr>
              <a:t>JOHN DOE</a:t>
            </a:r>
          </a:p>
        </p:txBody>
      </p:sp>
      <p:sp>
        <p:nvSpPr>
          <p:cNvPr id="86" name="Text Placeholder 2"/>
          <p:cNvSpPr>
            <a:spLocks noGrp="1"/>
          </p:cNvSpPr>
          <p:nvPr>
            <p:ph type="body" sz="quarter" idx="25" hasCustomPrompt="1"/>
          </p:nvPr>
        </p:nvSpPr>
        <p:spPr>
          <a:xfrm>
            <a:off x="6278139" y="3957201"/>
            <a:ext cx="2306988" cy="333153"/>
          </a:xfrm>
        </p:spPr>
        <p:txBody>
          <a:bodyPr/>
          <a:lstStyle>
            <a:lvl1pPr algn="ctr">
              <a:defRPr lang="en-US" sz="1900" spc="-150" dirty="0" smtClean="0">
                <a:solidFill>
                  <a:srgbClr val="1D1D1D"/>
                </a:solidFill>
                <a:uFillTx/>
                <a:latin typeface="Montserrat" panose="00000500000000000000" pitchFamily="50" charset="0"/>
              </a:defRPr>
            </a:lvl1pPr>
          </a:lstStyle>
          <a:p>
            <a:pPr marL="0" indent="0" algn="ctr">
              <a:buNone/>
            </a:pPr>
            <a:r>
              <a:rPr lang="en-US" sz="1900" spc="-150" dirty="0">
                <a:solidFill>
                  <a:srgbClr val="1D1D1D"/>
                </a:solidFill>
                <a:uFillTx/>
                <a:latin typeface="Montserrat" panose="00000500000000000000" pitchFamily="50" charset="0"/>
              </a:rPr>
              <a:t>Software Developer</a:t>
            </a:r>
            <a:endParaRPr lang="en-US" sz="1900" spc="-150" dirty="0">
              <a:gradFill flip="none" rotWithShape="1">
                <a:gsLst>
                  <a:gs pos="0">
                    <a:srgbClr val="F8AE28">
                      <a:alpha val="75000"/>
                    </a:srgbClr>
                  </a:gs>
                  <a:gs pos="70000">
                    <a:srgbClr val="E05402">
                      <a:alpha val="75000"/>
                    </a:srgbClr>
                  </a:gs>
                </a:gsLst>
                <a:lin ang="5400000" scaled="1"/>
                <a:tileRect/>
              </a:gradFill>
              <a:uFillTx/>
              <a:latin typeface="Montserrat" panose="00000500000000000000" pitchFamily="50" charset="0"/>
            </a:endParaRPr>
          </a:p>
        </p:txBody>
      </p:sp>
      <p:sp>
        <p:nvSpPr>
          <p:cNvPr id="87" name="Text Placeholder 33"/>
          <p:cNvSpPr>
            <a:spLocks noGrp="1"/>
          </p:cNvSpPr>
          <p:nvPr>
            <p:ph type="body" sz="quarter" idx="26" hasCustomPrompt="1"/>
          </p:nvPr>
        </p:nvSpPr>
        <p:spPr>
          <a:xfrm>
            <a:off x="6292027" y="4269535"/>
            <a:ext cx="2279213" cy="867930"/>
          </a:xfrm>
          <a:noFill/>
        </p:spPr>
        <p:txBody>
          <a:bodyPr wrap="square" rtlCol="0">
            <a:spAutoFit/>
          </a:bodyPr>
          <a:lstStyle>
            <a:lvl1pPr marL="0" indent="0" algn="ctr">
              <a:buNone/>
              <a:defRPr lang="en-US" sz="1400" smtClean="0">
                <a:solidFill>
                  <a:schemeClr val="tx1">
                    <a:lumMod val="85000"/>
                    <a:lumOff val="15000"/>
                  </a:schemeClr>
                </a:solidFill>
                <a:uFillTx/>
                <a:latin typeface="Lato" panose="020F0502020204030203" pitchFamily="34" charset="0"/>
                <a:cs typeface="Lato" panose="020F0502020204030203" pitchFamily="34" charset="0"/>
              </a:defRPr>
            </a:lvl1pPr>
            <a:lvl2pPr>
              <a:defRPr lang="en-US" smtClean="0">
                <a:uFillTx/>
              </a:defRPr>
            </a:lvl2pPr>
            <a:lvl3pPr>
              <a:defRPr lang="en-US" smtClean="0">
                <a:uFillTx/>
              </a:defRPr>
            </a:lvl3pPr>
            <a:lvl4pPr>
              <a:defRPr lang="en-US" smtClean="0">
                <a:uFillTx/>
              </a:defRPr>
            </a:lvl4pPr>
            <a:lvl5pPr>
              <a:defRPr lang="en-US">
                <a:uFillTx/>
              </a:defRPr>
            </a:lvl5pPr>
          </a:lstStyle>
          <a:p>
            <a:pPr marL="0" lvl="0" algn="ctr"/>
            <a:r>
              <a:rPr lang="en-US" dirty="0">
                <a:uFillTx/>
              </a:rPr>
              <a:t>At hendrerit velit suscipit et. Nullam vitae pulvinar diam. Nam eu finibus mauris. </a:t>
            </a:r>
          </a:p>
        </p:txBody>
      </p:sp>
      <p:sp>
        <p:nvSpPr>
          <p:cNvPr id="88" name="Text Placeholder 2"/>
          <p:cNvSpPr>
            <a:spLocks noGrp="1"/>
          </p:cNvSpPr>
          <p:nvPr>
            <p:ph type="body" sz="quarter" idx="27" hasCustomPrompt="1"/>
          </p:nvPr>
        </p:nvSpPr>
        <p:spPr>
          <a:xfrm>
            <a:off x="9236987" y="3700761"/>
            <a:ext cx="1835306" cy="333153"/>
          </a:xfrm>
        </p:spPr>
        <p:txBody>
          <a:bodyPr/>
          <a:lstStyle>
            <a:lvl1pPr algn="ctr">
              <a:defRPr lang="en-US" sz="1900" spc="-150" dirty="0" smtClean="0">
                <a:solidFill>
                  <a:schemeClr val="accent2"/>
                </a:solidFill>
                <a:uFillTx/>
                <a:latin typeface="Montserrat" panose="00000500000000000000" pitchFamily="50" charset="0"/>
              </a:defRPr>
            </a:lvl1pPr>
          </a:lstStyle>
          <a:p>
            <a:pPr marL="0" lvl="0" indent="0" algn="ctr">
              <a:buNone/>
            </a:pPr>
            <a:r>
              <a:rPr lang="en-US" dirty="0">
                <a:uFillTx/>
              </a:rPr>
              <a:t>JOHN DOE</a:t>
            </a:r>
          </a:p>
        </p:txBody>
      </p:sp>
      <p:sp>
        <p:nvSpPr>
          <p:cNvPr id="89" name="Text Placeholder 2"/>
          <p:cNvSpPr>
            <a:spLocks noGrp="1"/>
          </p:cNvSpPr>
          <p:nvPr>
            <p:ph type="body" sz="quarter" idx="28" hasCustomPrompt="1"/>
          </p:nvPr>
        </p:nvSpPr>
        <p:spPr>
          <a:xfrm>
            <a:off x="9002828" y="3957201"/>
            <a:ext cx="2303625" cy="333153"/>
          </a:xfrm>
        </p:spPr>
        <p:txBody>
          <a:bodyPr/>
          <a:lstStyle>
            <a:lvl1pPr algn="ctr">
              <a:defRPr lang="en-US" sz="1900" spc="-150" dirty="0" smtClean="0">
                <a:solidFill>
                  <a:srgbClr val="1D1D1D"/>
                </a:solidFill>
                <a:uFillTx/>
                <a:latin typeface="Montserrat" panose="00000500000000000000" pitchFamily="50" charset="0"/>
              </a:defRPr>
            </a:lvl1pPr>
          </a:lstStyle>
          <a:p>
            <a:pPr marL="0" indent="0" algn="ctr">
              <a:buNone/>
            </a:pPr>
            <a:r>
              <a:rPr lang="en-US" sz="1900" spc="-150" dirty="0">
                <a:solidFill>
                  <a:srgbClr val="1D1D1D"/>
                </a:solidFill>
                <a:uFillTx/>
                <a:latin typeface="Montserrat" panose="00000500000000000000" pitchFamily="50" charset="0"/>
              </a:rPr>
              <a:t>UI/ UX Designer</a:t>
            </a:r>
            <a:endParaRPr lang="en-US" sz="1900" spc="-150" dirty="0">
              <a:gradFill flip="none" rotWithShape="1">
                <a:gsLst>
                  <a:gs pos="0">
                    <a:srgbClr val="F8AE28">
                      <a:alpha val="75000"/>
                    </a:srgbClr>
                  </a:gs>
                  <a:gs pos="70000">
                    <a:srgbClr val="E05402">
                      <a:alpha val="75000"/>
                    </a:srgbClr>
                  </a:gs>
                </a:gsLst>
                <a:lin ang="5400000" scaled="1"/>
                <a:tileRect/>
              </a:gradFill>
              <a:uFillTx/>
              <a:latin typeface="Montserrat" panose="00000500000000000000" pitchFamily="50" charset="0"/>
            </a:endParaRPr>
          </a:p>
        </p:txBody>
      </p:sp>
      <p:sp>
        <p:nvSpPr>
          <p:cNvPr id="90" name="Text Placeholder 33"/>
          <p:cNvSpPr>
            <a:spLocks noGrp="1"/>
          </p:cNvSpPr>
          <p:nvPr>
            <p:ph type="body" sz="quarter" idx="29" hasCustomPrompt="1"/>
          </p:nvPr>
        </p:nvSpPr>
        <p:spPr>
          <a:xfrm>
            <a:off x="9015034" y="4269535"/>
            <a:ext cx="2279213" cy="867930"/>
          </a:xfrm>
          <a:noFill/>
        </p:spPr>
        <p:txBody>
          <a:bodyPr wrap="square" rtlCol="0">
            <a:spAutoFit/>
          </a:bodyPr>
          <a:lstStyle>
            <a:lvl1pPr marL="0" indent="0" algn="ctr">
              <a:buNone/>
              <a:defRPr lang="en-US" sz="1400" smtClean="0">
                <a:solidFill>
                  <a:schemeClr val="tx1">
                    <a:lumMod val="85000"/>
                    <a:lumOff val="15000"/>
                  </a:schemeClr>
                </a:solidFill>
                <a:uFillTx/>
                <a:latin typeface="Lato" panose="020F0502020204030203" pitchFamily="34" charset="0"/>
                <a:cs typeface="Lato" panose="020F0502020204030203" pitchFamily="34" charset="0"/>
              </a:defRPr>
            </a:lvl1pPr>
            <a:lvl2pPr>
              <a:defRPr lang="en-US" smtClean="0">
                <a:uFillTx/>
              </a:defRPr>
            </a:lvl2pPr>
            <a:lvl3pPr>
              <a:defRPr lang="en-US" smtClean="0">
                <a:uFillTx/>
              </a:defRPr>
            </a:lvl3pPr>
            <a:lvl4pPr>
              <a:defRPr lang="en-US" smtClean="0">
                <a:uFillTx/>
              </a:defRPr>
            </a:lvl4pPr>
            <a:lvl5pPr>
              <a:defRPr lang="en-US">
                <a:uFillTx/>
              </a:defRPr>
            </a:lvl5pPr>
          </a:lstStyle>
          <a:p>
            <a:pPr marL="0" lvl="0" algn="ctr"/>
            <a:r>
              <a:rPr lang="en-US" dirty="0">
                <a:uFillTx/>
              </a:rPr>
              <a:t>At hendrerit velit suscipit et. Nullam vitae pulvinar diam. Nam eu finibus mauris. </a:t>
            </a:r>
          </a:p>
        </p:txBody>
      </p:sp>
      <p:sp>
        <p:nvSpPr>
          <p:cNvPr id="51" name="Rectangle 50"/>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
        <p:nvSpPr>
          <p:cNvPr id="48"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uFillTx/>
              </a:defRPr>
            </a:defPPr>
            <a:lvl1pPr marL="0" algn="r" defTabSz="914400" rtl="0" eaLnBrk="1" latinLnBrk="0" hangingPunct="1">
              <a:defRPr lang="en-US" sz="1300" kern="1200" smtClean="0">
                <a:gradFill>
                  <a:gsLst>
                    <a:gs pos="0">
                      <a:srgbClr val="66AA5D"/>
                    </a:gs>
                    <a:gs pos="100000">
                      <a:srgbClr val="7BAC42"/>
                    </a:gs>
                  </a:gsLst>
                  <a:lin ang="0" scaled="1"/>
                </a:gradFill>
                <a:uFillTx/>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algn="ctr" rtl="0"/>
            <a:fld id="{81B3FBB2-D44A-4165-804C-96ED97CE72C9}" type="slidenum">
              <a:rPr lang="en-US" smtClean="0">
                <a:solidFill>
                  <a:schemeClr val="accent4"/>
                </a:solidFill>
                <a:uFillTx/>
              </a:rPr>
              <a:pPr algn="ctr" rtl="0"/>
              <a:t>‹#›</a:t>
            </a:fld>
            <a:endParaRPr lang="en-US" dirty="0">
              <a:solidFill>
                <a:schemeClr val="accent4"/>
              </a:solidFill>
              <a:uFillTx/>
            </a:endParaRPr>
          </a:p>
        </p:txBody>
      </p:sp>
      <p:sp>
        <p:nvSpPr>
          <p:cNvPr id="49" name="Rectangle 48"/>
          <p:cNvSpPr>
            <a:spLocks/>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uFillTx/>
                <a:latin typeface="Lato" panose="020F0502020204030203" pitchFamily="34" charset="0"/>
                <a:cs typeface="Lato" panose="020F0502020204030203" pitchFamily="34" charset="0"/>
              </a:rPr>
              <a:t>AllTrafficSolutions.com    </a:t>
            </a:r>
          </a:p>
        </p:txBody>
      </p:sp>
      <p:cxnSp>
        <p:nvCxnSpPr>
          <p:cNvPr id="50" name="Straight Connector 49"/>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274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reak Layout">
    <p:spTree>
      <p:nvGrpSpPr>
        <p:cNvPr id="1" name=""/>
        <p:cNvGrpSpPr/>
        <p:nvPr/>
      </p:nvGrpSpPr>
      <p:grpSpPr>
        <a:xfrm>
          <a:off x="0" y="0"/>
          <a:ext cx="0" cy="0"/>
          <a:chOff x="0" y="0"/>
          <a:chExt cx="0" cy="0"/>
        </a:xfrm>
      </p:grpSpPr>
      <p:grpSp>
        <p:nvGrpSpPr>
          <p:cNvPr id="32" name="Group 31"/>
          <p:cNvGrpSpPr/>
          <p:nvPr/>
        </p:nvGrpSpPr>
        <p:grpSpPr>
          <a:xfrm>
            <a:off x="0" y="0"/>
            <a:ext cx="12192000" cy="6858001"/>
            <a:chOff x="13042852" y="-43816"/>
            <a:chExt cx="12192000" cy="6858001"/>
          </a:xfrm>
        </p:grpSpPr>
        <p:grpSp>
          <p:nvGrpSpPr>
            <p:cNvPr id="34" name="Group 33"/>
            <p:cNvGrpSpPr/>
            <p:nvPr userDrawn="1"/>
          </p:nvGrpSpPr>
          <p:grpSpPr>
            <a:xfrm>
              <a:off x="13042852" y="-43816"/>
              <a:ext cx="12192000" cy="6858001"/>
              <a:chOff x="0" y="-1"/>
              <a:chExt cx="12192000" cy="6858001"/>
            </a:xfrm>
          </p:grpSpPr>
          <p:pic>
            <p:nvPicPr>
              <p:cNvPr id="37" name="Picture 36"/>
              <p:cNvPicPr>
                <a:picLocks noChangeAspect="1"/>
              </p:cNvPicPr>
              <p:nvPr userDrawn="1"/>
            </p:nvPicPr>
            <p:blipFill rotWithShape="1">
              <a:blip r:embed="rId2"/>
              <a:srcRect t="7786" b="7786"/>
              <a:stretch/>
            </p:blipFill>
            <p:spPr>
              <a:xfrm>
                <a:off x="1" y="-1"/>
                <a:ext cx="12191999" cy="6858001"/>
              </a:xfrm>
              <a:prstGeom prst="rect">
                <a:avLst/>
              </a:prstGeom>
            </p:spPr>
          </p:pic>
          <p:sp>
            <p:nvSpPr>
              <p:cNvPr id="38" name="Rectangle 37"/>
              <p:cNvSpPr>
                <a:spLocks/>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sp>
          <p:nvSpPr>
            <p:cNvPr id="36" name="Rectangle 35"/>
            <p:cNvSpPr>
              <a:spLocks/>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grpSp>
        <p:nvGrpSpPr>
          <p:cNvPr id="4" name="Group 4"/>
          <p:cNvGrpSpPr>
            <a:grpSpLocks noChangeAspect="1"/>
          </p:cNvGrpSpPr>
          <p:nvPr/>
        </p:nvGrpSpPr>
        <p:grpSpPr>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3" name="Text Placeholder 32"/>
          <p:cNvSpPr>
            <a:spLocks noGrp="1"/>
          </p:cNvSpPr>
          <p:nvPr>
            <p:ph type="body" sz="quarter" idx="10" hasCustomPrompt="1"/>
          </p:nvPr>
        </p:nvSpPr>
        <p:spPr>
          <a:xfrm>
            <a:off x="1282700" y="2848775"/>
            <a:ext cx="8208963" cy="1006429"/>
          </a:xfrm>
          <a:noFill/>
        </p:spPr>
        <p:txBody>
          <a:bodyPr wrap="square" rtlCol="0">
            <a:spAutoFit/>
          </a:bodyPr>
          <a:lstStyle>
            <a:lvl1pPr marL="0" indent="0">
              <a:buNone/>
              <a:defRPr lang="en-US" sz="6600" smtClean="0">
                <a:solidFill>
                  <a:schemeClr val="accent2"/>
                </a:solidFill>
                <a:uFillTx/>
                <a:latin typeface="Montserrat" panose="00000500000000000000" pitchFamily="50" charset="0"/>
              </a:defRPr>
            </a:lvl1pPr>
            <a:lvl2pPr marL="228600" indent="0">
              <a:buNone/>
              <a:defRPr lang="en-US" sz="1800" smtClean="0">
                <a:uFillTx/>
              </a:defRPr>
            </a:lvl2pPr>
            <a:lvl3pPr marL="685800" indent="0">
              <a:buNone/>
              <a:defRPr lang="en-US" sz="1800" smtClean="0">
                <a:uFillTx/>
              </a:defRPr>
            </a:lvl3pPr>
            <a:lvl4pPr marL="1143000" indent="0">
              <a:buNone/>
              <a:defRPr lang="en-US" smtClean="0">
                <a:uFillTx/>
              </a:defRPr>
            </a:lvl4pPr>
            <a:lvl5pPr marL="1600200" indent="0">
              <a:buNone/>
              <a:defRPr lang="en-US">
                <a:uFillTx/>
              </a:defRPr>
            </a:lvl5pPr>
          </a:lstStyle>
          <a:p>
            <a:r>
              <a:rPr lang="en-US" noProof="0" dirty="0">
                <a:uFillTx/>
              </a:rPr>
              <a:t>BREAK SLIDE</a:t>
            </a:r>
          </a:p>
        </p:txBody>
      </p:sp>
      <p:sp>
        <p:nvSpPr>
          <p:cNvPr id="35" name="Text Placeholder 34"/>
          <p:cNvSpPr>
            <a:spLocks noGrp="1"/>
          </p:cNvSpPr>
          <p:nvPr>
            <p:ph type="body" sz="quarter" idx="11" hasCustomPrompt="1"/>
          </p:nvPr>
        </p:nvSpPr>
        <p:spPr>
          <a:xfrm>
            <a:off x="1339849" y="3655585"/>
            <a:ext cx="8540750" cy="313932"/>
          </a:xfrm>
          <a:noFill/>
        </p:spPr>
        <p:txBody>
          <a:bodyPr wrap="square" rtlCol="0">
            <a:spAutoFit/>
          </a:bodyPr>
          <a:lstStyle>
            <a:lvl1pPr marL="0" indent="0">
              <a:buNone/>
              <a:defRPr lang="en-US" sz="1600" smtClean="0">
                <a:solidFill>
                  <a:schemeClr val="tx1">
                    <a:lumMod val="85000"/>
                    <a:lumOff val="15000"/>
                  </a:schemeClr>
                </a:solidFill>
                <a:uFillTx/>
              </a:defRPr>
            </a:lvl1pPr>
            <a:lvl2pPr>
              <a:defRPr lang="en-US" sz="1800" smtClean="0">
                <a:uFillTx/>
              </a:defRPr>
            </a:lvl2pPr>
            <a:lvl3pPr>
              <a:defRPr lang="en-US" sz="1800" smtClean="0">
                <a:uFillTx/>
              </a:defRPr>
            </a:lvl3pPr>
            <a:lvl4pPr>
              <a:defRPr lang="en-US" smtClean="0">
                <a:uFillTx/>
              </a:defRPr>
            </a:lvl4pPr>
            <a:lvl5pPr>
              <a:defRPr lang="en-US">
                <a:uFillTx/>
              </a:defRPr>
            </a:lvl5pPr>
          </a:lstStyle>
          <a:p>
            <a:r>
              <a:rPr lang="en-US" sz="1600" dirty="0">
                <a:solidFill>
                  <a:schemeClr val="tx1">
                    <a:lumMod val="85000"/>
                    <a:lumOff val="15000"/>
                  </a:schemeClr>
                </a:solidFill>
                <a:uFillTx/>
              </a:rPr>
              <a:t>Lato or Open Sans Lorem Ipsum is a dummy text</a:t>
            </a:r>
          </a:p>
        </p:txBody>
      </p:sp>
      <p:sp>
        <p:nvSpPr>
          <p:cNvPr id="39" name="Rectangle 38"/>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Tree>
    <p:extLst>
      <p:ext uri="{BB962C8B-B14F-4D97-AF65-F5344CB8AC3E}">
        <p14:creationId xmlns:p14="http://schemas.microsoft.com/office/powerpoint/2010/main" val="399300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81B765-F4F2-4247-A560-66CED4DB3474}"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35465188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Layout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249" r="5347"/>
          <a:stretch/>
        </p:blipFill>
        <p:spPr>
          <a:xfrm>
            <a:off x="0" y="-1"/>
            <a:ext cx="12191999" cy="6858001"/>
          </a:xfrm>
          <a:prstGeom prst="rect">
            <a:avLst/>
          </a:prstGeom>
        </p:spPr>
      </p:pic>
      <p:sp>
        <p:nvSpPr>
          <p:cNvPr id="34" name="Rectangle 33"/>
          <p:cNvSpPr>
            <a:spLocks/>
          </p:cNvSpPr>
          <p:nvPr/>
        </p:nvSpPr>
        <p:spPr>
          <a:xfrm>
            <a:off x="0" y="0"/>
            <a:ext cx="12192000" cy="6858000"/>
          </a:xfrm>
          <a:prstGeom prst="rect">
            <a:avLst/>
          </a:prstGeom>
          <a:gradFill flip="none" rotWithShape="1">
            <a:gsLst>
              <a:gs pos="45000">
                <a:schemeClr val="accent2">
                  <a:alpha val="92000"/>
                </a:schemeClr>
              </a:gs>
              <a:gs pos="100000">
                <a:schemeClr val="accent3">
                  <a:alpha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uFillTx/>
            </a:endParaRPr>
          </a:p>
        </p:txBody>
      </p:sp>
      <p:sp>
        <p:nvSpPr>
          <p:cNvPr id="31" name="Text Placeholder 30"/>
          <p:cNvSpPr>
            <a:spLocks noGrp="1"/>
          </p:cNvSpPr>
          <p:nvPr>
            <p:ph type="body" sz="quarter" idx="10" hasCustomPrompt="1"/>
          </p:nvPr>
        </p:nvSpPr>
        <p:spPr>
          <a:xfrm>
            <a:off x="2564124" y="2675526"/>
            <a:ext cx="7032434" cy="978729"/>
          </a:xfrm>
          <a:noFill/>
        </p:spPr>
        <p:txBody>
          <a:bodyPr wrap="square" rtlCol="0">
            <a:spAutoFit/>
          </a:bodyPr>
          <a:lstStyle>
            <a:lvl1pPr marL="0" indent="0">
              <a:buNone/>
              <a:defRPr lang="en-US" sz="3200" baseline="0" dirty="0" smtClean="0">
                <a:solidFill>
                  <a:schemeClr val="bg1"/>
                </a:solidFill>
                <a:uFillTx/>
              </a:defRPr>
            </a:lvl1pPr>
          </a:lstStyle>
          <a:p>
            <a:pPr marL="0" lvl="0"/>
            <a:r>
              <a:rPr lang="en-US" dirty="0">
                <a:uFillTx/>
              </a:rPr>
              <a:t>Time flies like an arrow; fruit flies like a banana.</a:t>
            </a:r>
          </a:p>
        </p:txBody>
      </p:sp>
      <p:sp>
        <p:nvSpPr>
          <p:cNvPr id="41" name="Text Placeholder 40"/>
          <p:cNvSpPr>
            <a:spLocks noGrp="1"/>
          </p:cNvSpPr>
          <p:nvPr>
            <p:ph type="body" sz="quarter" idx="11" hasCustomPrompt="1"/>
          </p:nvPr>
        </p:nvSpPr>
        <p:spPr>
          <a:xfrm>
            <a:off x="5298282" y="4461508"/>
            <a:ext cx="4298276" cy="369332"/>
          </a:xfrm>
          <a:noFill/>
        </p:spPr>
        <p:txBody>
          <a:bodyPr wrap="square" rtlCol="0">
            <a:spAutoFit/>
          </a:bodyPr>
          <a:lstStyle>
            <a:lvl1pPr marL="0" indent="0" algn="r">
              <a:buNone/>
              <a:defRPr lang="en-US" sz="2000" dirty="0" smtClean="0">
                <a:solidFill>
                  <a:schemeClr val="bg1"/>
                </a:solidFill>
                <a:uFillTx/>
                <a:latin typeface="Bitter" panose="00000500000000000000" pitchFamily="50" charset="0"/>
              </a:defRPr>
            </a:lvl1pPr>
          </a:lstStyle>
          <a:p>
            <a:pPr marL="0" lvl="0" algn="r"/>
            <a:r>
              <a:rPr lang="en-US" dirty="0">
                <a:uFillTx/>
              </a:rPr>
              <a:t>- Groucho Marx</a:t>
            </a:r>
          </a:p>
        </p:txBody>
      </p:sp>
    </p:spTree>
    <p:extLst>
      <p:ext uri="{BB962C8B-B14F-4D97-AF65-F5344CB8AC3E}">
        <p14:creationId xmlns:p14="http://schemas.microsoft.com/office/powerpoint/2010/main" val="26089537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Layout 2">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9249" r="5347"/>
          <a:stretch/>
        </p:blipFill>
        <p:spPr>
          <a:xfrm>
            <a:off x="0" y="-1"/>
            <a:ext cx="12191999" cy="6858001"/>
          </a:xfrm>
          <a:prstGeom prst="rect">
            <a:avLst/>
          </a:prstGeom>
        </p:spPr>
      </p:pic>
      <p:sp>
        <p:nvSpPr>
          <p:cNvPr id="10" name="Rectangle 9"/>
          <p:cNvSpPr>
            <a:spLocks/>
          </p:cNvSpPr>
          <p:nvPr/>
        </p:nvSpPr>
        <p:spPr>
          <a:xfrm>
            <a:off x="0" y="0"/>
            <a:ext cx="12192000" cy="6858000"/>
          </a:xfrm>
          <a:prstGeom prst="rect">
            <a:avLst/>
          </a:prstGeom>
          <a:gradFill flip="none" rotWithShape="1">
            <a:gsLst>
              <a:gs pos="45000">
                <a:schemeClr val="accent2">
                  <a:alpha val="92000"/>
                </a:schemeClr>
              </a:gs>
              <a:gs pos="100000">
                <a:schemeClr val="accent3">
                  <a:alpha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uFillTx/>
            </a:endParaRPr>
          </a:p>
        </p:txBody>
      </p:sp>
      <p:sp>
        <p:nvSpPr>
          <p:cNvPr id="41" name="Text Placeholder 40"/>
          <p:cNvSpPr>
            <a:spLocks noGrp="1"/>
          </p:cNvSpPr>
          <p:nvPr>
            <p:ph type="body" sz="quarter" idx="11" hasCustomPrompt="1"/>
          </p:nvPr>
        </p:nvSpPr>
        <p:spPr>
          <a:xfrm>
            <a:off x="5566134" y="4524225"/>
            <a:ext cx="4286785" cy="369332"/>
          </a:xfrm>
          <a:noFill/>
        </p:spPr>
        <p:txBody>
          <a:bodyPr wrap="square" rtlCol="0">
            <a:spAutoFit/>
          </a:bodyPr>
          <a:lstStyle>
            <a:lvl1pPr marL="0" indent="0" algn="r">
              <a:buNone/>
              <a:defRPr lang="en-US" sz="2000" dirty="0" smtClean="0">
                <a:solidFill>
                  <a:schemeClr val="bg1"/>
                </a:solidFill>
                <a:uFillTx/>
                <a:latin typeface="Bitter" panose="00000500000000000000" pitchFamily="50" charset="0"/>
              </a:defRPr>
            </a:lvl1pPr>
          </a:lstStyle>
          <a:p>
            <a:pPr marL="0" lvl="0" algn="r"/>
            <a:r>
              <a:rPr lang="en-US" dirty="0">
                <a:uFillTx/>
              </a:rPr>
              <a:t>- Groucho Marx</a:t>
            </a:r>
          </a:p>
        </p:txBody>
      </p:sp>
      <p:sp>
        <p:nvSpPr>
          <p:cNvPr id="3" name="Text Placeholder 2"/>
          <p:cNvSpPr>
            <a:spLocks noGrp="1"/>
          </p:cNvSpPr>
          <p:nvPr>
            <p:ph type="body" sz="quarter" idx="12" hasCustomPrompt="1"/>
          </p:nvPr>
        </p:nvSpPr>
        <p:spPr>
          <a:xfrm>
            <a:off x="2595574" y="2822579"/>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uFillTx/>
                <a:latin typeface="Bitter" panose="00000500000000000000" pitchFamily="50" charset="0"/>
              </a:defRPr>
            </a:lvl1pPr>
            <a:lvl2pPr marL="228600" indent="0">
              <a:buNone/>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algn="l"/>
            <a:r>
              <a:rPr lang="en-US" dirty="0">
                <a:uFillTx/>
              </a:rPr>
              <a:t>Time flies like an arrow; fruit flies like</a:t>
            </a:r>
          </a:p>
        </p:txBody>
      </p:sp>
      <p:sp>
        <p:nvSpPr>
          <p:cNvPr id="11" name="Text Placeholder 2"/>
          <p:cNvSpPr>
            <a:spLocks noGrp="1"/>
          </p:cNvSpPr>
          <p:nvPr>
            <p:ph type="body" sz="quarter" idx="13" hasCustomPrompt="1"/>
          </p:nvPr>
        </p:nvSpPr>
        <p:spPr>
          <a:xfrm>
            <a:off x="2595574" y="3409225"/>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uFillTx/>
                <a:latin typeface="Bitter" panose="00000500000000000000" pitchFamily="50" charset="0"/>
              </a:defRPr>
            </a:lvl1pPr>
            <a:lvl2pPr marL="228600" indent="0">
              <a:buNone/>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algn="l"/>
            <a:r>
              <a:rPr lang="en-US" dirty="0">
                <a:uFillTx/>
              </a:rPr>
              <a:t>Like a banana.</a:t>
            </a:r>
          </a:p>
        </p:txBody>
      </p:sp>
    </p:spTree>
    <p:extLst>
      <p:ext uri="{BB962C8B-B14F-4D97-AF65-F5344CB8AC3E}">
        <p14:creationId xmlns:p14="http://schemas.microsoft.com/office/powerpoint/2010/main" val="378066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hapter 1">
    <p:spTree>
      <p:nvGrpSpPr>
        <p:cNvPr id="1" name=""/>
        <p:cNvGrpSpPr/>
        <p:nvPr/>
      </p:nvGrpSpPr>
      <p:grpSpPr>
        <a:xfrm>
          <a:off x="0" y="0"/>
          <a:ext cx="0" cy="0"/>
          <a:chOff x="0" y="0"/>
          <a:chExt cx="0" cy="0"/>
        </a:xfrm>
      </p:grpSpPr>
      <p:grpSp>
        <p:nvGrpSpPr>
          <p:cNvPr id="36" name="Group 35"/>
          <p:cNvGrpSpPr/>
          <p:nvPr/>
        </p:nvGrpSpPr>
        <p:grpSpPr>
          <a:xfrm>
            <a:off x="0" y="-1"/>
            <a:ext cx="12192000" cy="6858001"/>
            <a:chOff x="0" y="-1"/>
            <a:chExt cx="12192000" cy="6858001"/>
          </a:xfrm>
        </p:grpSpPr>
        <p:pic>
          <p:nvPicPr>
            <p:cNvPr id="35" name="Picture 34"/>
            <p:cNvPicPr>
              <a:picLocks noChangeAspect="1"/>
            </p:cNvPicPr>
            <p:nvPr userDrawn="1"/>
          </p:nvPicPr>
          <p:blipFill rotWithShape="1">
            <a:blip r:embed="rId2"/>
            <a:srcRect t="7786" b="7786"/>
            <a:stretch/>
          </p:blipFill>
          <p:spPr>
            <a:xfrm>
              <a:off x="1" y="-1"/>
              <a:ext cx="12191999" cy="6858001"/>
            </a:xfrm>
            <a:prstGeom prst="rect">
              <a:avLst/>
            </a:prstGeom>
          </p:spPr>
        </p:pic>
        <p:sp>
          <p:nvSpPr>
            <p:cNvPr id="30" name="Rectangle 29"/>
            <p:cNvSpPr>
              <a:spLocks/>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sp>
        <p:nvSpPr>
          <p:cNvPr id="4" name="Rectangle 3"/>
          <p:cNvSpPr>
            <a:spLocks/>
          </p:cNvSpPr>
          <p:nvPr/>
        </p:nvSpPr>
        <p:spPr>
          <a:xfrm>
            <a:off x="1" y="0"/>
            <a:ext cx="4156364" cy="6858000"/>
          </a:xfrm>
          <a:prstGeom prst="rect">
            <a:avLst/>
          </a:prstGeom>
          <a:gradFill flip="none" rotWithShape="1">
            <a:gsLst>
              <a:gs pos="0">
                <a:schemeClr val="accent1">
                  <a:alpha val="94000"/>
                </a:schemeClr>
              </a:gs>
              <a:gs pos="9900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uFillTx/>
            </a:endParaRPr>
          </a:p>
        </p:txBody>
      </p:sp>
      <p:grpSp>
        <p:nvGrpSpPr>
          <p:cNvPr id="6" name="Group 4"/>
          <p:cNvGrpSpPr>
            <a:grpSpLocks noChangeAspect="1"/>
          </p:cNvGrpSpPr>
          <p:nvPr/>
        </p:nvGrpSpPr>
        <p:grpSpPr>
          <a:xfrm>
            <a:off x="263126" y="6058305"/>
            <a:ext cx="727474" cy="602882"/>
            <a:chOff x="1705" y="2842"/>
            <a:chExt cx="1232" cy="1021"/>
          </a:xfrm>
          <a:solidFill>
            <a:schemeClr val="bg1"/>
          </a:solidFill>
        </p:grpSpPr>
        <p:sp>
          <p:nvSpPr>
            <p:cNvPr id="7"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8"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9"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0"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Rectangle 15"/>
            <p:cNvSpPr>
              <a:spLocks noChangeArrowheads="1"/>
            </p:cNvSpPr>
            <p:nvPr/>
          </p:nvSpPr>
          <p:spPr bwMode="auto">
            <a:xfrm>
              <a:off x="2415" y="3042"/>
              <a:ext cx="16" cy="7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Rectangle 27"/>
            <p:cNvSpPr>
              <a:spLocks noChangeArrowheads="1"/>
            </p:cNvSpPr>
            <p:nvPr/>
          </p:nvSpPr>
          <p:spPr bwMode="auto">
            <a:xfrm>
              <a:off x="2762" y="2844"/>
              <a:ext cx="40" cy="13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9"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uFillTx/>
                <a:latin typeface="+mj-lt"/>
                <a:ea typeface="+mn-ea"/>
                <a:cs typeface="+mn-cs"/>
              </a:defRPr>
            </a:lvl1pPr>
          </a:lstStyle>
          <a:p>
            <a:pPr lvl="0"/>
            <a:r>
              <a:rPr lang="en-US" dirty="0">
                <a:uFillTx/>
              </a:rPr>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uFillTx/>
                <a:latin typeface="Bitter" panose="00000500000000000000" pitchFamily="50" charset="0"/>
              </a:defRPr>
            </a:lvl1pPr>
          </a:lstStyle>
          <a:p>
            <a:pPr marL="0" lvl="0"/>
            <a:r>
              <a:rPr lang="en-US" dirty="0">
                <a:uFillTx/>
              </a:rPr>
              <a:t>What is the biggest challenge for startups, This is just a text simple for you.</a:t>
            </a:r>
          </a:p>
        </p:txBody>
      </p:sp>
    </p:spTree>
    <p:extLst>
      <p:ext uri="{BB962C8B-B14F-4D97-AF65-F5344CB8AC3E}">
        <p14:creationId xmlns:p14="http://schemas.microsoft.com/office/powerpoint/2010/main" val="481996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grpSp>
        <p:nvGrpSpPr>
          <p:cNvPr id="59" name="Group 58"/>
          <p:cNvGrpSpPr/>
          <p:nvPr/>
        </p:nvGrpSpPr>
        <p:grpSpPr>
          <a:xfrm>
            <a:off x="0" y="-1"/>
            <a:ext cx="12192000" cy="6858001"/>
            <a:chOff x="0" y="-1"/>
            <a:chExt cx="12192000" cy="6858001"/>
          </a:xfrm>
        </p:grpSpPr>
        <p:pic>
          <p:nvPicPr>
            <p:cNvPr id="60" name="Picture 59"/>
            <p:cNvPicPr>
              <a:picLocks noChangeAspect="1"/>
            </p:cNvPicPr>
            <p:nvPr userDrawn="1"/>
          </p:nvPicPr>
          <p:blipFill rotWithShape="1">
            <a:blip r:embed="rId2"/>
            <a:srcRect t="7786" b="7786"/>
            <a:stretch/>
          </p:blipFill>
          <p:spPr>
            <a:xfrm>
              <a:off x="1" y="-1"/>
              <a:ext cx="12191999" cy="6858001"/>
            </a:xfrm>
            <a:prstGeom prst="rect">
              <a:avLst/>
            </a:prstGeom>
          </p:spPr>
        </p:pic>
        <p:sp>
          <p:nvSpPr>
            <p:cNvPr id="61" name="Rectangle 60"/>
            <p:cNvSpPr>
              <a:spLocks/>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sp>
        <p:nvSpPr>
          <p:cNvPr id="58" name="Rectangle 57"/>
          <p:cNvSpPr>
            <a:spLocks/>
          </p:cNvSpPr>
          <p:nvPr/>
        </p:nvSpPr>
        <p:spPr>
          <a:xfrm>
            <a:off x="1" y="0"/>
            <a:ext cx="4156364" cy="6858000"/>
          </a:xfrm>
          <a:prstGeom prst="rect">
            <a:avLst/>
          </a:prstGeom>
          <a:gradFill flip="none" rotWithShape="1">
            <a:gsLst>
              <a:gs pos="0">
                <a:schemeClr val="accent2"/>
              </a:gs>
              <a:gs pos="100000">
                <a:schemeClr val="accent2">
                  <a:lumMod val="90000"/>
                  <a:lumOff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nvGrpSpPr>
          <p:cNvPr id="33" name="Group 4"/>
          <p:cNvGrpSpPr>
            <a:grpSpLocks noChangeAspect="1"/>
          </p:cNvGrpSpPr>
          <p:nvPr/>
        </p:nvGrpSpPr>
        <p:grpSpPr>
          <a:xfrm>
            <a:off x="263126" y="6058305"/>
            <a:ext cx="727474" cy="602882"/>
            <a:chOff x="1705" y="2842"/>
            <a:chExt cx="1232" cy="1021"/>
          </a:xfrm>
          <a:solidFill>
            <a:schemeClr val="bg1"/>
          </a:solidFill>
        </p:grpSpPr>
        <p:sp>
          <p:nvSpPr>
            <p:cNvPr id="35"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6"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7"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8"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39"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0"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1"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2"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3"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4" name="Rectangle 15"/>
            <p:cNvSpPr>
              <a:spLocks noChangeArrowheads="1"/>
            </p:cNvSpPr>
            <p:nvPr/>
          </p:nvSpPr>
          <p:spPr bwMode="auto">
            <a:xfrm>
              <a:off x="2415" y="3042"/>
              <a:ext cx="16" cy="7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5"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6"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7"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8"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49"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0"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1"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2"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3"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4"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5"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6" name="Rectangle 27"/>
            <p:cNvSpPr>
              <a:spLocks noChangeArrowheads="1"/>
            </p:cNvSpPr>
            <p:nvPr/>
          </p:nvSpPr>
          <p:spPr bwMode="auto">
            <a:xfrm>
              <a:off x="2762" y="2844"/>
              <a:ext cx="40" cy="13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57"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uFillTx/>
                <a:latin typeface="+mj-lt"/>
                <a:ea typeface="+mn-ea"/>
                <a:cs typeface="+mn-cs"/>
              </a:defRPr>
            </a:lvl1pPr>
          </a:lstStyle>
          <a:p>
            <a:pPr lvl="0"/>
            <a:r>
              <a:rPr lang="en-US" dirty="0">
                <a:uFillTx/>
              </a:rPr>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uFillTx/>
                <a:latin typeface="Bitter" panose="00000500000000000000" pitchFamily="50" charset="0"/>
              </a:defRPr>
            </a:lvl1pPr>
          </a:lstStyle>
          <a:p>
            <a:pPr marL="0" lvl="0"/>
            <a:r>
              <a:rPr lang="en-US" dirty="0">
                <a:uFillTx/>
              </a:rPr>
              <a:t>What is the biggest challenge for startups, This is just a text simple for you.</a:t>
            </a:r>
          </a:p>
        </p:txBody>
      </p:sp>
      <p:pic>
        <p:nvPicPr>
          <p:cNvPr id="62" name="Picture 2" descr="Image result for smart cities traffic"/>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4063" y="12144"/>
            <a:ext cx="12152407" cy="68458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14278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ank you Layout">
    <p:spTree>
      <p:nvGrpSpPr>
        <p:cNvPr id="1" name=""/>
        <p:cNvGrpSpPr/>
        <p:nvPr/>
      </p:nvGrpSpPr>
      <p:grpSpPr>
        <a:xfrm>
          <a:off x="0" y="0"/>
          <a:ext cx="0" cy="0"/>
          <a:chOff x="0" y="0"/>
          <a:chExt cx="0" cy="0"/>
        </a:xfrm>
      </p:grpSpPr>
      <p:grpSp>
        <p:nvGrpSpPr>
          <p:cNvPr id="37" name="Group 36"/>
          <p:cNvGrpSpPr/>
          <p:nvPr/>
        </p:nvGrpSpPr>
        <p:grpSpPr>
          <a:xfrm>
            <a:off x="0" y="-1"/>
            <a:ext cx="12192000" cy="6858001"/>
            <a:chOff x="0" y="-1"/>
            <a:chExt cx="12192000" cy="6858001"/>
          </a:xfrm>
        </p:grpSpPr>
        <p:pic>
          <p:nvPicPr>
            <p:cNvPr id="38" name="Picture 37"/>
            <p:cNvPicPr>
              <a:picLocks noChangeAspect="1"/>
            </p:cNvPicPr>
            <p:nvPr userDrawn="1"/>
          </p:nvPicPr>
          <p:blipFill rotWithShape="1">
            <a:blip r:embed="rId2"/>
            <a:srcRect t="7786" b="7786"/>
            <a:stretch/>
          </p:blipFill>
          <p:spPr>
            <a:xfrm>
              <a:off x="1" y="-1"/>
              <a:ext cx="12191999" cy="6858001"/>
            </a:xfrm>
            <a:prstGeom prst="rect">
              <a:avLst/>
            </a:prstGeom>
          </p:spPr>
        </p:pic>
        <p:sp>
          <p:nvSpPr>
            <p:cNvPr id="39" name="Rectangle 38"/>
            <p:cNvSpPr>
              <a:spLocks/>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sp>
        <p:nvSpPr>
          <p:cNvPr id="3" name="Rectangle 2"/>
          <p:cNvSpPr>
            <a:spLocks/>
          </p:cNvSpPr>
          <p:nvPr/>
        </p:nvSpPr>
        <p:spPr>
          <a:xfrm>
            <a:off x="0" y="0"/>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nvGrpSpPr>
          <p:cNvPr id="4" name="Group 4"/>
          <p:cNvGrpSpPr>
            <a:grpSpLocks noChangeAspect="1"/>
          </p:cNvGrpSpPr>
          <p:nvPr/>
        </p:nvGrpSpPr>
        <p:grpSpPr>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5" name="Rectangle 15"/>
            <p:cNvSpPr>
              <a:spLocks noChangeArrowheads="1"/>
            </p:cNvSpPr>
            <p:nvPr/>
          </p:nvSpPr>
          <p:spPr bwMode="auto">
            <a:xfrm>
              <a:off x="3935" y="3386"/>
              <a:ext cx="16" cy="7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7" name="Rectangle 27"/>
            <p:cNvSpPr>
              <a:spLocks noChangeArrowheads="1"/>
            </p:cNvSpPr>
            <p:nvPr/>
          </p:nvSpPr>
          <p:spPr bwMode="auto">
            <a:xfrm>
              <a:off x="4282" y="3188"/>
              <a:ext cx="40" cy="13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48" name="Text Placeholder 47"/>
          <p:cNvSpPr>
            <a:spLocks noGrp="1"/>
          </p:cNvSpPr>
          <p:nvPr>
            <p:ph type="body" sz="quarter" idx="10" hasCustomPrompt="1"/>
          </p:nvPr>
        </p:nvSpPr>
        <p:spPr>
          <a:xfrm>
            <a:off x="1006295" y="2553981"/>
            <a:ext cx="6584950" cy="951030"/>
          </a:xfrm>
          <a:noFill/>
        </p:spPr>
        <p:txBody>
          <a:bodyPr wrap="square" rtlCol="0">
            <a:spAutoFit/>
          </a:bodyPr>
          <a:lstStyle>
            <a:lvl1pPr marL="0" indent="0">
              <a:buNone/>
              <a:defRPr lang="en-US" sz="6200" dirty="0" smtClean="0">
                <a:solidFill>
                  <a:schemeClr val="tx1">
                    <a:lumMod val="85000"/>
                    <a:lumOff val="15000"/>
                  </a:schemeClr>
                </a:solidFill>
                <a:uFillTx/>
                <a:latin typeface="Bitter" panose="00000500000000000000" pitchFamily="50" charset="0"/>
              </a:defRPr>
            </a:lvl1pPr>
            <a:lvl2pPr marL="228600" indent="0">
              <a:buNone/>
              <a:defRPr lang="en-US" sz="1800" dirty="0" smtClean="0">
                <a:uFillTx/>
              </a:defRPr>
            </a:lvl2pPr>
            <a:lvl3pPr>
              <a:defRPr lang="en-US" sz="1800" dirty="0" smtClean="0">
                <a:uFillTx/>
              </a:defRPr>
            </a:lvl3pPr>
            <a:lvl4pPr>
              <a:defRPr lang="en-US" dirty="0" smtClean="0">
                <a:uFillTx/>
              </a:defRPr>
            </a:lvl4pPr>
            <a:lvl5pPr>
              <a:defRPr lang="en-US" dirty="0">
                <a:uFillTx/>
              </a:defRPr>
            </a:lvl5pPr>
          </a:lstStyle>
          <a:p>
            <a:pPr marL="0" lvl="0"/>
            <a:r>
              <a:rPr lang="en-US" dirty="0">
                <a:uFillTx/>
              </a:rPr>
              <a:t>CONTACT</a:t>
            </a:r>
          </a:p>
        </p:txBody>
      </p:sp>
      <p:sp>
        <p:nvSpPr>
          <p:cNvPr id="35" name="Rectangle 34"/>
          <p:cNvSpPr>
            <a:spLocks/>
          </p:cNvSpPr>
          <p:nvPr/>
        </p:nvSpPr>
        <p:spPr>
          <a:xfrm>
            <a:off x="0" y="0"/>
            <a:ext cx="12191999" cy="173736"/>
          </a:xfrm>
          <a:prstGeom prst="rect">
            <a:avLst/>
          </a:prstGeom>
          <a:gradFill flip="none" rotWithShape="1">
            <a:gsLst>
              <a:gs pos="0">
                <a:schemeClr val="accent1"/>
              </a:gs>
              <a:gs pos="57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lvl="0" algn="ctr"/>
            <a:endParaRPr lang="en-US" dirty="0">
              <a:uFillTx/>
            </a:endParaRPr>
          </a:p>
        </p:txBody>
      </p:sp>
      <p:sp>
        <p:nvSpPr>
          <p:cNvPr id="36" name="Text Placeholder 32"/>
          <p:cNvSpPr>
            <a:spLocks noGrp="1"/>
          </p:cNvSpPr>
          <p:nvPr>
            <p:ph type="body" sz="quarter" idx="14" hasCustomPrompt="1"/>
          </p:nvPr>
        </p:nvSpPr>
        <p:spPr>
          <a:xfrm>
            <a:off x="1006200" y="3253531"/>
            <a:ext cx="8389259" cy="1006429"/>
          </a:xfrm>
          <a:noFill/>
        </p:spPr>
        <p:txBody>
          <a:bodyPr wrap="square" rtlCol="0">
            <a:spAutoFit/>
          </a:bodyPr>
          <a:lstStyle>
            <a:lvl1pPr marL="0" indent="0">
              <a:buNone/>
              <a:defRPr lang="en-US" sz="6600" smtClean="0">
                <a:solidFill>
                  <a:schemeClr val="accent2"/>
                </a:solidFill>
                <a:uFillTx/>
                <a:latin typeface="Montserrat" panose="00000500000000000000" pitchFamily="50" charset="0"/>
              </a:defRPr>
            </a:lvl1pPr>
            <a:lvl2pPr marL="228600" indent="0">
              <a:buNone/>
              <a:defRPr lang="en-US" sz="1800" smtClean="0">
                <a:uFillTx/>
              </a:defRPr>
            </a:lvl2pPr>
            <a:lvl3pPr marL="685800" indent="0">
              <a:buNone/>
              <a:defRPr lang="en-US" sz="1800" smtClean="0">
                <a:uFillTx/>
              </a:defRPr>
            </a:lvl3pPr>
            <a:lvl4pPr marL="1143000" indent="0">
              <a:buNone/>
              <a:defRPr lang="en-US" smtClean="0">
                <a:uFillTx/>
              </a:defRPr>
            </a:lvl4pPr>
            <a:lvl5pPr marL="1600200" indent="0">
              <a:buNone/>
              <a:defRPr lang="en-US">
                <a:uFillTx/>
              </a:defRPr>
            </a:lvl5pPr>
          </a:lstStyle>
          <a:p>
            <a:r>
              <a:rPr lang="en-US" noProof="0" dirty="0">
                <a:uFillTx/>
              </a:rPr>
              <a:t>&amp; THANKS SLIDE</a:t>
            </a:r>
          </a:p>
        </p:txBody>
      </p:sp>
      <p:sp>
        <p:nvSpPr>
          <p:cNvPr id="50" name="Text Placeholder 47"/>
          <p:cNvSpPr>
            <a:spLocks noGrp="1"/>
          </p:cNvSpPr>
          <p:nvPr>
            <p:ph type="body" sz="quarter" idx="12" hasCustomPrompt="1"/>
          </p:nvPr>
        </p:nvSpPr>
        <p:spPr>
          <a:xfrm>
            <a:off x="1052475" y="4079461"/>
            <a:ext cx="6584950" cy="313932"/>
          </a:xfrm>
          <a:noFill/>
        </p:spPr>
        <p:txBody>
          <a:bodyPr wrap="square" rtlCol="0">
            <a:spAutoFit/>
          </a:bodyPr>
          <a:lstStyle>
            <a:lvl1pPr marL="0" marR="0" indent="0" algn="l" defTabSz="914400" rtl="0" eaLnBrk="1" fontAlgn="auto" latinLnBrk="0" hangingPunct="1">
              <a:lnSpc>
                <a:spcPct val="90000"/>
              </a:lnSpc>
              <a:spcBef>
                <a:spcPts val="1000"/>
              </a:spcBef>
              <a:spcAft>
                <a:spcPts val="0"/>
              </a:spcAft>
              <a:buFont typeface="Arial" panose="020B0604020202020204" pitchFamily="34" charset="0"/>
              <a:buNone/>
              <a:defRPr lang="en-US" sz="1600" dirty="0" smtClean="0">
                <a:solidFill>
                  <a:schemeClr val="tx1">
                    <a:lumMod val="85000"/>
                    <a:lumOff val="15000"/>
                  </a:schemeClr>
                </a:solidFill>
                <a:uFillTx/>
              </a:defRPr>
            </a:lvl1pPr>
          </a:lstStyle>
          <a:p>
            <a:pPr marL="0" marR="0" lvl="0" indent="0" algn="l" defTabSz="914400" rtl="0" eaLnBrk="1" fontAlgn="auto" latinLnBrk="0" hangingPunct="1">
              <a:lnSpc>
                <a:spcPct val="90000"/>
              </a:lnSpc>
              <a:spcBef>
                <a:spcPts val="1000"/>
              </a:spcBef>
              <a:spcAft>
                <a:spcPts val="0"/>
              </a:spcAft>
              <a:buFont typeface="Arial" panose="020B0604020202020204" pitchFamily="34" charset="0"/>
              <a:buNone/>
              <a:defRPr>
                <a:uFillTx/>
              </a:defRPr>
            </a:pPr>
            <a:r>
              <a:rPr lang="en-US" sz="1600" dirty="0">
                <a:solidFill>
                  <a:schemeClr val="tx1">
                    <a:lumMod val="85000"/>
                    <a:lumOff val="15000"/>
                  </a:schemeClr>
                </a:solidFill>
                <a:uFillTx/>
              </a:rPr>
              <a:t>Lato or Open Sans Lorem Ipsum is a dummy text</a:t>
            </a:r>
          </a:p>
        </p:txBody>
      </p:sp>
    </p:spTree>
    <p:extLst>
      <p:ext uri="{BB962C8B-B14F-4D97-AF65-F5344CB8AC3E}">
        <p14:creationId xmlns:p14="http://schemas.microsoft.com/office/powerpoint/2010/main" val="3450125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Shape 568"/>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9" name="Shape 141"/>
          <p:cNvSpPr/>
          <p:nvPr userDrawn="1"/>
        </p:nvSpPr>
        <p:spPr>
          <a:xfrm>
            <a:off x="0" y="0"/>
            <a:ext cx="12256026" cy="6858000"/>
          </a:xfrm>
          <a:prstGeom prst="rect">
            <a:avLst/>
          </a:prstGeom>
          <a:solidFill>
            <a:schemeClr val="bg1">
              <a:lumMod val="85000"/>
              <a:alpha val="85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ato"/>
              <a:ea typeface="Lato"/>
              <a:cs typeface="Lato"/>
              <a:sym typeface="Lato"/>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81B765-F4F2-4247-A560-66CED4DB347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113707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81B765-F4F2-4247-A560-66CED4DB3474}"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27990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1B765-F4F2-4247-A560-66CED4DB3474}"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234573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1B765-F4F2-4247-A560-66CED4DB3474}"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254827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1B765-F4F2-4247-A560-66CED4DB3474}"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10BCB-4081-43A2-A00E-AA0BDFDC9442}" type="slidenum">
              <a:rPr lang="en-US" smtClean="0"/>
              <a:t>‹#›</a:t>
            </a:fld>
            <a:endParaRPr lang="en-US"/>
          </a:p>
        </p:txBody>
      </p:sp>
    </p:spTree>
    <p:extLst>
      <p:ext uri="{BB962C8B-B14F-4D97-AF65-F5344CB8AC3E}">
        <p14:creationId xmlns:p14="http://schemas.microsoft.com/office/powerpoint/2010/main" val="19779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1B765-F4F2-4247-A560-66CED4DB3474}" type="datetimeFigureOut">
              <a:rPr lang="en-US" smtClean="0"/>
              <a:t>6/23/2017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10BCB-4081-43A2-A00E-AA0BDFDC9442}" type="slidenum">
              <a:rPr lang="en-US" smtClean="0"/>
              <a:t>‹#›</a:t>
            </a:fld>
            <a:endParaRPr lang="en-US"/>
          </a:p>
        </p:txBody>
      </p:sp>
    </p:spTree>
    <p:extLst>
      <p:ext uri="{BB962C8B-B14F-4D97-AF65-F5344CB8AC3E}">
        <p14:creationId xmlns:p14="http://schemas.microsoft.com/office/powerpoint/2010/main" val="19507780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1B765-F4F2-4247-A560-66CED4DB3474}" type="datetimeFigureOut">
              <a:rPr lang="en-US" smtClean="0"/>
              <a:t>6/23/2017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10BCB-4081-43A2-A00E-AA0BDFDC9442}" type="slidenum">
              <a:rPr lang="en-US" smtClean="0"/>
              <a:t>‹#›</a:t>
            </a:fld>
            <a:endParaRPr lang="en-US"/>
          </a:p>
        </p:txBody>
      </p:sp>
    </p:spTree>
    <p:extLst>
      <p:ext uri="{BB962C8B-B14F-4D97-AF65-F5344CB8AC3E}">
        <p14:creationId xmlns:p14="http://schemas.microsoft.com/office/powerpoint/2010/main" val="245472834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uFillTx/>
              </a:rPr>
              <a:t>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9B81B765-F4F2-4247-A560-66CED4DB3474}" type="datetimeFigureOut">
              <a:rPr lang="en-US" smtClean="0"/>
              <a:t>6/23/2017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6C610BCB-4081-43A2-A00E-AA0BDFDC9442}" type="slidenum">
              <a:rPr lang="en-US" smtClean="0"/>
              <a:t>‹#›</a:t>
            </a:fld>
            <a:endParaRPr lang="en-US"/>
          </a:p>
        </p:txBody>
      </p:sp>
    </p:spTree>
    <p:extLst>
      <p:ext uri="{BB962C8B-B14F-4D97-AF65-F5344CB8AC3E}">
        <p14:creationId xmlns:p14="http://schemas.microsoft.com/office/powerpoint/2010/main" val="12989921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1.xml"/><Relationship Id="rId5" Type="http://schemas.openxmlformats.org/officeDocument/2006/relationships/image" Target="../media/image23.jp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g"/><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ALL TRAFFIC SOLUTIONS</a:t>
            </a:r>
          </a:p>
        </p:txBody>
      </p:sp>
      <p:sp>
        <p:nvSpPr>
          <p:cNvPr id="5" name="Text Placeholder 4"/>
          <p:cNvSpPr>
            <a:spLocks noGrp="1"/>
          </p:cNvSpPr>
          <p:nvPr>
            <p:ph type="body" sz="quarter" idx="11"/>
          </p:nvPr>
        </p:nvSpPr>
        <p:spPr>
          <a:xfrm>
            <a:off x="990599" y="2835893"/>
            <a:ext cx="10184219" cy="840230"/>
          </a:xfrm>
        </p:spPr>
        <p:txBody>
          <a:bodyPr/>
          <a:lstStyle/>
          <a:p>
            <a:r>
              <a:rPr lang="en-US" dirty="0"/>
              <a:t>TRAFFICBRIDGE OVERVIEW</a:t>
            </a:r>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5474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91683" y="1282995"/>
            <a:ext cx="4955675" cy="5018568"/>
          </a:xfrm>
        </p:spPr>
        <p:txBody>
          <a:bodyPr>
            <a:normAutofit fontScale="85000" lnSpcReduction="20000"/>
          </a:bodyPr>
          <a:lstStyle/>
          <a:p>
            <a:pPr marL="342900" indent="-342900">
              <a:lnSpc>
                <a:spcPct val="120000"/>
              </a:lnSpc>
              <a:buFont typeface="Arial" panose="020B0604020202020204" pitchFamily="34" charset="0"/>
              <a:buChar char="•"/>
            </a:pPr>
            <a:r>
              <a:rPr lang="en-US" sz="2000" b="1" dirty="0">
                <a:latin typeface="+mn-lt"/>
              </a:rPr>
              <a:t>Industry-leading solutions </a:t>
            </a:r>
            <a:r>
              <a:rPr lang="en-US" sz="2000" dirty="0">
                <a:latin typeface="+mn-lt"/>
              </a:rPr>
              <a:t>for traffic management, speed enforcement, roadside messaging and parking availability</a:t>
            </a:r>
          </a:p>
          <a:p>
            <a:pPr marL="342900" indent="-342900">
              <a:lnSpc>
                <a:spcPct val="120000"/>
              </a:lnSpc>
              <a:buFont typeface="Arial" panose="020B0604020202020204" pitchFamily="34" charset="0"/>
              <a:buChar char="•"/>
            </a:pPr>
            <a:r>
              <a:rPr lang="en-US" sz="2000" dirty="0">
                <a:latin typeface="+mn-lt"/>
              </a:rPr>
              <a:t>Patented </a:t>
            </a:r>
            <a:r>
              <a:rPr lang="en-US" sz="2000" b="1" dirty="0">
                <a:latin typeface="+mn-lt"/>
              </a:rPr>
              <a:t>TraffiCloud™</a:t>
            </a:r>
            <a:r>
              <a:rPr lang="en-US" sz="2000" dirty="0">
                <a:latin typeface="+mn-lt"/>
              </a:rPr>
              <a:t> online management solution provides </a:t>
            </a:r>
            <a:r>
              <a:rPr lang="en-US" sz="2000" b="1" dirty="0">
                <a:latin typeface="+mn-lt"/>
              </a:rPr>
              <a:t>reports and analytics </a:t>
            </a:r>
            <a:r>
              <a:rPr lang="en-US" sz="2000" dirty="0">
                <a:latin typeface="+mn-lt"/>
              </a:rPr>
              <a:t>via </a:t>
            </a:r>
            <a:r>
              <a:rPr lang="en-US" sz="2000" b="1" dirty="0">
                <a:latin typeface="+mn-lt"/>
              </a:rPr>
              <a:t>remote access </a:t>
            </a:r>
            <a:r>
              <a:rPr lang="en-US" sz="2000" dirty="0">
                <a:latin typeface="+mn-lt"/>
              </a:rPr>
              <a:t>from any </a:t>
            </a:r>
            <a:r>
              <a:rPr lang="en-US" sz="2000" b="1" dirty="0">
                <a:latin typeface="+mn-lt"/>
              </a:rPr>
              <a:t>Internet-connected</a:t>
            </a:r>
            <a:r>
              <a:rPr lang="en-US" sz="2000" dirty="0">
                <a:latin typeface="+mn-lt"/>
              </a:rPr>
              <a:t> device</a:t>
            </a:r>
          </a:p>
          <a:p>
            <a:pPr marL="342900" indent="-342900">
              <a:lnSpc>
                <a:spcPct val="120000"/>
              </a:lnSpc>
              <a:buFont typeface="Arial" panose="020B0604020202020204" pitchFamily="34" charset="0"/>
              <a:buChar char="•"/>
            </a:pPr>
            <a:r>
              <a:rPr lang="en-US" sz="2000" dirty="0">
                <a:latin typeface="+mn-lt"/>
              </a:rPr>
              <a:t>Data and analytics available on-demand 24/7:</a:t>
            </a:r>
          </a:p>
          <a:p>
            <a:pPr marL="800100" lvl="2" indent="-284163"/>
            <a:r>
              <a:rPr lang="en-US" sz="1700" dirty="0"/>
              <a:t>Optimized resource utilization</a:t>
            </a:r>
          </a:p>
          <a:p>
            <a:pPr marL="800100" lvl="2" indent="-284163"/>
            <a:r>
              <a:rPr lang="en-US" sz="1700" dirty="0"/>
              <a:t>Resolve complaints</a:t>
            </a:r>
          </a:p>
          <a:p>
            <a:pPr marL="800100" lvl="2" indent="-284163"/>
            <a:r>
              <a:rPr lang="en-US" sz="1700" dirty="0"/>
              <a:t>Improve safety and traffic calming</a:t>
            </a:r>
          </a:p>
          <a:p>
            <a:pPr marL="342900" indent="-342900">
              <a:lnSpc>
                <a:spcPct val="120000"/>
              </a:lnSpc>
              <a:buFont typeface="Arial" panose="020B0604020202020204" pitchFamily="34" charset="0"/>
              <a:buChar char="•"/>
            </a:pPr>
            <a:r>
              <a:rPr lang="en-US" sz="2000" dirty="0">
                <a:latin typeface="+mn-lt"/>
              </a:rPr>
              <a:t>Open, </a:t>
            </a:r>
            <a:r>
              <a:rPr lang="en-US" sz="2000" b="1" dirty="0">
                <a:latin typeface="+mn-lt"/>
              </a:rPr>
              <a:t>flexible, secure &amp; scalable </a:t>
            </a:r>
            <a:r>
              <a:rPr lang="en-US" sz="2000" dirty="0">
                <a:latin typeface="+mn-lt"/>
              </a:rPr>
              <a:t/>
            </a:r>
            <a:br>
              <a:rPr lang="en-US" sz="2000" dirty="0">
                <a:latin typeface="+mn-lt"/>
              </a:rPr>
            </a:br>
            <a:r>
              <a:rPr lang="en-US" sz="2000" dirty="0">
                <a:latin typeface="+mn-lt"/>
              </a:rPr>
              <a:t>cloud-based solutions</a:t>
            </a:r>
          </a:p>
          <a:p>
            <a:pPr marL="342900" indent="-342900">
              <a:lnSpc>
                <a:spcPct val="120000"/>
              </a:lnSpc>
              <a:buFont typeface="Arial" panose="020B0604020202020204" pitchFamily="34" charset="0"/>
              <a:buChar char="•"/>
            </a:pPr>
            <a:r>
              <a:rPr lang="en-US" sz="2000" dirty="0">
                <a:solidFill>
                  <a:srgbClr val="222A35"/>
                </a:solidFill>
                <a:latin typeface="Arial"/>
                <a:cs typeface="Arial"/>
                <a:sym typeface="Lato"/>
              </a:rPr>
              <a:t>Hardware “agnostic” </a:t>
            </a:r>
            <a:r>
              <a:rPr lang="mr-IN" sz="2000" dirty="0">
                <a:solidFill>
                  <a:srgbClr val="222A35"/>
                </a:solidFill>
                <a:latin typeface="Arial"/>
                <a:cs typeface="Arial"/>
                <a:sym typeface="Lato"/>
              </a:rPr>
              <a:t>–</a:t>
            </a:r>
            <a:r>
              <a:rPr lang="en-US" sz="2000" dirty="0">
                <a:solidFill>
                  <a:srgbClr val="222A35"/>
                </a:solidFill>
                <a:latin typeface="Arial"/>
                <a:cs typeface="Arial"/>
                <a:sym typeface="Lato"/>
              </a:rPr>
              <a:t> ability to instrument literally any type of ITS/Smart Cities IoT technology</a:t>
            </a:r>
          </a:p>
          <a:p>
            <a:pPr marL="342900" indent="-284163">
              <a:lnSpc>
                <a:spcPct val="120000"/>
              </a:lnSpc>
              <a:buFont typeface="Arial" panose="020B0604020202020204" pitchFamily="34" charset="0"/>
              <a:buChar char="•"/>
            </a:pPr>
            <a:r>
              <a:rPr lang="en-US" sz="2000" dirty="0">
                <a:latin typeface="+mn-lt"/>
              </a:rPr>
              <a:t>All products </a:t>
            </a:r>
            <a:r>
              <a:rPr lang="en-US" sz="2000" b="1" dirty="0">
                <a:latin typeface="+mn-lt"/>
              </a:rPr>
              <a:t>engineered and built in USA</a:t>
            </a:r>
          </a:p>
        </p:txBody>
      </p:sp>
      <p:pic>
        <p:nvPicPr>
          <p:cNvPr id="10" name="Picture Placeholder 9"/>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24" b="24"/>
          <a:stretch/>
        </p:blipFill>
        <p:spPr>
          <a:ln>
            <a:noFill/>
          </a:ln>
        </p:spPr>
      </p:pic>
      <p:sp>
        <p:nvSpPr>
          <p:cNvPr id="7" name="Text Placeholder 6"/>
          <p:cNvSpPr>
            <a:spLocks noGrp="1"/>
          </p:cNvSpPr>
          <p:nvPr>
            <p:ph type="body" sz="quarter" idx="14"/>
          </p:nvPr>
        </p:nvSpPr>
        <p:spPr>
          <a:xfrm>
            <a:off x="-819398" y="472385"/>
            <a:ext cx="4381995" cy="701731"/>
          </a:xfrm>
        </p:spPr>
        <p:txBody>
          <a:bodyPr>
            <a:normAutofit/>
          </a:bodyPr>
          <a:lstStyle/>
          <a:p>
            <a:pPr marL="1371600" lvl="3" indent="0">
              <a:buNone/>
            </a:pPr>
            <a:r>
              <a:rPr lang="en-US" sz="3800" dirty="0">
                <a:solidFill>
                  <a:schemeClr val="accent3"/>
                </a:solidFill>
                <a:latin typeface="Montserrat" panose="00000500000000000000" pitchFamily="50" charset="0"/>
              </a:rPr>
              <a:t>ABOUT ATS</a:t>
            </a:r>
          </a:p>
        </p:txBody>
      </p:sp>
    </p:spTree>
    <p:extLst>
      <p:ext uri="{BB962C8B-B14F-4D97-AF65-F5344CB8AC3E}">
        <p14:creationId xmlns:p14="http://schemas.microsoft.com/office/powerpoint/2010/main" val="91515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1"/>
                </a:solidFill>
              </a:rPr>
              <a:t>Traffic</a:t>
            </a:r>
            <a:r>
              <a:rPr lang="en-US" dirty="0"/>
              <a:t>Bridge</a:t>
            </a:r>
          </a:p>
        </p:txBody>
      </p:sp>
      <p:sp>
        <p:nvSpPr>
          <p:cNvPr id="84" name="Rectangle 83"/>
          <p:cNvSpPr/>
          <p:nvPr/>
        </p:nvSpPr>
        <p:spPr>
          <a:xfrm>
            <a:off x="3222171" y="2276673"/>
            <a:ext cx="5747657" cy="2431435"/>
          </a:xfrm>
          <a:prstGeom prst="rect">
            <a:avLst/>
          </a:prstGeom>
        </p:spPr>
        <p:txBody>
          <a:bodyPr wrap="square">
            <a:spAutoFit/>
          </a:bodyPr>
          <a:lstStyle/>
          <a:p>
            <a:pPr algn="ctr"/>
            <a:r>
              <a:rPr lang="en-US" sz="2400" dirty="0">
                <a:latin typeface="+mn-lt"/>
              </a:rPr>
              <a:t>TrafficBridge™ unifies your existing traffic infrastructure by turning your existing devices into “smart” </a:t>
            </a:r>
            <a:r>
              <a:rPr lang="en-US" sz="2800" b="1" dirty="0">
                <a:solidFill>
                  <a:schemeClr val="accent2"/>
                </a:solidFill>
                <a:latin typeface="+mn-lt"/>
              </a:rPr>
              <a:t>connected devices that work together </a:t>
            </a:r>
            <a:r>
              <a:rPr lang="en-US" sz="2400" dirty="0">
                <a:latin typeface="+mn-lt"/>
              </a:rPr>
              <a:t>in our TraffiCloud™ traffic management ecosystem.</a:t>
            </a:r>
          </a:p>
        </p:txBody>
      </p:sp>
      <p:sp>
        <p:nvSpPr>
          <p:cNvPr id="34" name="Rectangle 33"/>
          <p:cNvSpPr/>
          <p:nvPr/>
        </p:nvSpPr>
        <p:spPr>
          <a:xfrm>
            <a:off x="2545155" y="1268307"/>
            <a:ext cx="7045401" cy="430887"/>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
                <a:srgbClr val="7F7F7F"/>
              </a:buClr>
              <a:buSzPct val="25000"/>
              <a:buFontTx/>
              <a:buNone/>
              <a:tabLst/>
              <a:defRPr/>
            </a:pPr>
            <a:r>
              <a:rPr kumimoji="0" lang="en-US" sz="2400" b="1" i="0" u="none" strike="noStrike" kern="0" cap="none" spc="0" normalizeH="0" baseline="0" noProof="0" dirty="0">
                <a:ln>
                  <a:noFill/>
                </a:ln>
                <a:solidFill>
                  <a:schemeClr val="tx1"/>
                </a:solidFill>
                <a:effectLst/>
                <a:uLnTx/>
                <a:uFillTx/>
                <a:latin typeface="Lato"/>
                <a:ea typeface="Lato"/>
                <a:cs typeface="Lato"/>
                <a:sym typeface="Lato"/>
              </a:rPr>
              <a:t>Versatile Connectivity with TraffiCloud</a:t>
            </a:r>
            <a:endParaRPr kumimoji="0" lang="fr-FR" sz="2400" b="1" i="0" u="none" strike="noStrike" kern="0" cap="none" spc="0" normalizeH="0" baseline="0" noProof="0" dirty="0">
              <a:ln>
                <a:noFill/>
              </a:ln>
              <a:solidFill>
                <a:schemeClr val="tx1"/>
              </a:solidFill>
              <a:effectLst/>
              <a:uLnTx/>
              <a:uFillTx/>
              <a:latin typeface="Lato"/>
              <a:ea typeface="Lato"/>
              <a:cs typeface="Lato"/>
              <a:sym typeface="Lato"/>
            </a:endParaRPr>
          </a:p>
        </p:txBody>
      </p:sp>
    </p:spTree>
    <p:extLst>
      <p:ext uri="{BB962C8B-B14F-4D97-AF65-F5344CB8AC3E}">
        <p14:creationId xmlns:p14="http://schemas.microsoft.com/office/powerpoint/2010/main" val="25649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1"/>
                </a:solidFill>
              </a:rPr>
              <a:t>Traffic</a:t>
            </a:r>
            <a:r>
              <a:rPr lang="en-US" dirty="0"/>
              <a:t>Bridge</a:t>
            </a:r>
          </a:p>
        </p:txBody>
      </p:sp>
      <p:grpSp>
        <p:nvGrpSpPr>
          <p:cNvPr id="7" name="Group 6"/>
          <p:cNvGrpSpPr/>
          <p:nvPr/>
        </p:nvGrpSpPr>
        <p:grpSpPr>
          <a:xfrm>
            <a:off x="638849" y="2227404"/>
            <a:ext cx="5105616" cy="3088439"/>
            <a:chOff x="520095" y="2239280"/>
            <a:chExt cx="5105616" cy="3088439"/>
          </a:xfrm>
        </p:grpSpPr>
        <p:sp>
          <p:nvSpPr>
            <p:cNvPr id="94" name="Rectangle 93"/>
            <p:cNvSpPr/>
            <p:nvPr/>
          </p:nvSpPr>
          <p:spPr>
            <a:xfrm>
              <a:off x="536235" y="2239280"/>
              <a:ext cx="5089476" cy="1261884"/>
            </a:xfrm>
            <a:prstGeom prst="rect">
              <a:avLst/>
            </a:prstGeom>
          </p:spPr>
          <p:txBody>
            <a:bodyPr wrap="square">
              <a:spAutoFit/>
            </a:bodyPr>
            <a:lstStyle/>
            <a:p>
              <a:r>
                <a:rPr lang="en-US" sz="2800" b="1" dirty="0">
                  <a:solidFill>
                    <a:schemeClr val="accent1"/>
                  </a:solidFill>
                  <a:latin typeface="+mn-lt"/>
                </a:rPr>
                <a:t>LEVERAGE</a:t>
              </a:r>
              <a:r>
                <a:rPr lang="en-US" sz="2400" dirty="0">
                  <a:solidFill>
                    <a:srgbClr val="535474"/>
                  </a:solidFill>
                  <a:latin typeface="+mn-lt"/>
                </a:rPr>
                <a:t> your current	</a:t>
              </a:r>
              <a:br>
                <a:rPr lang="en-US" sz="2400" dirty="0">
                  <a:solidFill>
                    <a:srgbClr val="535474"/>
                  </a:solidFill>
                  <a:latin typeface="+mn-lt"/>
                </a:rPr>
              </a:br>
              <a:r>
                <a:rPr lang="en-US" sz="2400" dirty="0">
                  <a:solidFill>
                    <a:srgbClr val="535474"/>
                  </a:solidFill>
                  <a:latin typeface="+mn-lt"/>
                </a:rPr>
                <a:t>infrastructure investment </a:t>
              </a:r>
            </a:p>
            <a:p>
              <a:r>
                <a:rPr lang="en-US" sz="2400" dirty="0">
                  <a:solidFill>
                    <a:srgbClr val="535474"/>
                  </a:solidFill>
                  <a:latin typeface="+mn-lt"/>
                </a:rPr>
                <a:t>of the </a:t>
              </a:r>
              <a:r>
                <a:rPr lang="en-US" sz="2400" b="1" dirty="0">
                  <a:solidFill>
                    <a:srgbClr val="535474"/>
                  </a:solidFill>
                  <a:latin typeface="+mn-lt"/>
                </a:rPr>
                <a:t>future</a:t>
              </a:r>
              <a:endParaRPr lang="en-US" sz="2400" dirty="0">
                <a:solidFill>
                  <a:srgbClr val="535474"/>
                </a:solidFill>
                <a:latin typeface="+mn-lt"/>
              </a:endParaRPr>
            </a:p>
          </p:txBody>
        </p:sp>
        <p:sp>
          <p:nvSpPr>
            <p:cNvPr id="3" name="Rectangle 2"/>
            <p:cNvSpPr/>
            <p:nvPr/>
          </p:nvSpPr>
          <p:spPr>
            <a:xfrm>
              <a:off x="524535" y="3645000"/>
              <a:ext cx="4076757" cy="523220"/>
            </a:xfrm>
            <a:prstGeom prst="rect">
              <a:avLst/>
            </a:prstGeom>
          </p:spPr>
          <p:txBody>
            <a:bodyPr wrap="none">
              <a:spAutoFit/>
            </a:bodyPr>
            <a:lstStyle/>
            <a:p>
              <a:r>
                <a:rPr lang="en-US" sz="2800" b="1" dirty="0">
                  <a:solidFill>
                    <a:schemeClr val="accent1"/>
                  </a:solidFill>
                  <a:latin typeface="+mn-lt"/>
                </a:rPr>
                <a:t>SIMPLIFY</a:t>
              </a:r>
              <a:r>
                <a:rPr lang="en-US" sz="2800" b="1" dirty="0">
                  <a:solidFill>
                    <a:schemeClr val="tx2"/>
                  </a:solidFill>
                  <a:latin typeface="+mn-lt"/>
                </a:rPr>
                <a:t> </a:t>
              </a:r>
              <a:r>
                <a:rPr lang="en-US" sz="2400" dirty="0">
                  <a:solidFill>
                    <a:schemeClr val="tx2"/>
                  </a:solidFill>
                  <a:latin typeface="+mn-lt"/>
                </a:rPr>
                <a:t>your operations </a:t>
              </a:r>
            </a:p>
          </p:txBody>
        </p:sp>
        <p:sp>
          <p:nvSpPr>
            <p:cNvPr id="5" name="Rectangle 4"/>
            <p:cNvSpPr/>
            <p:nvPr/>
          </p:nvSpPr>
          <p:spPr>
            <a:xfrm>
              <a:off x="520095" y="4435167"/>
              <a:ext cx="4717958" cy="892552"/>
            </a:xfrm>
            <a:prstGeom prst="rect">
              <a:avLst/>
            </a:prstGeom>
          </p:spPr>
          <p:txBody>
            <a:bodyPr wrap="none">
              <a:spAutoFit/>
            </a:bodyPr>
            <a:lstStyle/>
            <a:p>
              <a:r>
                <a:rPr lang="en-US" sz="2800" b="1" dirty="0">
                  <a:solidFill>
                    <a:schemeClr val="accent1"/>
                  </a:solidFill>
                  <a:latin typeface="+mn-lt"/>
                </a:rPr>
                <a:t>BUILD</a:t>
              </a:r>
              <a:r>
                <a:rPr lang="en-US" sz="1600" dirty="0">
                  <a:solidFill>
                    <a:schemeClr val="tx2"/>
                  </a:solidFill>
                  <a:latin typeface="+mn-lt"/>
                </a:rPr>
                <a:t> </a:t>
              </a:r>
              <a:r>
                <a:rPr lang="en-US" sz="2400" dirty="0">
                  <a:solidFill>
                    <a:schemeClr val="tx2"/>
                  </a:solidFill>
                  <a:latin typeface="+mn-lt"/>
                </a:rPr>
                <a:t>your traffic management </a:t>
              </a:r>
              <a:br>
                <a:rPr lang="en-US" sz="2400" dirty="0">
                  <a:solidFill>
                    <a:schemeClr val="tx2"/>
                  </a:solidFill>
                  <a:latin typeface="+mn-lt"/>
                </a:rPr>
              </a:br>
              <a:r>
                <a:rPr lang="en-US" sz="2400" dirty="0">
                  <a:solidFill>
                    <a:schemeClr val="tx2"/>
                  </a:solidFill>
                  <a:latin typeface="+mn-lt"/>
                </a:rPr>
                <a:t>system of the future</a:t>
              </a:r>
            </a:p>
          </p:txBody>
        </p:sp>
      </p:grpSp>
      <p:grpSp>
        <p:nvGrpSpPr>
          <p:cNvPr id="2048" name="Group 2047"/>
          <p:cNvGrpSpPr/>
          <p:nvPr/>
        </p:nvGrpSpPr>
        <p:grpSpPr>
          <a:xfrm>
            <a:off x="5417024" y="1706138"/>
            <a:ext cx="5883450" cy="4174880"/>
            <a:chOff x="5084515" y="1723951"/>
            <a:chExt cx="5883450" cy="4174880"/>
          </a:xfrm>
        </p:grpSpPr>
        <p:grpSp>
          <p:nvGrpSpPr>
            <p:cNvPr id="14" name="Group 13"/>
            <p:cNvGrpSpPr/>
            <p:nvPr/>
          </p:nvGrpSpPr>
          <p:grpSpPr>
            <a:xfrm>
              <a:off x="5084515" y="1723951"/>
              <a:ext cx="5883450" cy="3860983"/>
              <a:chOff x="132503" y="1615098"/>
              <a:chExt cx="5883450" cy="3860983"/>
            </a:xfrm>
          </p:grpSpPr>
          <p:pic>
            <p:nvPicPr>
              <p:cNvPr id="85" name="Picture 84" descr="logo-trafficloud2.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857373" y="3024717"/>
                <a:ext cx="3158580" cy="1716399"/>
              </a:xfrm>
              <a:prstGeom prst="rect">
                <a:avLst/>
              </a:prstGeom>
            </p:spPr>
          </p:pic>
          <p:pic>
            <p:nvPicPr>
              <p:cNvPr id="87" name="Picture 86" descr="Screen Shot 2017-01-12 at 1.38.00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5757" y="5046385"/>
                <a:ext cx="1415468" cy="429696"/>
              </a:xfrm>
              <a:prstGeom prst="rect">
                <a:avLst/>
              </a:prstGeom>
            </p:spPr>
          </p:pic>
          <p:pic>
            <p:nvPicPr>
              <p:cNvPr id="91" name="Picture 90" descr="solarte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031" y="4367536"/>
                <a:ext cx="1492342" cy="495811"/>
              </a:xfrm>
              <a:prstGeom prst="rect">
                <a:avLst/>
              </a:prstGeom>
            </p:spPr>
          </p:pic>
          <p:pic>
            <p:nvPicPr>
              <p:cNvPr id="93" name="Picture 92" descr="hrlogo.png"/>
              <p:cNvPicPr>
                <a:picLocks noChangeAspect="1"/>
              </p:cNvPicPr>
              <p:nvPr/>
            </p:nvPicPr>
            <p:blipFill rotWithShape="1">
              <a:blip r:embed="rId5">
                <a:extLst>
                  <a:ext uri="{28A0092B-C50C-407E-A947-70E740481C1C}">
                    <a14:useLocalDpi xmlns:a14="http://schemas.microsoft.com/office/drawing/2010/main" val="0"/>
                  </a:ext>
                </a:extLst>
              </a:blip>
              <a:srcRect t="35007" b="35520"/>
              <a:stretch/>
            </p:blipFill>
            <p:spPr>
              <a:xfrm>
                <a:off x="1092203" y="2324320"/>
                <a:ext cx="1661288" cy="489631"/>
              </a:xfrm>
              <a:prstGeom prst="rect">
                <a:avLst/>
              </a:prstGeom>
            </p:spPr>
          </p:pic>
          <p:pic>
            <p:nvPicPr>
              <p:cNvPr id="1026" name="Picture 2" descr="Information Display Compan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03" y="3722177"/>
                <a:ext cx="2828828" cy="375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generated with high confidence"/>
              <p:cNvPicPr>
                <a:picLocks noChangeAspect="1"/>
              </p:cNvPicPr>
              <p:nvPr/>
            </p:nvPicPr>
            <p:blipFill>
              <a:blip r:embed="rId7"/>
              <a:stretch>
                <a:fillRect/>
              </a:stretch>
            </p:blipFill>
            <p:spPr>
              <a:xfrm>
                <a:off x="3187417" y="1615098"/>
                <a:ext cx="1084359" cy="1006905"/>
              </a:xfrm>
              <a:prstGeom prst="rect">
                <a:avLst/>
              </a:prstGeom>
            </p:spPr>
          </p:pic>
          <p:cxnSp>
            <p:nvCxnSpPr>
              <p:cNvPr id="6" name="Straight Arrow Connector 5"/>
              <p:cNvCxnSpPr>
                <a:cxnSpLocks/>
                <a:stCxn id="4" idx="2"/>
              </p:cNvCxnSpPr>
              <p:nvPr/>
            </p:nvCxnSpPr>
            <p:spPr>
              <a:xfrm>
                <a:off x="3729597" y="2622003"/>
                <a:ext cx="0" cy="369784"/>
              </a:xfrm>
              <a:prstGeom prst="straightConnector1">
                <a:avLst/>
              </a:prstGeom>
              <a:ln w="158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2857373" y="2856308"/>
                <a:ext cx="359170" cy="220384"/>
              </a:xfrm>
              <a:prstGeom prst="straightConnector1">
                <a:avLst/>
              </a:prstGeom>
              <a:ln w="158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2421625" y="3364544"/>
                <a:ext cx="478331" cy="162286"/>
              </a:xfrm>
              <a:prstGeom prst="straightConnector1">
                <a:avLst/>
              </a:prstGeom>
              <a:ln w="158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3041588" y="4698521"/>
                <a:ext cx="342701" cy="347361"/>
              </a:xfrm>
              <a:prstGeom prst="straightConnector1">
                <a:avLst/>
              </a:prstGeom>
              <a:ln w="158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2609752" y="4399808"/>
                <a:ext cx="370531" cy="132118"/>
              </a:xfrm>
              <a:prstGeom prst="straightConnector1">
                <a:avLst/>
              </a:prstGeom>
              <a:ln w="158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2499754" y="3910168"/>
                <a:ext cx="357619" cy="108158"/>
              </a:xfrm>
              <a:prstGeom prst="straightConnector1">
                <a:avLst/>
              </a:prstGeom>
              <a:ln w="158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2050" name="Picture 2" descr="Image result for dragoneye lidar logo"/>
            <p:cNvPicPr>
              <a:picLocks noChangeAspect="1" noChangeArrowheads="1"/>
            </p:cNvPicPr>
            <p:nvPr/>
          </p:nvPicPr>
          <p:blipFill rotWithShape="1">
            <a:blip r:embed="rId8">
              <a:extLst>
                <a:ext uri="{28A0092B-C50C-407E-A947-70E740481C1C}">
                  <a14:useLocalDpi xmlns:a14="http://schemas.microsoft.com/office/drawing/2010/main" val="0"/>
                </a:ext>
              </a:extLst>
            </a:blip>
            <a:srcRect t="18470" b="22948"/>
            <a:stretch/>
          </p:blipFill>
          <p:spPr bwMode="auto">
            <a:xfrm>
              <a:off x="8681608" y="5224048"/>
              <a:ext cx="2047748" cy="674783"/>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a:cxnSpLocks/>
            </p:cNvCxnSpPr>
            <p:nvPr/>
          </p:nvCxnSpPr>
          <p:spPr>
            <a:xfrm>
              <a:off x="8829304" y="4882899"/>
              <a:ext cx="71525" cy="341149"/>
            </a:xfrm>
            <a:prstGeom prst="straightConnector1">
              <a:avLst/>
            </a:prstGeom>
            <a:ln w="158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Image result for wanco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3273" y="3100640"/>
              <a:ext cx="1657442" cy="5718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473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01095"/>
            <a:ext cx="12192000" cy="769441"/>
          </a:xfrm>
        </p:spPr>
        <p:txBody>
          <a:bodyPr/>
          <a:lstStyle/>
          <a:p>
            <a:r>
              <a:rPr lang="en-US" dirty="0">
                <a:solidFill>
                  <a:schemeClr val="accent1"/>
                </a:solidFill>
              </a:rPr>
              <a:t>Traffic</a:t>
            </a:r>
            <a:r>
              <a:rPr lang="en-US" dirty="0"/>
              <a:t>Bridge</a:t>
            </a:r>
          </a:p>
        </p:txBody>
      </p:sp>
      <p:sp>
        <p:nvSpPr>
          <p:cNvPr id="61" name="Rectangle 60"/>
          <p:cNvSpPr/>
          <p:nvPr/>
        </p:nvSpPr>
        <p:spPr>
          <a:xfrm>
            <a:off x="2573299" y="1282749"/>
            <a:ext cx="7045401" cy="430887"/>
          </a:xfrm>
          <a:prstGeom prst="rect">
            <a:avLst/>
          </a:prstGeom>
        </p:spPr>
        <p:txBody>
          <a:bodyPr wrap="square">
            <a:spAutoFit/>
          </a:bodyPr>
          <a:lstStyle/>
          <a:p>
            <a:pPr lvl="0" algn="ctr">
              <a:lnSpc>
                <a:spcPct val="90000"/>
              </a:lnSpc>
              <a:buClr>
                <a:srgbClr val="7F7F7F"/>
              </a:buClr>
              <a:buSzPct val="25000"/>
              <a:defRPr/>
            </a:pPr>
            <a:r>
              <a:rPr kumimoji="0" lang="fr-FR" sz="2400" b="1" i="0" u="none" strike="noStrike" kern="0" cap="none" spc="0" normalizeH="0" baseline="0" noProof="0" dirty="0">
                <a:ln>
                  <a:noFill/>
                </a:ln>
                <a:solidFill>
                  <a:schemeClr val="tx1"/>
                </a:solidFill>
                <a:effectLst/>
                <a:uLnTx/>
                <a:uFillTx/>
                <a:latin typeface="Lato"/>
                <a:ea typeface="Lato"/>
                <a:cs typeface="Lato"/>
                <a:sym typeface="Lato"/>
              </a:rPr>
              <a:t>How It Works </a:t>
            </a:r>
            <a:r>
              <a:rPr lang="mr-IN" sz="2400" b="1" dirty="0">
                <a:solidFill>
                  <a:schemeClr val="tx1"/>
                </a:solidFill>
                <a:latin typeface="Lato"/>
                <a:ea typeface="Lato"/>
                <a:cs typeface="Lato"/>
                <a:sym typeface="Lato"/>
              </a:rPr>
              <a:t>—</a:t>
            </a:r>
            <a:r>
              <a:rPr kumimoji="0" lang="fr-FR" sz="2400" b="1" i="0" u="none" strike="noStrike" kern="0" cap="none" spc="0" normalizeH="0" baseline="0" noProof="0" dirty="0">
                <a:ln>
                  <a:noFill/>
                </a:ln>
                <a:solidFill>
                  <a:schemeClr val="tx1"/>
                </a:solidFill>
                <a:effectLst/>
                <a:uLnTx/>
                <a:uFillTx/>
                <a:latin typeface="Lato"/>
                <a:ea typeface="Lato"/>
                <a:cs typeface="Lato"/>
                <a:sym typeface="Lato"/>
              </a:rPr>
              <a:t> Physical Instrumentation</a:t>
            </a:r>
          </a:p>
        </p:txBody>
      </p:sp>
      <p:pic>
        <p:nvPicPr>
          <p:cNvPr id="98" name="Picture 97" descr="Screen Shot 2017-05-09 at 3.53.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61" y="2097518"/>
            <a:ext cx="6961664" cy="3544312"/>
          </a:xfrm>
          <a:prstGeom prst="rect">
            <a:avLst/>
          </a:prstGeom>
          <a:ln>
            <a:noFill/>
          </a:ln>
          <a:effectLst>
            <a:outerShdw blurRad="292100" dist="139700" dir="2700000" algn="tl" rotWithShape="0">
              <a:srgbClr val="333333">
                <a:alpha val="65000"/>
              </a:srgbClr>
            </a:outerShdw>
          </a:effectLst>
        </p:spPr>
      </p:pic>
      <p:pic>
        <p:nvPicPr>
          <p:cNvPr id="99" name="Picture 98" descr="Screen Shot 2017-05-09 at 3.52.23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802" y="3677539"/>
            <a:ext cx="4064000" cy="2654300"/>
          </a:xfrm>
          <a:prstGeom prst="rect">
            <a:avLst/>
          </a:prstGeom>
          <a:ln>
            <a:noFill/>
          </a:ln>
          <a:effectLst>
            <a:outerShdw blurRad="292100" dist="139700" dir="2700000" algn="tl" rotWithShape="0">
              <a:srgbClr val="333333">
                <a:alpha val="65000"/>
              </a:srgbClr>
            </a:outerShdw>
          </a:effectLst>
        </p:spPr>
      </p:pic>
      <p:pic>
        <p:nvPicPr>
          <p:cNvPr id="101" name="Picture 100" descr="Screen Shot 2017-05-09 at 4.03.09 PM.png"/>
          <p:cNvPicPr>
            <a:picLocks noChangeAspect="1"/>
          </p:cNvPicPr>
          <p:nvPr/>
        </p:nvPicPr>
        <p:blipFill rotWithShape="1">
          <a:blip r:embed="rId4">
            <a:extLst>
              <a:ext uri="{28A0092B-C50C-407E-A947-70E740481C1C}">
                <a14:useLocalDpi xmlns:a14="http://schemas.microsoft.com/office/drawing/2010/main" val="0"/>
              </a:ext>
            </a:extLst>
          </a:blip>
          <a:srcRect l="-1" r="6885"/>
          <a:stretch/>
        </p:blipFill>
        <p:spPr>
          <a:xfrm>
            <a:off x="8636627" y="4581198"/>
            <a:ext cx="558173" cy="483759"/>
          </a:xfrm>
          <a:prstGeom prst="rect">
            <a:avLst/>
          </a:prstGeom>
        </p:spPr>
      </p:pic>
      <p:cxnSp>
        <p:nvCxnSpPr>
          <p:cNvPr id="103" name="Straight Connector 102"/>
          <p:cNvCxnSpPr>
            <a:cxnSpLocks/>
          </p:cNvCxnSpPr>
          <p:nvPr/>
        </p:nvCxnSpPr>
        <p:spPr>
          <a:xfrm flipV="1">
            <a:off x="9283346" y="3181268"/>
            <a:ext cx="738109" cy="1687615"/>
          </a:xfrm>
          <a:prstGeom prst="line">
            <a:avLst/>
          </a:prstGeom>
          <a:ln w="50800" cmpd="sng">
            <a:solidFill>
              <a:srgbClr val="7BAC42"/>
            </a:solidFill>
            <a:headEnd type="triangle"/>
            <a:tailEnd type="none" w="lg" len="lg"/>
          </a:ln>
        </p:spPr>
        <p:style>
          <a:lnRef idx="1">
            <a:schemeClr val="accent1"/>
          </a:lnRef>
          <a:fillRef idx="0">
            <a:schemeClr val="accent1"/>
          </a:fillRef>
          <a:effectRef idx="0">
            <a:schemeClr val="accent1"/>
          </a:effectRef>
          <a:fontRef idx="minor">
            <a:schemeClr val="tx1"/>
          </a:fontRef>
        </p:style>
      </p:cxnSp>
      <p:pic>
        <p:nvPicPr>
          <p:cNvPr id="6" name="Picture 5" descr="A picture containing electronics&#10;&#10;Description generated with high confidence"/>
          <p:cNvPicPr>
            <a:picLocks noChangeAspect="1"/>
          </p:cNvPicPr>
          <p:nvPr/>
        </p:nvPicPr>
        <p:blipFill rotWithShape="1">
          <a:blip r:embed="rId5"/>
          <a:srcRect t="7739" b="7136"/>
          <a:stretch/>
        </p:blipFill>
        <p:spPr>
          <a:xfrm>
            <a:off x="9445132" y="1418453"/>
            <a:ext cx="2262644" cy="1926089"/>
          </a:xfrm>
          <a:prstGeom prst="rect">
            <a:avLst/>
          </a:prstGeom>
        </p:spPr>
      </p:pic>
    </p:spTree>
    <p:extLst>
      <p:ext uri="{BB962C8B-B14F-4D97-AF65-F5344CB8AC3E}">
        <p14:creationId xmlns:p14="http://schemas.microsoft.com/office/powerpoint/2010/main" val="258626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01095"/>
            <a:ext cx="12192000" cy="769441"/>
          </a:xfrm>
        </p:spPr>
        <p:txBody>
          <a:bodyPr/>
          <a:lstStyle/>
          <a:p>
            <a:r>
              <a:rPr lang="en-US" dirty="0">
                <a:solidFill>
                  <a:schemeClr val="accent1"/>
                </a:solidFill>
              </a:rPr>
              <a:t>Traffic</a:t>
            </a:r>
            <a:r>
              <a:rPr lang="en-US" dirty="0"/>
              <a:t>Bridge</a:t>
            </a:r>
          </a:p>
        </p:txBody>
      </p:sp>
      <p:sp>
        <p:nvSpPr>
          <p:cNvPr id="61" name="Rectangle 60"/>
          <p:cNvSpPr/>
          <p:nvPr/>
        </p:nvSpPr>
        <p:spPr>
          <a:xfrm>
            <a:off x="2545155" y="1268307"/>
            <a:ext cx="7045401" cy="430887"/>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
                <a:srgbClr val="7F7F7F"/>
              </a:buClr>
              <a:buSzPct val="25000"/>
              <a:buFontTx/>
              <a:buNone/>
              <a:tabLst/>
              <a:defRPr/>
            </a:pPr>
            <a:r>
              <a:rPr kumimoji="0" lang="fr-FR" sz="2400" b="1" i="0" u="none" strike="noStrike" kern="0" cap="none" spc="0" normalizeH="0" baseline="0" noProof="0" dirty="0">
                <a:ln>
                  <a:noFill/>
                </a:ln>
                <a:solidFill>
                  <a:schemeClr val="tx1"/>
                </a:solidFill>
                <a:effectLst/>
                <a:uLnTx/>
                <a:uFillTx/>
                <a:latin typeface="Lato"/>
                <a:ea typeface="Lato"/>
                <a:cs typeface="Lato"/>
                <a:sym typeface="Lato"/>
              </a:rPr>
              <a:t>How It Works </a:t>
            </a:r>
            <a:r>
              <a:rPr kumimoji="0" lang="mr-IN" sz="2400" b="1" i="0" u="none" strike="noStrike" kern="0" cap="none" spc="0" normalizeH="0" baseline="0" noProof="0" dirty="0">
                <a:ln>
                  <a:noFill/>
                </a:ln>
                <a:solidFill>
                  <a:schemeClr val="tx1"/>
                </a:solidFill>
                <a:effectLst/>
                <a:uLnTx/>
                <a:uFillTx/>
                <a:latin typeface="Lato"/>
                <a:ea typeface="Lato"/>
                <a:cs typeface="Lato"/>
                <a:sym typeface="Lato"/>
              </a:rPr>
              <a:t>—</a:t>
            </a:r>
            <a:r>
              <a:rPr kumimoji="0" lang="fr-FR" sz="2400" b="1" i="0" u="none" strike="noStrike" kern="0" cap="none" spc="0" normalizeH="0" baseline="0" noProof="0" dirty="0">
                <a:ln>
                  <a:noFill/>
                </a:ln>
                <a:solidFill>
                  <a:schemeClr val="tx1"/>
                </a:solidFill>
                <a:effectLst/>
                <a:uLnTx/>
                <a:uFillTx/>
                <a:latin typeface="Lato"/>
                <a:ea typeface="Lato"/>
                <a:cs typeface="Lato"/>
                <a:sym typeface="Lato"/>
              </a:rPr>
              <a:t> Data</a:t>
            </a:r>
            <a:r>
              <a:rPr kumimoji="0" lang="fr-FR" sz="2400" b="1" i="0" u="none" strike="noStrike" kern="0" cap="none" spc="0" normalizeH="0" noProof="0" dirty="0">
                <a:ln>
                  <a:noFill/>
                </a:ln>
                <a:solidFill>
                  <a:schemeClr val="tx1"/>
                </a:solidFill>
                <a:effectLst/>
                <a:uLnTx/>
                <a:uFillTx/>
                <a:latin typeface="Lato"/>
                <a:ea typeface="Lato"/>
                <a:cs typeface="Lato"/>
                <a:sym typeface="Lato"/>
              </a:rPr>
              <a:t> Collection and Translation</a:t>
            </a:r>
            <a:endParaRPr kumimoji="0" lang="fr-FR" sz="2400" b="1" i="0" u="none" strike="noStrike" kern="0" cap="none" spc="0" normalizeH="0" baseline="0" noProof="0" dirty="0">
              <a:ln>
                <a:noFill/>
              </a:ln>
              <a:solidFill>
                <a:schemeClr val="tx1"/>
              </a:solidFill>
              <a:effectLst/>
              <a:uLnTx/>
              <a:uFillTx/>
              <a:latin typeface="Lato"/>
              <a:ea typeface="Lato"/>
              <a:cs typeface="Lato"/>
              <a:sym typeface="Lato"/>
            </a:endParaRPr>
          </a:p>
        </p:txBody>
      </p:sp>
      <p:pic>
        <p:nvPicPr>
          <p:cNvPr id="3" name="Picture 2" descr="Screen Shot 2017-05-09 at 4.1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837" y="2582640"/>
            <a:ext cx="1079500" cy="2717800"/>
          </a:xfrm>
          <a:prstGeom prst="rect">
            <a:avLst/>
          </a:prstGeom>
        </p:spPr>
      </p:pic>
      <p:sp>
        <p:nvSpPr>
          <p:cNvPr id="8" name="TextBox 7"/>
          <p:cNvSpPr txBox="1"/>
          <p:nvPr/>
        </p:nvSpPr>
        <p:spPr>
          <a:xfrm>
            <a:off x="3052176" y="2807822"/>
            <a:ext cx="8176270" cy="1938992"/>
          </a:xfrm>
          <a:prstGeom prst="rect">
            <a:avLst/>
          </a:prstGeom>
          <a:noFill/>
        </p:spPr>
        <p:txBody>
          <a:bodyPr wrap="square" rtlCol="0">
            <a:spAutoFit/>
          </a:bodyPr>
          <a:lstStyle/>
          <a:p>
            <a:r>
              <a:rPr lang="en-US" sz="2400" dirty="0">
                <a:solidFill>
                  <a:schemeClr val="accent4">
                    <a:lumMod val="75000"/>
                  </a:schemeClr>
                </a:solidFill>
                <a:latin typeface="Lato" panose="020F0502020204030203" pitchFamily="34" charset="0"/>
                <a:cs typeface="Lato" panose="020F0502020204030203" pitchFamily="34" charset="0"/>
              </a:rPr>
              <a:t>It starts with the native transmission of data to/from the device</a:t>
            </a:r>
          </a:p>
          <a:p>
            <a:endParaRPr lang="en-US" sz="2400" dirty="0">
              <a:solidFill>
                <a:schemeClr val="accent4">
                  <a:lumMod val="75000"/>
                </a:schemeClr>
              </a:solidFill>
              <a:latin typeface="Lato" panose="020F0502020204030203" pitchFamily="34" charset="0"/>
              <a:cs typeface="Lato" panose="020F0502020204030203" pitchFamily="34" charset="0"/>
            </a:endParaRPr>
          </a:p>
          <a:p>
            <a:r>
              <a:rPr lang="en-US" sz="2400" dirty="0">
                <a:solidFill>
                  <a:schemeClr val="accent4">
                    <a:lumMod val="75000"/>
                  </a:schemeClr>
                </a:solidFill>
                <a:latin typeface="Lato" panose="020F0502020204030203" pitchFamily="34" charset="0"/>
                <a:cs typeface="Lato" panose="020F0502020204030203" pitchFamily="34" charset="0"/>
              </a:rPr>
              <a:t>The data can be binary, </a:t>
            </a:r>
            <a:r>
              <a:rPr lang="en-US" sz="2400" dirty="0" err="1">
                <a:solidFill>
                  <a:schemeClr val="accent4">
                    <a:lumMod val="75000"/>
                  </a:schemeClr>
                </a:solidFill>
                <a:latin typeface="Lato" panose="020F0502020204030203" pitchFamily="34" charset="0"/>
                <a:cs typeface="Lato" panose="020F0502020204030203" pitchFamily="34" charset="0"/>
              </a:rPr>
              <a:t>hexidecimal</a:t>
            </a:r>
            <a:r>
              <a:rPr lang="en-US" sz="2400" dirty="0">
                <a:solidFill>
                  <a:schemeClr val="accent4">
                    <a:lumMod val="75000"/>
                  </a:schemeClr>
                </a:solidFill>
                <a:latin typeface="Lato" panose="020F0502020204030203" pitchFamily="34" charset="0"/>
                <a:cs typeface="Lato" panose="020F0502020204030203" pitchFamily="34" charset="0"/>
              </a:rPr>
              <a:t> and follow NTCIP, proprietary or any other “standard”</a:t>
            </a:r>
          </a:p>
        </p:txBody>
      </p:sp>
      <p:pic>
        <p:nvPicPr>
          <p:cNvPr id="26" name="Picture 25" descr="c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42816" y="3592724"/>
            <a:ext cx="708151" cy="708151"/>
          </a:xfrm>
          <a:prstGeom prst="rect">
            <a:avLst/>
          </a:prstGeom>
        </p:spPr>
      </p:pic>
      <p:sp>
        <p:nvSpPr>
          <p:cNvPr id="27" name="Rounded Rectangle 26"/>
          <p:cNvSpPr/>
          <p:nvPr/>
        </p:nvSpPr>
        <p:spPr bwMode="auto">
          <a:xfrm>
            <a:off x="2807113" y="2183865"/>
            <a:ext cx="1069376" cy="3543208"/>
          </a:xfrm>
          <a:prstGeom prst="roundRect">
            <a:avLst/>
          </a:prstGeom>
          <a:gradFill flip="none" rotWithShape="1">
            <a:gsLst>
              <a:gs pos="0">
                <a:schemeClr val="accent1"/>
              </a:gs>
              <a:gs pos="7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Connect</a:t>
            </a:r>
          </a:p>
          <a:p>
            <a:r>
              <a:rPr lang="en-US" dirty="0"/>
              <a:t>RJ-45</a:t>
            </a:r>
          </a:p>
          <a:p>
            <a:r>
              <a:rPr lang="en-US" dirty="0"/>
              <a:t>USB-A</a:t>
            </a:r>
          </a:p>
          <a:p>
            <a:r>
              <a:rPr lang="en-US" dirty="0"/>
              <a:t>USB-B</a:t>
            </a:r>
          </a:p>
          <a:p>
            <a:pPr algn="ctr"/>
            <a:endParaRPr lang="en-US" b="1" dirty="0"/>
          </a:p>
          <a:p>
            <a:pPr algn="ctr"/>
            <a:r>
              <a:rPr lang="en-US" b="1" dirty="0"/>
              <a:t>Serial</a:t>
            </a:r>
          </a:p>
          <a:p>
            <a:r>
              <a:rPr lang="en-US" dirty="0">
                <a:solidFill>
                  <a:schemeClr val="lt1"/>
                </a:solidFill>
              </a:rPr>
              <a:t>RS-232</a:t>
            </a:r>
          </a:p>
          <a:p>
            <a:r>
              <a:rPr lang="en-US" dirty="0"/>
              <a:t>RS-422</a:t>
            </a:r>
          </a:p>
          <a:p>
            <a:r>
              <a:rPr lang="en-US" dirty="0">
                <a:solidFill>
                  <a:schemeClr val="lt1"/>
                </a:solidFill>
              </a:rPr>
              <a:t>RS-485</a:t>
            </a:r>
          </a:p>
          <a:p>
            <a:r>
              <a:rPr lang="en-US" dirty="0"/>
              <a:t>DB9 DTE</a:t>
            </a:r>
          </a:p>
          <a:p>
            <a:r>
              <a:rPr lang="en-US" dirty="0">
                <a:solidFill>
                  <a:schemeClr val="lt1"/>
                </a:solidFill>
              </a:rPr>
              <a:t>DB9 DCE</a:t>
            </a:r>
          </a:p>
          <a:p>
            <a:pPr algn="ctr"/>
            <a:endParaRPr lang="en-US" dirty="0"/>
          </a:p>
          <a:p>
            <a:pPr algn="ctr"/>
            <a:r>
              <a:rPr lang="en-US" b="1" dirty="0" err="1">
                <a:solidFill>
                  <a:schemeClr val="lt1"/>
                </a:solidFill>
              </a:rPr>
              <a:t>LoRa</a:t>
            </a:r>
            <a:endParaRPr lang="en-US" b="1" dirty="0">
              <a:solidFill>
                <a:schemeClr val="lt1"/>
              </a:solidFill>
            </a:endParaRPr>
          </a:p>
          <a:p>
            <a:r>
              <a:rPr lang="en-US" dirty="0"/>
              <a:t>915MHz LPWAN</a:t>
            </a:r>
            <a:endParaRPr lang="en-US" dirty="0">
              <a:solidFill>
                <a:schemeClr val="lt1"/>
              </a:solidFill>
            </a:endParaRPr>
          </a:p>
        </p:txBody>
      </p:sp>
      <p:sp>
        <p:nvSpPr>
          <p:cNvPr id="28" name="TextBox 27"/>
          <p:cNvSpPr txBox="1"/>
          <p:nvPr/>
        </p:nvSpPr>
        <p:spPr>
          <a:xfrm>
            <a:off x="4700798" y="3249909"/>
            <a:ext cx="6020810" cy="1200328"/>
          </a:xfrm>
          <a:prstGeom prst="rect">
            <a:avLst/>
          </a:prstGeom>
          <a:noFill/>
        </p:spPr>
        <p:txBody>
          <a:bodyPr wrap="square" rtlCol="0">
            <a:spAutoFit/>
          </a:bodyPr>
          <a:lstStyle/>
          <a:p>
            <a:r>
              <a:rPr lang="en-US" sz="2400" dirty="0">
                <a:solidFill>
                  <a:schemeClr val="accent4">
                    <a:lumMod val="75000"/>
                  </a:schemeClr>
                </a:solidFill>
                <a:latin typeface="Lato" panose="020F0502020204030203" pitchFamily="34" charset="0"/>
                <a:cs typeface="Lato" panose="020F0502020204030203" pitchFamily="34" charset="0"/>
              </a:rPr>
              <a:t>Multiple physical connectivity options exist to collect the raw data from the device and transmit it over a 4G LTE cellular network</a:t>
            </a:r>
          </a:p>
        </p:txBody>
      </p:sp>
      <p:pic>
        <p:nvPicPr>
          <p:cNvPr id="32" name="Picture 31" descr="Screen Shot 2017-05-09 at 4.18.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952" y="2595339"/>
            <a:ext cx="368300" cy="2692400"/>
          </a:xfrm>
          <a:prstGeom prst="rect">
            <a:avLst/>
          </a:prstGeom>
        </p:spPr>
      </p:pic>
      <p:pic>
        <p:nvPicPr>
          <p:cNvPr id="33" name="Picture 32" descr="Screen Shot 2017-05-09 at 4.18.2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425" y="2582639"/>
            <a:ext cx="444500" cy="2717800"/>
          </a:xfrm>
          <a:prstGeom prst="rect">
            <a:avLst/>
          </a:prstGeom>
        </p:spPr>
      </p:pic>
      <p:sp>
        <p:nvSpPr>
          <p:cNvPr id="34" name="Rectangle 33"/>
          <p:cNvSpPr/>
          <p:nvPr/>
        </p:nvSpPr>
        <p:spPr>
          <a:xfrm>
            <a:off x="5391358" y="3540865"/>
            <a:ext cx="1341120" cy="788940"/>
          </a:xfrm>
          <a:prstGeom prst="rect">
            <a:avLst/>
          </a:prstGeom>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200" dirty="0">
                <a:latin typeface="Arial"/>
                <a:cs typeface="Arial"/>
              </a:rPr>
              <a:t>Sensor Communication and Management</a:t>
            </a:r>
          </a:p>
        </p:txBody>
      </p:sp>
      <p:sp>
        <p:nvSpPr>
          <p:cNvPr id="35" name="TextBox 34"/>
          <p:cNvSpPr txBox="1"/>
          <p:nvPr/>
        </p:nvSpPr>
        <p:spPr>
          <a:xfrm>
            <a:off x="7218288" y="3068049"/>
            <a:ext cx="3965602" cy="1569660"/>
          </a:xfrm>
          <a:prstGeom prst="rect">
            <a:avLst/>
          </a:prstGeom>
          <a:noFill/>
        </p:spPr>
        <p:txBody>
          <a:bodyPr wrap="square" rtlCol="0">
            <a:spAutoFit/>
          </a:bodyPr>
          <a:lstStyle/>
          <a:p>
            <a:r>
              <a:rPr lang="en-US" sz="2400" dirty="0">
                <a:solidFill>
                  <a:schemeClr val="accent4">
                    <a:lumMod val="75000"/>
                  </a:schemeClr>
                </a:solidFill>
                <a:latin typeface="Lato" panose="020F0502020204030203" pitchFamily="34" charset="0"/>
                <a:cs typeface="Lato" panose="020F0502020204030203" pitchFamily="34" charset="0"/>
              </a:rPr>
              <a:t>Data translation into the ATS standard protocol is performed by </a:t>
            </a:r>
            <a:r>
              <a:rPr lang="en-US" sz="2400" dirty="0" err="1">
                <a:solidFill>
                  <a:schemeClr val="accent4">
                    <a:lumMod val="75000"/>
                  </a:schemeClr>
                </a:solidFill>
                <a:latin typeface="Lato" panose="020F0502020204030203" pitchFamily="34" charset="0"/>
                <a:cs typeface="Lato" panose="020F0502020204030203" pitchFamily="34" charset="0"/>
              </a:rPr>
              <a:t>TraffiCloud’s</a:t>
            </a:r>
            <a:r>
              <a:rPr lang="en-US" sz="2400" dirty="0">
                <a:solidFill>
                  <a:schemeClr val="accent4">
                    <a:lumMod val="75000"/>
                  </a:schemeClr>
                </a:solidFill>
                <a:latin typeface="Lato" panose="020F0502020204030203" pitchFamily="34" charset="0"/>
                <a:cs typeface="Lato" panose="020F0502020204030203" pitchFamily="34" charset="0"/>
              </a:rPr>
              <a:t> </a:t>
            </a:r>
            <a:r>
              <a:rPr lang="en-US" sz="2400" dirty="0" err="1">
                <a:solidFill>
                  <a:schemeClr val="accent4">
                    <a:lumMod val="75000"/>
                  </a:schemeClr>
                </a:solidFill>
                <a:latin typeface="Lato" panose="020F0502020204030203" pitchFamily="34" charset="0"/>
                <a:cs typeface="Lato" panose="020F0502020204030203" pitchFamily="34" charset="0"/>
              </a:rPr>
              <a:t>IoT</a:t>
            </a:r>
            <a:r>
              <a:rPr lang="en-US" sz="2400" dirty="0">
                <a:solidFill>
                  <a:schemeClr val="accent4">
                    <a:lumMod val="75000"/>
                  </a:schemeClr>
                </a:solidFill>
                <a:latin typeface="Lato" panose="020F0502020204030203" pitchFamily="34" charset="0"/>
                <a:cs typeface="Lato" panose="020F0502020204030203" pitchFamily="34" charset="0"/>
              </a:rPr>
              <a:t> Adapter for staging </a:t>
            </a:r>
          </a:p>
        </p:txBody>
      </p:sp>
      <p:grpSp>
        <p:nvGrpSpPr>
          <p:cNvPr id="43" name="Group 42"/>
          <p:cNvGrpSpPr/>
          <p:nvPr/>
        </p:nvGrpSpPr>
        <p:grpSpPr>
          <a:xfrm>
            <a:off x="5915381" y="2390147"/>
            <a:ext cx="6003705" cy="2919852"/>
            <a:chOff x="5922071" y="2428998"/>
            <a:chExt cx="6003705" cy="2919852"/>
          </a:xfrm>
        </p:grpSpPr>
        <p:sp>
          <p:nvSpPr>
            <p:cNvPr id="44" name="Rectangle 43"/>
            <p:cNvSpPr/>
            <p:nvPr/>
          </p:nvSpPr>
          <p:spPr>
            <a:xfrm>
              <a:off x="10584656" y="3540864"/>
              <a:ext cx="1341120" cy="788940"/>
            </a:xfrm>
            <a:prstGeom prst="rect">
              <a:avLst/>
            </a:prstGeom>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200" dirty="0">
                  <a:latin typeface="Arial"/>
                  <a:cs typeface="Arial"/>
                </a:rPr>
                <a:t>Presentation/</a:t>
              </a:r>
              <a:br>
                <a:rPr lang="en-US" sz="1200" dirty="0">
                  <a:latin typeface="Arial"/>
                  <a:cs typeface="Arial"/>
                </a:rPr>
              </a:br>
              <a:r>
                <a:rPr lang="en-US" sz="1200" dirty="0">
                  <a:latin typeface="Arial"/>
                  <a:cs typeface="Arial"/>
                </a:rPr>
                <a:t>Business Connectivity</a:t>
              </a:r>
            </a:p>
          </p:txBody>
        </p:sp>
        <p:cxnSp>
          <p:nvCxnSpPr>
            <p:cNvPr id="45" name="Straight Arrow Connector 44"/>
            <p:cNvCxnSpPr/>
            <p:nvPr/>
          </p:nvCxnSpPr>
          <p:spPr>
            <a:xfrm>
              <a:off x="6732478" y="3935335"/>
              <a:ext cx="391372"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47" idx="1"/>
            </p:cNvCxnSpPr>
            <p:nvPr/>
          </p:nvCxnSpPr>
          <p:spPr>
            <a:xfrm flipV="1">
              <a:off x="8464970" y="3935335"/>
              <a:ext cx="391372" cy="1"/>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8856342" y="3540864"/>
              <a:ext cx="1341120" cy="788940"/>
            </a:xfrm>
            <a:prstGeom prst="rect">
              <a:avLst/>
            </a:prstGeom>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200" dirty="0">
                  <a:latin typeface="Arial"/>
                  <a:cs typeface="Arial"/>
                </a:rPr>
                <a:t>Data Analytics/ </a:t>
              </a:r>
            </a:p>
            <a:p>
              <a:pPr algn="ctr"/>
              <a:r>
                <a:rPr lang="en-US" sz="1200" dirty="0">
                  <a:latin typeface="Arial"/>
                  <a:cs typeface="Arial"/>
                </a:rPr>
                <a:t>Machine Learning</a:t>
              </a:r>
            </a:p>
          </p:txBody>
        </p:sp>
        <p:cxnSp>
          <p:nvCxnSpPr>
            <p:cNvPr id="48" name="Straight Arrow Connector 47"/>
            <p:cNvCxnSpPr>
              <a:stCxn id="47" idx="3"/>
              <a:endCxn id="44" idx="1"/>
            </p:cNvCxnSpPr>
            <p:nvPr/>
          </p:nvCxnSpPr>
          <p:spPr>
            <a:xfrm>
              <a:off x="10197462" y="3935334"/>
              <a:ext cx="387195"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7146129" y="3540865"/>
              <a:ext cx="1341120" cy="788940"/>
            </a:xfrm>
            <a:prstGeom prst="rect">
              <a:avLst/>
            </a:prstGeom>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200" dirty="0">
                  <a:latin typeface="Arial"/>
                  <a:cs typeface="Arial"/>
                </a:rPr>
                <a:t>Data Storage/</a:t>
              </a:r>
            </a:p>
            <a:p>
              <a:pPr algn="ctr"/>
              <a:r>
                <a:rPr lang="en-US" sz="1200" dirty="0">
                  <a:latin typeface="Arial"/>
                  <a:cs typeface="Arial"/>
                </a:rPr>
                <a:t>Cleansing and Mapping</a:t>
              </a:r>
            </a:p>
          </p:txBody>
        </p:sp>
        <p:pic>
          <p:nvPicPr>
            <p:cNvPr id="50" name="Picture 49" descr="logo-trafficloud2.png"/>
            <p:cNvPicPr>
              <a:picLocks noChangeAspect="1"/>
            </p:cNvPicPr>
            <p:nvPr/>
          </p:nvPicPr>
          <p:blipFill>
            <a:blip r:embed="rId6">
              <a:alphaModFix amt="33000"/>
              <a:extLst>
                <a:ext uri="{28A0092B-C50C-407E-A947-70E740481C1C}">
                  <a14:useLocalDpi xmlns:a14="http://schemas.microsoft.com/office/drawing/2010/main" val="0"/>
                </a:ext>
              </a:extLst>
            </a:blip>
            <a:stretch>
              <a:fillRect/>
            </a:stretch>
          </p:blipFill>
          <p:spPr>
            <a:xfrm>
              <a:off x="5922071" y="2428998"/>
              <a:ext cx="5373218" cy="2919852"/>
            </a:xfrm>
            <a:prstGeom prst="rect">
              <a:avLst/>
            </a:prstGeom>
          </p:spPr>
        </p:pic>
      </p:grpSp>
    </p:spTree>
    <p:extLst>
      <p:ext uri="{BB962C8B-B14F-4D97-AF65-F5344CB8AC3E}">
        <p14:creationId xmlns:p14="http://schemas.microsoft.com/office/powerpoint/2010/main" val="314627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par>
                                <p:cTn id="17" presetID="9"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dissolve">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7" grpId="0" animBg="1"/>
      <p:bldP spid="28" grpId="0"/>
      <p:bldP spid="28" grpId="1"/>
      <p:bldP spid="34" grpId="0" animBg="1"/>
      <p:bldP spid="35" grpId="0"/>
      <p:bldP spid="3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01095"/>
            <a:ext cx="12192000" cy="769441"/>
          </a:xfrm>
        </p:spPr>
        <p:txBody>
          <a:bodyPr/>
          <a:lstStyle/>
          <a:p>
            <a:r>
              <a:rPr lang="en-US" dirty="0" err="1">
                <a:solidFill>
                  <a:schemeClr val="accent1"/>
                </a:solidFill>
              </a:rPr>
              <a:t>Traffi</a:t>
            </a:r>
            <a:r>
              <a:rPr lang="en-US" dirty="0" err="1"/>
              <a:t>Cloud</a:t>
            </a:r>
            <a:endParaRPr lang="en-US" dirty="0"/>
          </a:p>
        </p:txBody>
      </p:sp>
      <p:grpSp>
        <p:nvGrpSpPr>
          <p:cNvPr id="3" name="Group 38"/>
          <p:cNvGrpSpPr>
            <a:grpSpLocks noChangeAspect="1"/>
          </p:cNvGrpSpPr>
          <p:nvPr/>
        </p:nvGrpSpPr>
        <p:grpSpPr bwMode="auto">
          <a:xfrm>
            <a:off x="1099412" y="1879588"/>
            <a:ext cx="877252" cy="824108"/>
            <a:chOff x="-2" y="-13"/>
            <a:chExt cx="1106" cy="1039"/>
          </a:xfrm>
          <a:solidFill>
            <a:srgbClr val="545474"/>
          </a:solidFill>
        </p:grpSpPr>
        <p:sp>
          <p:nvSpPr>
            <p:cNvPr id="4" name="Freeform 39"/>
            <p:cNvSpPr>
              <a:spLocks/>
            </p:cNvSpPr>
            <p:nvPr/>
          </p:nvSpPr>
          <p:spPr bwMode="auto">
            <a:xfrm>
              <a:off x="62" y="-13"/>
              <a:ext cx="1042" cy="411"/>
            </a:xfrm>
            <a:custGeom>
              <a:avLst/>
              <a:gdLst>
                <a:gd name="T0" fmla="*/ 449 w 517"/>
                <a:gd name="T1" fmla="*/ 166 h 204"/>
                <a:gd name="T2" fmla="*/ 431 w 517"/>
                <a:gd name="T3" fmla="*/ 133 h 204"/>
                <a:gd name="T4" fmla="*/ 265 w 517"/>
                <a:gd name="T5" fmla="*/ 32 h 204"/>
                <a:gd name="T6" fmla="*/ 27 w 517"/>
                <a:gd name="T7" fmla="*/ 190 h 204"/>
                <a:gd name="T8" fmla="*/ 26 w 517"/>
                <a:gd name="T9" fmla="*/ 192 h 204"/>
                <a:gd name="T10" fmla="*/ 10 w 517"/>
                <a:gd name="T11" fmla="*/ 201 h 204"/>
                <a:gd name="T12" fmla="*/ 2 w 517"/>
                <a:gd name="T13" fmla="*/ 184 h 204"/>
                <a:gd name="T14" fmla="*/ 42 w 517"/>
                <a:gd name="T15" fmla="*/ 106 h 204"/>
                <a:gd name="T16" fmla="*/ 220 w 517"/>
                <a:gd name="T17" fmla="*/ 7 h 204"/>
                <a:gd name="T18" fmla="*/ 416 w 517"/>
                <a:gd name="T19" fmla="*/ 77 h 204"/>
                <a:gd name="T20" fmla="*/ 468 w 517"/>
                <a:gd name="T21" fmla="*/ 149 h 204"/>
                <a:gd name="T22" fmla="*/ 471 w 517"/>
                <a:gd name="T23" fmla="*/ 153 h 204"/>
                <a:gd name="T24" fmla="*/ 482 w 517"/>
                <a:gd name="T25" fmla="*/ 124 h 204"/>
                <a:gd name="T26" fmla="*/ 491 w 517"/>
                <a:gd name="T27" fmla="*/ 102 h 204"/>
                <a:gd name="T28" fmla="*/ 507 w 517"/>
                <a:gd name="T29" fmla="*/ 93 h 204"/>
                <a:gd name="T30" fmla="*/ 514 w 517"/>
                <a:gd name="T31" fmla="*/ 111 h 204"/>
                <a:gd name="T32" fmla="*/ 482 w 517"/>
                <a:gd name="T33" fmla="*/ 193 h 204"/>
                <a:gd name="T34" fmla="*/ 465 w 517"/>
                <a:gd name="T35" fmla="*/ 201 h 204"/>
                <a:gd name="T36" fmla="*/ 386 w 517"/>
                <a:gd name="T37" fmla="*/ 170 h 204"/>
                <a:gd name="T38" fmla="*/ 377 w 517"/>
                <a:gd name="T39" fmla="*/ 153 h 204"/>
                <a:gd name="T40" fmla="*/ 395 w 517"/>
                <a:gd name="T41" fmla="*/ 146 h 204"/>
                <a:gd name="T42" fmla="*/ 443 w 517"/>
                <a:gd name="T43" fmla="*/ 165 h 204"/>
                <a:gd name="T44" fmla="*/ 448 w 517"/>
                <a:gd name="T45" fmla="*/ 167 h 204"/>
                <a:gd name="T46" fmla="*/ 449 w 517"/>
                <a:gd name="T47" fmla="*/ 16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204">
                  <a:moveTo>
                    <a:pt x="449" y="166"/>
                  </a:moveTo>
                  <a:cubicBezTo>
                    <a:pt x="443" y="155"/>
                    <a:pt x="438" y="144"/>
                    <a:pt x="431" y="133"/>
                  </a:cubicBezTo>
                  <a:cubicBezTo>
                    <a:pt x="392" y="74"/>
                    <a:pt x="336" y="39"/>
                    <a:pt x="265" y="32"/>
                  </a:cubicBezTo>
                  <a:cubicBezTo>
                    <a:pt x="156" y="21"/>
                    <a:pt x="60" y="85"/>
                    <a:pt x="27" y="190"/>
                  </a:cubicBezTo>
                  <a:cubicBezTo>
                    <a:pt x="26" y="190"/>
                    <a:pt x="26" y="191"/>
                    <a:pt x="26" y="192"/>
                  </a:cubicBezTo>
                  <a:cubicBezTo>
                    <a:pt x="23" y="200"/>
                    <a:pt x="17" y="203"/>
                    <a:pt x="10" y="201"/>
                  </a:cubicBezTo>
                  <a:cubicBezTo>
                    <a:pt x="3" y="199"/>
                    <a:pt x="0" y="192"/>
                    <a:pt x="2" y="184"/>
                  </a:cubicBezTo>
                  <a:cubicBezTo>
                    <a:pt x="11" y="156"/>
                    <a:pt x="24" y="130"/>
                    <a:pt x="42" y="106"/>
                  </a:cubicBezTo>
                  <a:cubicBezTo>
                    <a:pt x="87" y="48"/>
                    <a:pt x="146" y="14"/>
                    <a:pt x="220" y="7"/>
                  </a:cubicBezTo>
                  <a:cubicBezTo>
                    <a:pt x="296" y="0"/>
                    <a:pt x="361" y="25"/>
                    <a:pt x="416" y="77"/>
                  </a:cubicBezTo>
                  <a:cubicBezTo>
                    <a:pt x="438" y="98"/>
                    <a:pt x="455" y="122"/>
                    <a:pt x="468" y="149"/>
                  </a:cubicBezTo>
                  <a:cubicBezTo>
                    <a:pt x="469" y="150"/>
                    <a:pt x="469" y="151"/>
                    <a:pt x="471" y="153"/>
                  </a:cubicBezTo>
                  <a:cubicBezTo>
                    <a:pt x="475" y="143"/>
                    <a:pt x="478" y="134"/>
                    <a:pt x="482" y="124"/>
                  </a:cubicBezTo>
                  <a:cubicBezTo>
                    <a:pt x="485" y="117"/>
                    <a:pt x="488" y="109"/>
                    <a:pt x="491" y="102"/>
                  </a:cubicBezTo>
                  <a:cubicBezTo>
                    <a:pt x="494" y="94"/>
                    <a:pt x="500" y="91"/>
                    <a:pt x="507" y="93"/>
                  </a:cubicBezTo>
                  <a:cubicBezTo>
                    <a:pt x="514" y="96"/>
                    <a:pt x="517" y="103"/>
                    <a:pt x="514" y="111"/>
                  </a:cubicBezTo>
                  <a:cubicBezTo>
                    <a:pt x="504" y="138"/>
                    <a:pt x="493" y="166"/>
                    <a:pt x="482" y="193"/>
                  </a:cubicBezTo>
                  <a:cubicBezTo>
                    <a:pt x="479" y="201"/>
                    <a:pt x="472" y="204"/>
                    <a:pt x="465" y="201"/>
                  </a:cubicBezTo>
                  <a:cubicBezTo>
                    <a:pt x="439" y="191"/>
                    <a:pt x="412" y="180"/>
                    <a:pt x="386" y="170"/>
                  </a:cubicBezTo>
                  <a:cubicBezTo>
                    <a:pt x="378" y="167"/>
                    <a:pt x="374" y="160"/>
                    <a:pt x="377" y="153"/>
                  </a:cubicBezTo>
                  <a:cubicBezTo>
                    <a:pt x="380" y="146"/>
                    <a:pt x="387" y="143"/>
                    <a:pt x="395" y="146"/>
                  </a:cubicBezTo>
                  <a:cubicBezTo>
                    <a:pt x="411" y="153"/>
                    <a:pt x="427" y="159"/>
                    <a:pt x="443" y="165"/>
                  </a:cubicBezTo>
                  <a:cubicBezTo>
                    <a:pt x="444" y="166"/>
                    <a:pt x="446" y="166"/>
                    <a:pt x="448" y="167"/>
                  </a:cubicBezTo>
                  <a:cubicBezTo>
                    <a:pt x="448" y="167"/>
                    <a:pt x="449" y="166"/>
                    <a:pt x="449" y="16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reeform 40"/>
            <p:cNvSpPr>
              <a:spLocks/>
            </p:cNvSpPr>
            <p:nvPr/>
          </p:nvSpPr>
          <p:spPr bwMode="auto">
            <a:xfrm>
              <a:off x="-2" y="605"/>
              <a:ext cx="1041" cy="421"/>
            </a:xfrm>
            <a:custGeom>
              <a:avLst/>
              <a:gdLst>
                <a:gd name="T0" fmla="*/ 46 w 517"/>
                <a:gd name="T1" fmla="*/ 51 h 209"/>
                <a:gd name="T2" fmla="*/ 26 w 517"/>
                <a:gd name="T3" fmla="*/ 102 h 209"/>
                <a:gd name="T4" fmla="*/ 19 w 517"/>
                <a:gd name="T5" fmla="*/ 111 h 209"/>
                <a:gd name="T6" fmla="*/ 6 w 517"/>
                <a:gd name="T7" fmla="*/ 109 h 209"/>
                <a:gd name="T8" fmla="*/ 2 w 517"/>
                <a:gd name="T9" fmla="*/ 97 h 209"/>
                <a:gd name="T10" fmla="*/ 6 w 517"/>
                <a:gd name="T11" fmla="*/ 86 h 209"/>
                <a:gd name="T12" fmla="*/ 34 w 517"/>
                <a:gd name="T13" fmla="*/ 12 h 209"/>
                <a:gd name="T14" fmla="*/ 52 w 517"/>
                <a:gd name="T15" fmla="*/ 4 h 209"/>
                <a:gd name="T16" fmla="*/ 131 w 517"/>
                <a:gd name="T17" fmla="*/ 35 h 209"/>
                <a:gd name="T18" fmla="*/ 140 w 517"/>
                <a:gd name="T19" fmla="*/ 45 h 209"/>
                <a:gd name="T20" fmla="*/ 123 w 517"/>
                <a:gd name="T21" fmla="*/ 58 h 209"/>
                <a:gd name="T22" fmla="*/ 73 w 517"/>
                <a:gd name="T23" fmla="*/ 39 h 209"/>
                <a:gd name="T24" fmla="*/ 69 w 517"/>
                <a:gd name="T25" fmla="*/ 37 h 209"/>
                <a:gd name="T26" fmla="*/ 67 w 517"/>
                <a:gd name="T27" fmla="*/ 38 h 209"/>
                <a:gd name="T28" fmla="*/ 85 w 517"/>
                <a:gd name="T29" fmla="*/ 70 h 209"/>
                <a:gd name="T30" fmla="*/ 296 w 517"/>
                <a:gd name="T31" fmla="*/ 172 h 209"/>
                <a:gd name="T32" fmla="*/ 490 w 517"/>
                <a:gd name="T33" fmla="*/ 15 h 209"/>
                <a:gd name="T34" fmla="*/ 491 w 517"/>
                <a:gd name="T35" fmla="*/ 12 h 209"/>
                <a:gd name="T36" fmla="*/ 507 w 517"/>
                <a:gd name="T37" fmla="*/ 3 h 209"/>
                <a:gd name="T38" fmla="*/ 515 w 517"/>
                <a:gd name="T39" fmla="*/ 20 h 209"/>
                <a:gd name="T40" fmla="*/ 485 w 517"/>
                <a:gd name="T41" fmla="*/ 84 h 209"/>
                <a:gd name="T42" fmla="*/ 315 w 517"/>
                <a:gd name="T43" fmla="*/ 195 h 209"/>
                <a:gd name="T44" fmla="*/ 88 w 517"/>
                <a:gd name="T45" fmla="*/ 114 h 209"/>
                <a:gd name="T46" fmla="*/ 48 w 517"/>
                <a:gd name="T47" fmla="*/ 55 h 209"/>
                <a:gd name="T48" fmla="*/ 46 w 517"/>
                <a:gd name="T49" fmla="*/ 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7" h="209">
                  <a:moveTo>
                    <a:pt x="46" y="51"/>
                  </a:moveTo>
                  <a:cubicBezTo>
                    <a:pt x="39" y="69"/>
                    <a:pt x="33" y="85"/>
                    <a:pt x="26" y="102"/>
                  </a:cubicBezTo>
                  <a:cubicBezTo>
                    <a:pt x="25" y="105"/>
                    <a:pt x="22" y="109"/>
                    <a:pt x="19" y="111"/>
                  </a:cubicBezTo>
                  <a:cubicBezTo>
                    <a:pt x="14" y="114"/>
                    <a:pt x="10" y="112"/>
                    <a:pt x="6" y="109"/>
                  </a:cubicBezTo>
                  <a:cubicBezTo>
                    <a:pt x="2" y="106"/>
                    <a:pt x="0" y="102"/>
                    <a:pt x="2" y="97"/>
                  </a:cubicBezTo>
                  <a:cubicBezTo>
                    <a:pt x="3" y="93"/>
                    <a:pt x="4" y="89"/>
                    <a:pt x="6" y="86"/>
                  </a:cubicBezTo>
                  <a:cubicBezTo>
                    <a:pt x="15" y="61"/>
                    <a:pt x="25" y="37"/>
                    <a:pt x="34" y="12"/>
                  </a:cubicBezTo>
                  <a:cubicBezTo>
                    <a:pt x="37" y="4"/>
                    <a:pt x="44" y="0"/>
                    <a:pt x="52" y="4"/>
                  </a:cubicBezTo>
                  <a:cubicBezTo>
                    <a:pt x="78" y="14"/>
                    <a:pt x="105" y="24"/>
                    <a:pt x="131" y="35"/>
                  </a:cubicBezTo>
                  <a:cubicBezTo>
                    <a:pt x="136" y="37"/>
                    <a:pt x="139" y="40"/>
                    <a:pt x="140" y="45"/>
                  </a:cubicBezTo>
                  <a:cubicBezTo>
                    <a:pt x="142" y="55"/>
                    <a:pt x="132" y="62"/>
                    <a:pt x="123" y="58"/>
                  </a:cubicBezTo>
                  <a:cubicBezTo>
                    <a:pt x="106" y="52"/>
                    <a:pt x="90" y="45"/>
                    <a:pt x="73" y="39"/>
                  </a:cubicBezTo>
                  <a:cubicBezTo>
                    <a:pt x="72" y="38"/>
                    <a:pt x="70" y="38"/>
                    <a:pt x="69" y="37"/>
                  </a:cubicBezTo>
                  <a:cubicBezTo>
                    <a:pt x="68" y="38"/>
                    <a:pt x="68" y="38"/>
                    <a:pt x="67" y="38"/>
                  </a:cubicBezTo>
                  <a:cubicBezTo>
                    <a:pt x="73" y="49"/>
                    <a:pt x="78" y="60"/>
                    <a:pt x="85" y="70"/>
                  </a:cubicBezTo>
                  <a:cubicBezTo>
                    <a:pt x="135" y="145"/>
                    <a:pt x="206" y="180"/>
                    <a:pt x="296" y="172"/>
                  </a:cubicBezTo>
                  <a:cubicBezTo>
                    <a:pt x="394" y="162"/>
                    <a:pt x="458" y="108"/>
                    <a:pt x="490" y="15"/>
                  </a:cubicBezTo>
                  <a:cubicBezTo>
                    <a:pt x="490" y="14"/>
                    <a:pt x="490" y="13"/>
                    <a:pt x="491" y="12"/>
                  </a:cubicBezTo>
                  <a:cubicBezTo>
                    <a:pt x="493" y="5"/>
                    <a:pt x="500" y="1"/>
                    <a:pt x="507" y="3"/>
                  </a:cubicBezTo>
                  <a:cubicBezTo>
                    <a:pt x="514" y="5"/>
                    <a:pt x="517" y="12"/>
                    <a:pt x="515" y="20"/>
                  </a:cubicBezTo>
                  <a:cubicBezTo>
                    <a:pt x="508" y="43"/>
                    <a:pt x="498" y="64"/>
                    <a:pt x="485" y="84"/>
                  </a:cubicBezTo>
                  <a:cubicBezTo>
                    <a:pt x="444" y="145"/>
                    <a:pt x="387" y="183"/>
                    <a:pt x="315" y="195"/>
                  </a:cubicBezTo>
                  <a:cubicBezTo>
                    <a:pt x="225" y="209"/>
                    <a:pt x="149" y="180"/>
                    <a:pt x="88" y="114"/>
                  </a:cubicBezTo>
                  <a:cubicBezTo>
                    <a:pt x="71" y="96"/>
                    <a:pt x="58" y="76"/>
                    <a:pt x="48" y="55"/>
                  </a:cubicBezTo>
                  <a:cubicBezTo>
                    <a:pt x="48" y="54"/>
                    <a:pt x="47" y="53"/>
                    <a:pt x="46" y="51"/>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Freeform 41"/>
            <p:cNvSpPr>
              <a:spLocks noEditPoints="1"/>
            </p:cNvSpPr>
            <p:nvPr/>
          </p:nvSpPr>
          <p:spPr bwMode="auto">
            <a:xfrm>
              <a:off x="248" y="245"/>
              <a:ext cx="522" cy="372"/>
            </a:xfrm>
            <a:custGeom>
              <a:avLst/>
              <a:gdLst>
                <a:gd name="T0" fmla="*/ 150 w 259"/>
                <a:gd name="T1" fmla="*/ 185 h 185"/>
                <a:gd name="T2" fmla="*/ 119 w 259"/>
                <a:gd name="T3" fmla="*/ 145 h 185"/>
                <a:gd name="T4" fmla="*/ 117 w 259"/>
                <a:gd name="T5" fmla="*/ 137 h 185"/>
                <a:gd name="T6" fmla="*/ 7 w 259"/>
                <a:gd name="T7" fmla="*/ 25 h 185"/>
                <a:gd name="T8" fmla="*/ 1 w 259"/>
                <a:gd name="T9" fmla="*/ 12 h 185"/>
                <a:gd name="T10" fmla="*/ 10 w 259"/>
                <a:gd name="T11" fmla="*/ 1 h 185"/>
                <a:gd name="T12" fmla="*/ 23 w 259"/>
                <a:gd name="T13" fmla="*/ 5 h 185"/>
                <a:gd name="T14" fmla="*/ 59 w 259"/>
                <a:gd name="T15" fmla="*/ 42 h 185"/>
                <a:gd name="T16" fmla="*/ 133 w 259"/>
                <a:gd name="T17" fmla="*/ 118 h 185"/>
                <a:gd name="T18" fmla="*/ 143 w 259"/>
                <a:gd name="T19" fmla="*/ 121 h 185"/>
                <a:gd name="T20" fmla="*/ 159 w 259"/>
                <a:gd name="T21" fmla="*/ 121 h 185"/>
                <a:gd name="T22" fmla="*/ 170 w 259"/>
                <a:gd name="T23" fmla="*/ 119 h 185"/>
                <a:gd name="T24" fmla="*/ 236 w 259"/>
                <a:gd name="T25" fmla="*/ 61 h 185"/>
                <a:gd name="T26" fmla="*/ 252 w 259"/>
                <a:gd name="T27" fmla="*/ 59 h 185"/>
                <a:gd name="T28" fmla="*/ 257 w 259"/>
                <a:gd name="T29" fmla="*/ 72 h 185"/>
                <a:gd name="T30" fmla="*/ 251 w 259"/>
                <a:gd name="T31" fmla="*/ 81 h 185"/>
                <a:gd name="T32" fmla="*/ 185 w 259"/>
                <a:gd name="T33" fmla="*/ 138 h 185"/>
                <a:gd name="T34" fmla="*/ 182 w 259"/>
                <a:gd name="T35" fmla="*/ 147 h 185"/>
                <a:gd name="T36" fmla="*/ 150 w 259"/>
                <a:gd name="T37" fmla="*/ 185 h 185"/>
                <a:gd name="T38" fmla="*/ 158 w 259"/>
                <a:gd name="T39" fmla="*/ 153 h 185"/>
                <a:gd name="T40" fmla="*/ 151 w 259"/>
                <a:gd name="T41" fmla="*/ 145 h 185"/>
                <a:gd name="T42" fmla="*/ 143 w 259"/>
                <a:gd name="T43" fmla="*/ 152 h 185"/>
                <a:gd name="T44" fmla="*/ 150 w 259"/>
                <a:gd name="T45" fmla="*/ 160 h 185"/>
                <a:gd name="T46" fmla="*/ 158 w 259"/>
                <a:gd name="T47" fmla="*/ 15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9" h="185">
                  <a:moveTo>
                    <a:pt x="150" y="185"/>
                  </a:moveTo>
                  <a:cubicBezTo>
                    <a:pt x="131" y="185"/>
                    <a:pt x="114" y="163"/>
                    <a:pt x="119" y="145"/>
                  </a:cubicBezTo>
                  <a:cubicBezTo>
                    <a:pt x="120" y="141"/>
                    <a:pt x="119" y="139"/>
                    <a:pt x="117" y="137"/>
                  </a:cubicBezTo>
                  <a:cubicBezTo>
                    <a:pt x="80" y="100"/>
                    <a:pt x="44" y="62"/>
                    <a:pt x="7" y="25"/>
                  </a:cubicBezTo>
                  <a:cubicBezTo>
                    <a:pt x="4" y="21"/>
                    <a:pt x="0" y="17"/>
                    <a:pt x="1" y="12"/>
                  </a:cubicBezTo>
                  <a:cubicBezTo>
                    <a:pt x="2" y="7"/>
                    <a:pt x="5" y="3"/>
                    <a:pt x="10" y="1"/>
                  </a:cubicBezTo>
                  <a:cubicBezTo>
                    <a:pt x="15" y="0"/>
                    <a:pt x="20" y="1"/>
                    <a:pt x="23" y="5"/>
                  </a:cubicBezTo>
                  <a:cubicBezTo>
                    <a:pt x="35" y="18"/>
                    <a:pt x="47" y="30"/>
                    <a:pt x="59" y="42"/>
                  </a:cubicBezTo>
                  <a:cubicBezTo>
                    <a:pt x="84" y="68"/>
                    <a:pt x="109" y="93"/>
                    <a:pt x="133" y="118"/>
                  </a:cubicBezTo>
                  <a:cubicBezTo>
                    <a:pt x="136" y="121"/>
                    <a:pt x="138" y="122"/>
                    <a:pt x="143" y="121"/>
                  </a:cubicBezTo>
                  <a:cubicBezTo>
                    <a:pt x="148" y="120"/>
                    <a:pt x="154" y="120"/>
                    <a:pt x="159" y="121"/>
                  </a:cubicBezTo>
                  <a:cubicBezTo>
                    <a:pt x="163" y="123"/>
                    <a:pt x="166" y="122"/>
                    <a:pt x="170" y="119"/>
                  </a:cubicBezTo>
                  <a:cubicBezTo>
                    <a:pt x="192" y="99"/>
                    <a:pt x="214" y="80"/>
                    <a:pt x="236" y="61"/>
                  </a:cubicBezTo>
                  <a:cubicBezTo>
                    <a:pt x="241" y="57"/>
                    <a:pt x="247" y="56"/>
                    <a:pt x="252" y="59"/>
                  </a:cubicBezTo>
                  <a:cubicBezTo>
                    <a:pt x="256" y="62"/>
                    <a:pt x="259" y="67"/>
                    <a:pt x="257" y="72"/>
                  </a:cubicBezTo>
                  <a:cubicBezTo>
                    <a:pt x="256" y="76"/>
                    <a:pt x="254" y="79"/>
                    <a:pt x="251" y="81"/>
                  </a:cubicBezTo>
                  <a:cubicBezTo>
                    <a:pt x="229" y="100"/>
                    <a:pt x="207" y="119"/>
                    <a:pt x="185" y="138"/>
                  </a:cubicBezTo>
                  <a:cubicBezTo>
                    <a:pt x="183" y="140"/>
                    <a:pt x="181" y="142"/>
                    <a:pt x="182" y="147"/>
                  </a:cubicBezTo>
                  <a:cubicBezTo>
                    <a:pt x="186" y="165"/>
                    <a:pt x="169" y="185"/>
                    <a:pt x="150" y="185"/>
                  </a:cubicBezTo>
                  <a:close/>
                  <a:moveTo>
                    <a:pt x="158" y="153"/>
                  </a:moveTo>
                  <a:cubicBezTo>
                    <a:pt x="158" y="148"/>
                    <a:pt x="156" y="145"/>
                    <a:pt x="151" y="145"/>
                  </a:cubicBezTo>
                  <a:cubicBezTo>
                    <a:pt x="146" y="144"/>
                    <a:pt x="143" y="147"/>
                    <a:pt x="143" y="152"/>
                  </a:cubicBezTo>
                  <a:cubicBezTo>
                    <a:pt x="143" y="157"/>
                    <a:pt x="145" y="160"/>
                    <a:pt x="150" y="160"/>
                  </a:cubicBezTo>
                  <a:cubicBezTo>
                    <a:pt x="156" y="160"/>
                    <a:pt x="158" y="158"/>
                    <a:pt x="158" y="153"/>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 name="Freeform 34"/>
          <p:cNvSpPr>
            <a:spLocks noEditPoints="1"/>
          </p:cNvSpPr>
          <p:nvPr/>
        </p:nvSpPr>
        <p:spPr bwMode="auto">
          <a:xfrm>
            <a:off x="1099412" y="4778292"/>
            <a:ext cx="812403" cy="625641"/>
          </a:xfrm>
          <a:custGeom>
            <a:avLst/>
            <a:gdLst>
              <a:gd name="T0" fmla="*/ 0 w 1957"/>
              <a:gd name="T1" fmla="*/ 1508 h 1508"/>
              <a:gd name="T2" fmla="*/ 0 w 1957"/>
              <a:gd name="T3" fmla="*/ 0 h 1508"/>
              <a:gd name="T4" fmla="*/ 1957 w 1957"/>
              <a:gd name="T5" fmla="*/ 0 h 1508"/>
              <a:gd name="T6" fmla="*/ 1957 w 1957"/>
              <a:gd name="T7" fmla="*/ 1508 h 1508"/>
              <a:gd name="T8" fmla="*/ 0 w 1957"/>
              <a:gd name="T9" fmla="*/ 1508 h 1508"/>
              <a:gd name="T10" fmla="*/ 1910 w 1957"/>
              <a:gd name="T11" fmla="*/ 327 h 1508"/>
              <a:gd name="T12" fmla="*/ 48 w 1957"/>
              <a:gd name="T13" fmla="*/ 327 h 1508"/>
              <a:gd name="T14" fmla="*/ 48 w 1957"/>
              <a:gd name="T15" fmla="*/ 1457 h 1508"/>
              <a:gd name="T16" fmla="*/ 1910 w 1957"/>
              <a:gd name="T17" fmla="*/ 1457 h 1508"/>
              <a:gd name="T18" fmla="*/ 1910 w 1957"/>
              <a:gd name="T19" fmla="*/ 327 h 1508"/>
              <a:gd name="T20" fmla="*/ 1823 w 1957"/>
              <a:gd name="T21" fmla="*/ 84 h 1508"/>
              <a:gd name="T22" fmla="*/ 1805 w 1957"/>
              <a:gd name="T23" fmla="*/ 83 h 1508"/>
              <a:gd name="T24" fmla="*/ 1349 w 1957"/>
              <a:gd name="T25" fmla="*/ 83 h 1508"/>
              <a:gd name="T26" fmla="*/ 863 w 1957"/>
              <a:gd name="T27" fmla="*/ 82 h 1508"/>
              <a:gd name="T28" fmla="*/ 844 w 1957"/>
              <a:gd name="T29" fmla="*/ 101 h 1508"/>
              <a:gd name="T30" fmla="*/ 844 w 1957"/>
              <a:gd name="T31" fmla="*/ 169 h 1508"/>
              <a:gd name="T32" fmla="*/ 844 w 1957"/>
              <a:gd name="T33" fmla="*/ 261 h 1508"/>
              <a:gd name="T34" fmla="*/ 1823 w 1957"/>
              <a:gd name="T35" fmla="*/ 261 h 1508"/>
              <a:gd name="T36" fmla="*/ 1823 w 1957"/>
              <a:gd name="T37" fmla="*/ 84 h 1508"/>
              <a:gd name="T38" fmla="*/ 295 w 1957"/>
              <a:gd name="T39" fmla="*/ 103 h 1508"/>
              <a:gd name="T40" fmla="*/ 122 w 1957"/>
              <a:gd name="T41" fmla="*/ 103 h 1508"/>
              <a:gd name="T42" fmla="*/ 122 w 1957"/>
              <a:gd name="T43" fmla="*/ 252 h 1508"/>
              <a:gd name="T44" fmla="*/ 295 w 1957"/>
              <a:gd name="T45" fmla="*/ 252 h 1508"/>
              <a:gd name="T46" fmla="*/ 295 w 1957"/>
              <a:gd name="T47" fmla="*/ 103 h 1508"/>
              <a:gd name="T48" fmla="*/ 530 w 1957"/>
              <a:gd name="T49" fmla="*/ 103 h 1508"/>
              <a:gd name="T50" fmla="*/ 357 w 1957"/>
              <a:gd name="T51" fmla="*/ 103 h 1508"/>
              <a:gd name="T52" fmla="*/ 357 w 1957"/>
              <a:gd name="T53" fmla="*/ 252 h 1508"/>
              <a:gd name="T54" fmla="*/ 530 w 1957"/>
              <a:gd name="T55" fmla="*/ 252 h 1508"/>
              <a:gd name="T56" fmla="*/ 530 w 1957"/>
              <a:gd name="T57" fmla="*/ 10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7" h="1508">
                <a:moveTo>
                  <a:pt x="0" y="1508"/>
                </a:moveTo>
                <a:cubicBezTo>
                  <a:pt x="0" y="1004"/>
                  <a:pt x="0" y="503"/>
                  <a:pt x="0" y="0"/>
                </a:cubicBezTo>
                <a:cubicBezTo>
                  <a:pt x="653" y="0"/>
                  <a:pt x="1305" y="0"/>
                  <a:pt x="1957" y="0"/>
                </a:cubicBezTo>
                <a:cubicBezTo>
                  <a:pt x="1957" y="503"/>
                  <a:pt x="1957" y="1005"/>
                  <a:pt x="1957" y="1508"/>
                </a:cubicBezTo>
                <a:cubicBezTo>
                  <a:pt x="1305" y="1508"/>
                  <a:pt x="653" y="1508"/>
                  <a:pt x="0" y="1508"/>
                </a:cubicBezTo>
                <a:close/>
                <a:moveTo>
                  <a:pt x="1910" y="327"/>
                </a:moveTo>
                <a:cubicBezTo>
                  <a:pt x="1288" y="327"/>
                  <a:pt x="668" y="327"/>
                  <a:pt x="48" y="327"/>
                </a:cubicBezTo>
                <a:cubicBezTo>
                  <a:pt x="48" y="705"/>
                  <a:pt x="48" y="1081"/>
                  <a:pt x="48" y="1457"/>
                </a:cubicBezTo>
                <a:cubicBezTo>
                  <a:pt x="669" y="1457"/>
                  <a:pt x="1289" y="1457"/>
                  <a:pt x="1910" y="1457"/>
                </a:cubicBezTo>
                <a:cubicBezTo>
                  <a:pt x="1910" y="1080"/>
                  <a:pt x="1910" y="705"/>
                  <a:pt x="1910" y="327"/>
                </a:cubicBezTo>
                <a:close/>
                <a:moveTo>
                  <a:pt x="1823" y="84"/>
                </a:moveTo>
                <a:cubicBezTo>
                  <a:pt x="1815" y="83"/>
                  <a:pt x="1810" y="83"/>
                  <a:pt x="1805" y="83"/>
                </a:cubicBezTo>
                <a:cubicBezTo>
                  <a:pt x="1653" y="83"/>
                  <a:pt x="1501" y="83"/>
                  <a:pt x="1349" y="83"/>
                </a:cubicBezTo>
                <a:cubicBezTo>
                  <a:pt x="1187" y="83"/>
                  <a:pt x="1025" y="83"/>
                  <a:pt x="863" y="82"/>
                </a:cubicBezTo>
                <a:cubicBezTo>
                  <a:pt x="849" y="82"/>
                  <a:pt x="843" y="86"/>
                  <a:pt x="844" y="101"/>
                </a:cubicBezTo>
                <a:cubicBezTo>
                  <a:pt x="845" y="124"/>
                  <a:pt x="844" y="147"/>
                  <a:pt x="844" y="169"/>
                </a:cubicBezTo>
                <a:cubicBezTo>
                  <a:pt x="844" y="200"/>
                  <a:pt x="844" y="230"/>
                  <a:pt x="844" y="261"/>
                </a:cubicBezTo>
                <a:cubicBezTo>
                  <a:pt x="1172" y="261"/>
                  <a:pt x="1497" y="261"/>
                  <a:pt x="1823" y="261"/>
                </a:cubicBezTo>
                <a:cubicBezTo>
                  <a:pt x="1823" y="201"/>
                  <a:pt x="1823" y="144"/>
                  <a:pt x="1823" y="84"/>
                </a:cubicBezTo>
                <a:close/>
                <a:moveTo>
                  <a:pt x="295" y="103"/>
                </a:moveTo>
                <a:cubicBezTo>
                  <a:pt x="236" y="103"/>
                  <a:pt x="179" y="103"/>
                  <a:pt x="122" y="103"/>
                </a:cubicBezTo>
                <a:cubicBezTo>
                  <a:pt x="122" y="154"/>
                  <a:pt x="122" y="203"/>
                  <a:pt x="122" y="252"/>
                </a:cubicBezTo>
                <a:cubicBezTo>
                  <a:pt x="180" y="252"/>
                  <a:pt x="237" y="252"/>
                  <a:pt x="295" y="252"/>
                </a:cubicBezTo>
                <a:cubicBezTo>
                  <a:pt x="295" y="202"/>
                  <a:pt x="295" y="153"/>
                  <a:pt x="295" y="103"/>
                </a:cubicBezTo>
                <a:close/>
                <a:moveTo>
                  <a:pt x="530" y="103"/>
                </a:moveTo>
                <a:cubicBezTo>
                  <a:pt x="471" y="103"/>
                  <a:pt x="414" y="103"/>
                  <a:pt x="357" y="103"/>
                </a:cubicBezTo>
                <a:cubicBezTo>
                  <a:pt x="357" y="154"/>
                  <a:pt x="357" y="203"/>
                  <a:pt x="357" y="252"/>
                </a:cubicBezTo>
                <a:cubicBezTo>
                  <a:pt x="416" y="252"/>
                  <a:pt x="473" y="252"/>
                  <a:pt x="530" y="252"/>
                </a:cubicBezTo>
                <a:cubicBezTo>
                  <a:pt x="530" y="202"/>
                  <a:pt x="530" y="153"/>
                  <a:pt x="530" y="103"/>
                </a:cubicBezTo>
                <a:close/>
              </a:path>
            </a:pathLst>
          </a:custGeom>
          <a:solidFill>
            <a:srgbClr val="54547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Freeform 10"/>
          <p:cNvSpPr>
            <a:spLocks noEditPoints="1"/>
          </p:cNvSpPr>
          <p:nvPr/>
        </p:nvSpPr>
        <p:spPr bwMode="auto">
          <a:xfrm>
            <a:off x="6351484" y="3312807"/>
            <a:ext cx="702488" cy="661827"/>
          </a:xfrm>
          <a:custGeom>
            <a:avLst/>
            <a:gdLst>
              <a:gd name="T0" fmla="*/ 313 w 402"/>
              <a:gd name="T1" fmla="*/ 348 h 379"/>
              <a:gd name="T2" fmla="*/ 131 w 402"/>
              <a:gd name="T3" fmla="*/ 378 h 379"/>
              <a:gd name="T4" fmla="*/ 93 w 402"/>
              <a:gd name="T5" fmla="*/ 319 h 379"/>
              <a:gd name="T6" fmla="*/ 11 w 402"/>
              <a:gd name="T7" fmla="*/ 319 h 379"/>
              <a:gd name="T8" fmla="*/ 1 w 402"/>
              <a:gd name="T9" fmla="*/ 212 h 379"/>
              <a:gd name="T10" fmla="*/ 51 w 402"/>
              <a:gd name="T11" fmla="*/ 1 h 379"/>
              <a:gd name="T12" fmla="*/ 184 w 402"/>
              <a:gd name="T13" fmla="*/ 35 h 379"/>
              <a:gd name="T14" fmla="*/ 285 w 402"/>
              <a:gd name="T15" fmla="*/ 38 h 379"/>
              <a:gd name="T16" fmla="*/ 354 w 402"/>
              <a:gd name="T17" fmla="*/ 49 h 379"/>
              <a:gd name="T18" fmla="*/ 354 w 402"/>
              <a:gd name="T19" fmla="*/ 98 h 379"/>
              <a:gd name="T20" fmla="*/ 391 w 402"/>
              <a:gd name="T21" fmla="*/ 98 h 379"/>
              <a:gd name="T22" fmla="*/ 397 w 402"/>
              <a:gd name="T23" fmla="*/ 125 h 379"/>
              <a:gd name="T24" fmla="*/ 343 w 402"/>
              <a:gd name="T25" fmla="*/ 319 h 379"/>
              <a:gd name="T26" fmla="*/ 303 w 402"/>
              <a:gd name="T27" fmla="*/ 319 h 379"/>
              <a:gd name="T28" fmla="*/ 339 w 402"/>
              <a:gd name="T29" fmla="*/ 115 h 379"/>
              <a:gd name="T30" fmla="*/ 62 w 402"/>
              <a:gd name="T31" fmla="*/ 120 h 379"/>
              <a:gd name="T32" fmla="*/ 20 w 402"/>
              <a:gd name="T33" fmla="*/ 301 h 379"/>
              <a:gd name="T34" fmla="*/ 106 w 402"/>
              <a:gd name="T35" fmla="*/ 302 h 379"/>
              <a:gd name="T36" fmla="*/ 151 w 402"/>
              <a:gd name="T37" fmla="*/ 269 h 379"/>
              <a:gd name="T38" fmla="*/ 206 w 402"/>
              <a:gd name="T39" fmla="*/ 241 h 379"/>
              <a:gd name="T40" fmla="*/ 285 w 402"/>
              <a:gd name="T41" fmla="*/ 302 h 379"/>
              <a:gd name="T42" fmla="*/ 340 w 402"/>
              <a:gd name="T43" fmla="*/ 297 h 379"/>
              <a:gd name="T44" fmla="*/ 382 w 402"/>
              <a:gd name="T45" fmla="*/ 115 h 379"/>
              <a:gd name="T46" fmla="*/ 18 w 402"/>
              <a:gd name="T47" fmla="*/ 235 h 379"/>
              <a:gd name="T48" fmla="*/ 48 w 402"/>
              <a:gd name="T49" fmla="*/ 108 h 379"/>
              <a:gd name="T50" fmla="*/ 332 w 402"/>
              <a:gd name="T51" fmla="*/ 98 h 379"/>
              <a:gd name="T52" fmla="*/ 337 w 402"/>
              <a:gd name="T53" fmla="*/ 55 h 379"/>
              <a:gd name="T54" fmla="*/ 180 w 402"/>
              <a:gd name="T55" fmla="*/ 55 h 379"/>
              <a:gd name="T56" fmla="*/ 142 w 402"/>
              <a:gd name="T57" fmla="*/ 18 h 379"/>
              <a:gd name="T58" fmla="*/ 18 w 402"/>
              <a:gd name="T59" fmla="*/ 39 h 379"/>
              <a:gd name="T60" fmla="*/ 17 w 402"/>
              <a:gd name="T61" fmla="*/ 193 h 379"/>
              <a:gd name="T62" fmla="*/ 205 w 402"/>
              <a:gd name="T63" fmla="*/ 361 h 379"/>
              <a:gd name="T64" fmla="*/ 279 w 402"/>
              <a:gd name="T65" fmla="*/ 361 h 379"/>
              <a:gd name="T66" fmla="*/ 274 w 402"/>
              <a:gd name="T67" fmla="*/ 325 h 379"/>
              <a:gd name="T68" fmla="*/ 262 w 402"/>
              <a:gd name="T69" fmla="*/ 299 h 379"/>
              <a:gd name="T70" fmla="*/ 167 w 402"/>
              <a:gd name="T71" fmla="*/ 284 h 379"/>
              <a:gd name="T72" fmla="*/ 137 w 402"/>
              <a:gd name="T73" fmla="*/ 288 h 379"/>
              <a:gd name="T74" fmla="*/ 125 w 402"/>
              <a:gd name="T75" fmla="*/ 313 h 379"/>
              <a:gd name="T76" fmla="*/ 131 w 402"/>
              <a:gd name="T77" fmla="*/ 36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379">
                <a:moveTo>
                  <a:pt x="303" y="319"/>
                </a:moveTo>
                <a:cubicBezTo>
                  <a:pt x="310" y="328"/>
                  <a:pt x="314" y="337"/>
                  <a:pt x="313" y="348"/>
                </a:cubicBezTo>
                <a:cubicBezTo>
                  <a:pt x="311" y="363"/>
                  <a:pt x="294" y="379"/>
                  <a:pt x="279" y="379"/>
                </a:cubicBezTo>
                <a:cubicBezTo>
                  <a:pt x="230" y="378"/>
                  <a:pt x="180" y="378"/>
                  <a:pt x="131" y="378"/>
                </a:cubicBezTo>
                <a:cubicBezTo>
                  <a:pt x="106" y="378"/>
                  <a:pt x="81" y="351"/>
                  <a:pt x="92" y="322"/>
                </a:cubicBezTo>
                <a:cubicBezTo>
                  <a:pt x="93" y="321"/>
                  <a:pt x="93" y="320"/>
                  <a:pt x="93" y="319"/>
                </a:cubicBezTo>
                <a:cubicBezTo>
                  <a:pt x="91" y="319"/>
                  <a:pt x="90" y="319"/>
                  <a:pt x="88" y="319"/>
                </a:cubicBezTo>
                <a:cubicBezTo>
                  <a:pt x="62" y="319"/>
                  <a:pt x="36" y="319"/>
                  <a:pt x="11" y="319"/>
                </a:cubicBezTo>
                <a:cubicBezTo>
                  <a:pt x="4" y="319"/>
                  <a:pt x="1" y="315"/>
                  <a:pt x="1" y="308"/>
                </a:cubicBezTo>
                <a:cubicBezTo>
                  <a:pt x="1" y="276"/>
                  <a:pt x="1" y="244"/>
                  <a:pt x="1" y="212"/>
                </a:cubicBezTo>
                <a:cubicBezTo>
                  <a:pt x="1" y="158"/>
                  <a:pt x="2" y="105"/>
                  <a:pt x="0" y="52"/>
                </a:cubicBezTo>
                <a:cubicBezTo>
                  <a:pt x="0" y="23"/>
                  <a:pt x="23" y="0"/>
                  <a:pt x="51" y="1"/>
                </a:cubicBezTo>
                <a:cubicBezTo>
                  <a:pt x="79" y="3"/>
                  <a:pt x="107" y="2"/>
                  <a:pt x="135" y="2"/>
                </a:cubicBezTo>
                <a:cubicBezTo>
                  <a:pt x="160" y="2"/>
                  <a:pt x="175" y="12"/>
                  <a:pt x="184" y="35"/>
                </a:cubicBezTo>
                <a:cubicBezTo>
                  <a:pt x="185" y="38"/>
                  <a:pt x="187" y="38"/>
                  <a:pt x="189" y="38"/>
                </a:cubicBezTo>
                <a:cubicBezTo>
                  <a:pt x="221" y="38"/>
                  <a:pt x="253" y="38"/>
                  <a:pt x="285" y="38"/>
                </a:cubicBezTo>
                <a:cubicBezTo>
                  <a:pt x="304" y="38"/>
                  <a:pt x="324" y="38"/>
                  <a:pt x="343" y="38"/>
                </a:cubicBezTo>
                <a:cubicBezTo>
                  <a:pt x="351" y="38"/>
                  <a:pt x="354" y="41"/>
                  <a:pt x="354" y="49"/>
                </a:cubicBezTo>
                <a:cubicBezTo>
                  <a:pt x="354" y="63"/>
                  <a:pt x="354" y="78"/>
                  <a:pt x="354" y="93"/>
                </a:cubicBezTo>
                <a:cubicBezTo>
                  <a:pt x="354" y="94"/>
                  <a:pt x="354" y="96"/>
                  <a:pt x="354" y="98"/>
                </a:cubicBezTo>
                <a:cubicBezTo>
                  <a:pt x="365" y="98"/>
                  <a:pt x="375" y="98"/>
                  <a:pt x="386" y="98"/>
                </a:cubicBezTo>
                <a:cubicBezTo>
                  <a:pt x="387" y="98"/>
                  <a:pt x="389" y="98"/>
                  <a:pt x="391" y="98"/>
                </a:cubicBezTo>
                <a:cubicBezTo>
                  <a:pt x="399" y="98"/>
                  <a:pt x="402" y="103"/>
                  <a:pt x="401" y="111"/>
                </a:cubicBezTo>
                <a:cubicBezTo>
                  <a:pt x="399" y="115"/>
                  <a:pt x="398" y="120"/>
                  <a:pt x="397" y="125"/>
                </a:cubicBezTo>
                <a:cubicBezTo>
                  <a:pt x="383" y="187"/>
                  <a:pt x="368" y="249"/>
                  <a:pt x="354" y="310"/>
                </a:cubicBezTo>
                <a:cubicBezTo>
                  <a:pt x="352" y="317"/>
                  <a:pt x="350" y="319"/>
                  <a:pt x="343" y="319"/>
                </a:cubicBezTo>
                <a:cubicBezTo>
                  <a:pt x="332" y="319"/>
                  <a:pt x="320" y="319"/>
                  <a:pt x="309" y="319"/>
                </a:cubicBezTo>
                <a:cubicBezTo>
                  <a:pt x="307" y="319"/>
                  <a:pt x="305" y="319"/>
                  <a:pt x="303" y="319"/>
                </a:cubicBezTo>
                <a:close/>
                <a:moveTo>
                  <a:pt x="382" y="115"/>
                </a:moveTo>
                <a:cubicBezTo>
                  <a:pt x="367" y="115"/>
                  <a:pt x="353" y="115"/>
                  <a:pt x="339" y="115"/>
                </a:cubicBezTo>
                <a:cubicBezTo>
                  <a:pt x="249" y="115"/>
                  <a:pt x="159" y="115"/>
                  <a:pt x="69" y="115"/>
                </a:cubicBezTo>
                <a:cubicBezTo>
                  <a:pt x="65" y="115"/>
                  <a:pt x="63" y="116"/>
                  <a:pt x="62" y="120"/>
                </a:cubicBezTo>
                <a:cubicBezTo>
                  <a:pt x="50" y="174"/>
                  <a:pt x="37" y="229"/>
                  <a:pt x="24" y="284"/>
                </a:cubicBezTo>
                <a:cubicBezTo>
                  <a:pt x="23" y="290"/>
                  <a:pt x="22" y="296"/>
                  <a:pt x="20" y="301"/>
                </a:cubicBezTo>
                <a:cubicBezTo>
                  <a:pt x="21" y="302"/>
                  <a:pt x="21" y="302"/>
                  <a:pt x="22" y="302"/>
                </a:cubicBezTo>
                <a:cubicBezTo>
                  <a:pt x="50" y="302"/>
                  <a:pt x="78" y="302"/>
                  <a:pt x="106" y="302"/>
                </a:cubicBezTo>
                <a:cubicBezTo>
                  <a:pt x="111" y="302"/>
                  <a:pt x="115" y="298"/>
                  <a:pt x="116" y="293"/>
                </a:cubicBezTo>
                <a:cubicBezTo>
                  <a:pt x="119" y="277"/>
                  <a:pt x="136" y="265"/>
                  <a:pt x="151" y="269"/>
                </a:cubicBezTo>
                <a:cubicBezTo>
                  <a:pt x="154" y="270"/>
                  <a:pt x="156" y="269"/>
                  <a:pt x="157" y="267"/>
                </a:cubicBezTo>
                <a:cubicBezTo>
                  <a:pt x="170" y="252"/>
                  <a:pt x="186" y="243"/>
                  <a:pt x="206" y="241"/>
                </a:cubicBezTo>
                <a:cubicBezTo>
                  <a:pt x="240" y="239"/>
                  <a:pt x="272" y="263"/>
                  <a:pt x="279" y="297"/>
                </a:cubicBezTo>
                <a:cubicBezTo>
                  <a:pt x="279" y="301"/>
                  <a:pt x="281" y="302"/>
                  <a:pt x="285" y="302"/>
                </a:cubicBezTo>
                <a:cubicBezTo>
                  <a:pt x="301" y="302"/>
                  <a:pt x="317" y="302"/>
                  <a:pt x="334" y="302"/>
                </a:cubicBezTo>
                <a:cubicBezTo>
                  <a:pt x="338" y="302"/>
                  <a:pt x="339" y="301"/>
                  <a:pt x="340" y="297"/>
                </a:cubicBezTo>
                <a:cubicBezTo>
                  <a:pt x="351" y="250"/>
                  <a:pt x="362" y="204"/>
                  <a:pt x="373" y="157"/>
                </a:cubicBezTo>
                <a:cubicBezTo>
                  <a:pt x="376" y="143"/>
                  <a:pt x="379" y="129"/>
                  <a:pt x="382" y="115"/>
                </a:cubicBezTo>
                <a:close/>
                <a:moveTo>
                  <a:pt x="17" y="235"/>
                </a:moveTo>
                <a:cubicBezTo>
                  <a:pt x="17" y="235"/>
                  <a:pt x="18" y="235"/>
                  <a:pt x="18" y="235"/>
                </a:cubicBezTo>
                <a:cubicBezTo>
                  <a:pt x="18" y="234"/>
                  <a:pt x="18" y="234"/>
                  <a:pt x="19" y="233"/>
                </a:cubicBezTo>
                <a:cubicBezTo>
                  <a:pt x="28" y="192"/>
                  <a:pt x="38" y="150"/>
                  <a:pt x="48" y="108"/>
                </a:cubicBezTo>
                <a:cubicBezTo>
                  <a:pt x="50" y="100"/>
                  <a:pt x="52" y="98"/>
                  <a:pt x="61" y="98"/>
                </a:cubicBezTo>
                <a:cubicBezTo>
                  <a:pt x="151" y="98"/>
                  <a:pt x="242" y="98"/>
                  <a:pt x="332" y="98"/>
                </a:cubicBezTo>
                <a:cubicBezTo>
                  <a:pt x="334" y="98"/>
                  <a:pt x="335" y="98"/>
                  <a:pt x="337" y="98"/>
                </a:cubicBezTo>
                <a:cubicBezTo>
                  <a:pt x="337" y="83"/>
                  <a:pt x="337" y="69"/>
                  <a:pt x="337" y="55"/>
                </a:cubicBezTo>
                <a:cubicBezTo>
                  <a:pt x="335" y="55"/>
                  <a:pt x="333" y="55"/>
                  <a:pt x="331" y="55"/>
                </a:cubicBezTo>
                <a:cubicBezTo>
                  <a:pt x="281" y="55"/>
                  <a:pt x="231" y="55"/>
                  <a:pt x="180" y="55"/>
                </a:cubicBezTo>
                <a:cubicBezTo>
                  <a:pt x="172" y="55"/>
                  <a:pt x="169" y="52"/>
                  <a:pt x="169" y="44"/>
                </a:cubicBezTo>
                <a:cubicBezTo>
                  <a:pt x="168" y="29"/>
                  <a:pt x="157" y="18"/>
                  <a:pt x="142" y="18"/>
                </a:cubicBezTo>
                <a:cubicBezTo>
                  <a:pt x="110" y="18"/>
                  <a:pt x="77" y="18"/>
                  <a:pt x="44" y="18"/>
                </a:cubicBezTo>
                <a:cubicBezTo>
                  <a:pt x="31" y="18"/>
                  <a:pt x="21" y="26"/>
                  <a:pt x="18" y="39"/>
                </a:cubicBezTo>
                <a:cubicBezTo>
                  <a:pt x="17" y="42"/>
                  <a:pt x="17" y="46"/>
                  <a:pt x="17" y="50"/>
                </a:cubicBezTo>
                <a:cubicBezTo>
                  <a:pt x="17" y="97"/>
                  <a:pt x="17" y="145"/>
                  <a:pt x="17" y="193"/>
                </a:cubicBezTo>
                <a:cubicBezTo>
                  <a:pt x="17" y="207"/>
                  <a:pt x="17" y="221"/>
                  <a:pt x="17" y="235"/>
                </a:cubicBezTo>
                <a:close/>
                <a:moveTo>
                  <a:pt x="205" y="361"/>
                </a:moveTo>
                <a:cubicBezTo>
                  <a:pt x="205" y="361"/>
                  <a:pt x="205" y="361"/>
                  <a:pt x="205" y="361"/>
                </a:cubicBezTo>
                <a:cubicBezTo>
                  <a:pt x="230" y="361"/>
                  <a:pt x="255" y="361"/>
                  <a:pt x="279" y="361"/>
                </a:cubicBezTo>
                <a:cubicBezTo>
                  <a:pt x="287" y="361"/>
                  <a:pt x="293" y="358"/>
                  <a:pt x="295" y="351"/>
                </a:cubicBezTo>
                <a:cubicBezTo>
                  <a:pt x="301" y="336"/>
                  <a:pt x="290" y="322"/>
                  <a:pt x="274" y="325"/>
                </a:cubicBezTo>
                <a:cubicBezTo>
                  <a:pt x="265" y="326"/>
                  <a:pt x="262" y="323"/>
                  <a:pt x="262" y="314"/>
                </a:cubicBezTo>
                <a:cubicBezTo>
                  <a:pt x="262" y="309"/>
                  <a:pt x="263" y="304"/>
                  <a:pt x="262" y="299"/>
                </a:cubicBezTo>
                <a:cubicBezTo>
                  <a:pt x="257" y="277"/>
                  <a:pt x="242" y="262"/>
                  <a:pt x="221" y="259"/>
                </a:cubicBezTo>
                <a:cubicBezTo>
                  <a:pt x="198" y="255"/>
                  <a:pt x="178" y="265"/>
                  <a:pt x="167" y="284"/>
                </a:cubicBezTo>
                <a:cubicBezTo>
                  <a:pt x="163" y="292"/>
                  <a:pt x="159" y="293"/>
                  <a:pt x="152" y="287"/>
                </a:cubicBezTo>
                <a:cubicBezTo>
                  <a:pt x="148" y="285"/>
                  <a:pt x="141" y="285"/>
                  <a:pt x="137" y="288"/>
                </a:cubicBezTo>
                <a:cubicBezTo>
                  <a:pt x="134" y="291"/>
                  <a:pt x="132" y="294"/>
                  <a:pt x="133" y="299"/>
                </a:cubicBezTo>
                <a:cubicBezTo>
                  <a:pt x="136" y="308"/>
                  <a:pt x="134" y="310"/>
                  <a:pt x="125" y="313"/>
                </a:cubicBezTo>
                <a:cubicBezTo>
                  <a:pt x="119" y="315"/>
                  <a:pt x="113" y="317"/>
                  <a:pt x="109" y="323"/>
                </a:cubicBezTo>
                <a:cubicBezTo>
                  <a:pt x="101" y="338"/>
                  <a:pt x="107" y="361"/>
                  <a:pt x="131" y="361"/>
                </a:cubicBezTo>
                <a:cubicBezTo>
                  <a:pt x="156" y="361"/>
                  <a:pt x="181" y="361"/>
                  <a:pt x="205" y="361"/>
                </a:cubicBezTo>
                <a:close/>
              </a:path>
            </a:pathLst>
          </a:custGeom>
          <a:solidFill>
            <a:srgbClr val="54547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9" name="Group 4"/>
          <p:cNvGrpSpPr>
            <a:grpSpLocks noChangeAspect="1"/>
          </p:cNvGrpSpPr>
          <p:nvPr/>
        </p:nvGrpSpPr>
        <p:grpSpPr bwMode="auto">
          <a:xfrm>
            <a:off x="6325268" y="1849852"/>
            <a:ext cx="820278" cy="777968"/>
            <a:chOff x="0" y="3"/>
            <a:chExt cx="4110" cy="3898"/>
          </a:xfrm>
          <a:solidFill>
            <a:srgbClr val="545474"/>
          </a:solidFill>
        </p:grpSpPr>
        <p:sp>
          <p:nvSpPr>
            <p:cNvPr id="10" name="Freeform 5"/>
            <p:cNvSpPr>
              <a:spLocks noEditPoints="1"/>
            </p:cNvSpPr>
            <p:nvPr/>
          </p:nvSpPr>
          <p:spPr bwMode="auto">
            <a:xfrm>
              <a:off x="0" y="3"/>
              <a:ext cx="4110" cy="3898"/>
            </a:xfrm>
            <a:custGeom>
              <a:avLst/>
              <a:gdLst>
                <a:gd name="T0" fmla="*/ 2008 w 2048"/>
                <a:gd name="T1" fmla="*/ 760 h 1944"/>
                <a:gd name="T2" fmla="*/ 1746 w 2048"/>
                <a:gd name="T3" fmla="*/ 517 h 1944"/>
                <a:gd name="T4" fmla="*/ 1524 w 2048"/>
                <a:gd name="T5" fmla="*/ 121 h 1944"/>
                <a:gd name="T6" fmla="*/ 1216 w 2048"/>
                <a:gd name="T7" fmla="*/ 0 h 1944"/>
                <a:gd name="T8" fmla="*/ 1101 w 2048"/>
                <a:gd name="T9" fmla="*/ 2 h 1944"/>
                <a:gd name="T10" fmla="*/ 705 w 2048"/>
                <a:gd name="T11" fmla="*/ 203 h 1944"/>
                <a:gd name="T12" fmla="*/ 561 w 2048"/>
                <a:gd name="T13" fmla="*/ 195 h 1944"/>
                <a:gd name="T14" fmla="*/ 230 w 2048"/>
                <a:gd name="T15" fmla="*/ 497 h 1944"/>
                <a:gd name="T16" fmla="*/ 95 w 2048"/>
                <a:gd name="T17" fmla="*/ 638 h 1944"/>
                <a:gd name="T18" fmla="*/ 0 w 2048"/>
                <a:gd name="T19" fmla="*/ 880 h 1944"/>
                <a:gd name="T20" fmla="*/ 2 w 2048"/>
                <a:gd name="T21" fmla="*/ 983 h 1944"/>
                <a:gd name="T22" fmla="*/ 196 w 2048"/>
                <a:gd name="T23" fmla="*/ 1299 h 1944"/>
                <a:gd name="T24" fmla="*/ 467 w 2048"/>
                <a:gd name="T25" fmla="*/ 1426 h 1944"/>
                <a:gd name="T26" fmla="*/ 614 w 2048"/>
                <a:gd name="T27" fmla="*/ 1916 h 1944"/>
                <a:gd name="T28" fmla="*/ 1328 w 2048"/>
                <a:gd name="T29" fmla="*/ 1944 h 1944"/>
                <a:gd name="T30" fmla="*/ 1518 w 2048"/>
                <a:gd name="T31" fmla="*/ 1843 h 1944"/>
                <a:gd name="T32" fmla="*/ 1582 w 2048"/>
                <a:gd name="T33" fmla="*/ 1402 h 1944"/>
                <a:gd name="T34" fmla="*/ 1664 w 2048"/>
                <a:gd name="T35" fmla="*/ 1373 h 1944"/>
                <a:gd name="T36" fmla="*/ 2043 w 2048"/>
                <a:gd name="T37" fmla="*/ 1043 h 1944"/>
                <a:gd name="T38" fmla="*/ 2048 w 2048"/>
                <a:gd name="T39" fmla="*/ 916 h 1944"/>
                <a:gd name="T40" fmla="*/ 1501 w 2048"/>
                <a:gd name="T41" fmla="*/ 1671 h 1944"/>
                <a:gd name="T42" fmla="*/ 1295 w 2048"/>
                <a:gd name="T43" fmla="*/ 1876 h 1944"/>
                <a:gd name="T44" fmla="*/ 547 w 2048"/>
                <a:gd name="T45" fmla="*/ 1670 h 1944"/>
                <a:gd name="T46" fmla="*/ 546 w 2048"/>
                <a:gd name="T47" fmla="*/ 1254 h 1944"/>
                <a:gd name="T48" fmla="*/ 1025 w 2048"/>
                <a:gd name="T49" fmla="*/ 1228 h 1944"/>
                <a:gd name="T50" fmla="*/ 1481 w 2048"/>
                <a:gd name="T51" fmla="*/ 1228 h 1944"/>
                <a:gd name="T52" fmla="*/ 1501 w 2048"/>
                <a:gd name="T53" fmla="*/ 1671 h 1944"/>
                <a:gd name="T54" fmla="*/ 1351 w 2048"/>
                <a:gd name="T55" fmla="*/ 1160 h 1944"/>
                <a:gd name="T56" fmla="*/ 1290 w 2048"/>
                <a:gd name="T57" fmla="*/ 999 h 1944"/>
                <a:gd name="T58" fmla="*/ 753 w 2048"/>
                <a:gd name="T59" fmla="*/ 1022 h 1944"/>
                <a:gd name="T60" fmla="*/ 732 w 2048"/>
                <a:gd name="T61" fmla="*/ 1160 h 1944"/>
                <a:gd name="T62" fmla="*/ 707 w 2048"/>
                <a:gd name="T63" fmla="*/ 926 h 1944"/>
                <a:gd name="T64" fmla="*/ 1362 w 2048"/>
                <a:gd name="T65" fmla="*/ 1011 h 1944"/>
                <a:gd name="T66" fmla="*/ 1365 w 2048"/>
                <a:gd name="T67" fmla="*/ 1085 h 1944"/>
                <a:gd name="T68" fmla="*/ 837 w 2048"/>
                <a:gd name="T69" fmla="*/ 1160 h 1944"/>
                <a:gd name="T70" fmla="*/ 823 w 2048"/>
                <a:gd name="T71" fmla="*/ 1017 h 1944"/>
                <a:gd name="T72" fmla="*/ 1228 w 2048"/>
                <a:gd name="T73" fmla="*/ 1046 h 1944"/>
                <a:gd name="T74" fmla="*/ 1211 w 2048"/>
                <a:gd name="T75" fmla="*/ 1160 h 1944"/>
                <a:gd name="T76" fmla="*/ 1023 w 2048"/>
                <a:gd name="T77" fmla="*/ 1159 h 1944"/>
                <a:gd name="T78" fmla="*/ 1694 w 2048"/>
                <a:gd name="T79" fmla="*/ 1289 h 1944"/>
                <a:gd name="T80" fmla="*/ 1571 w 2048"/>
                <a:gd name="T81" fmla="*/ 1285 h 1944"/>
                <a:gd name="T82" fmla="*/ 1487 w 2048"/>
                <a:gd name="T83" fmla="*/ 1159 h 1944"/>
                <a:gd name="T84" fmla="*/ 1433 w 2048"/>
                <a:gd name="T85" fmla="*/ 1146 h 1944"/>
                <a:gd name="T86" fmla="*/ 1198 w 2048"/>
                <a:gd name="T87" fmla="*/ 689 h 1944"/>
                <a:gd name="T88" fmla="*/ 614 w 2048"/>
                <a:gd name="T89" fmla="*/ 1071 h 1944"/>
                <a:gd name="T90" fmla="*/ 600 w 2048"/>
                <a:gd name="T91" fmla="*/ 1160 h 1944"/>
                <a:gd name="T92" fmla="*/ 477 w 2048"/>
                <a:gd name="T93" fmla="*/ 1244 h 1944"/>
                <a:gd name="T94" fmla="*/ 426 w 2048"/>
                <a:gd name="T95" fmla="*/ 1296 h 1944"/>
                <a:gd name="T96" fmla="*/ 281 w 2048"/>
                <a:gd name="T97" fmla="*/ 581 h 1944"/>
                <a:gd name="T98" fmla="*/ 340 w 2048"/>
                <a:gd name="T99" fmla="*/ 389 h 1944"/>
                <a:gd name="T100" fmla="*/ 784 w 2048"/>
                <a:gd name="T101" fmla="*/ 503 h 1944"/>
                <a:gd name="T102" fmla="*/ 821 w 2048"/>
                <a:gd name="T103" fmla="*/ 545 h 1944"/>
                <a:gd name="T104" fmla="*/ 769 w 2048"/>
                <a:gd name="T105" fmla="*/ 304 h 1944"/>
                <a:gd name="T106" fmla="*/ 1478 w 2048"/>
                <a:gd name="T107" fmla="*/ 178 h 1944"/>
                <a:gd name="T108" fmla="*/ 1650 w 2048"/>
                <a:gd name="T109" fmla="*/ 541 h 1944"/>
                <a:gd name="T110" fmla="*/ 1533 w 2048"/>
                <a:gd name="T111" fmla="*/ 546 h 1944"/>
                <a:gd name="T112" fmla="*/ 1542 w 2048"/>
                <a:gd name="T113" fmla="*/ 613 h 1944"/>
                <a:gd name="T114" fmla="*/ 1976 w 2048"/>
                <a:gd name="T115" fmla="*/ 896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1944">
                  <a:moveTo>
                    <a:pt x="2046" y="905"/>
                  </a:moveTo>
                  <a:cubicBezTo>
                    <a:pt x="2046" y="853"/>
                    <a:pt x="2033" y="805"/>
                    <a:pt x="2008" y="760"/>
                  </a:cubicBezTo>
                  <a:cubicBezTo>
                    <a:pt x="1954" y="663"/>
                    <a:pt x="1878" y="591"/>
                    <a:pt x="1772" y="552"/>
                  </a:cubicBezTo>
                  <a:cubicBezTo>
                    <a:pt x="1755" y="546"/>
                    <a:pt x="1747" y="535"/>
                    <a:pt x="1746" y="517"/>
                  </a:cubicBezTo>
                  <a:cubicBezTo>
                    <a:pt x="1744" y="490"/>
                    <a:pt x="1738" y="463"/>
                    <a:pt x="1731" y="436"/>
                  </a:cubicBezTo>
                  <a:cubicBezTo>
                    <a:pt x="1694" y="310"/>
                    <a:pt x="1627" y="203"/>
                    <a:pt x="1524" y="121"/>
                  </a:cubicBezTo>
                  <a:cubicBezTo>
                    <a:pt x="1449" y="61"/>
                    <a:pt x="1367" y="16"/>
                    <a:pt x="1269" y="5"/>
                  </a:cubicBezTo>
                  <a:cubicBezTo>
                    <a:pt x="1251" y="3"/>
                    <a:pt x="1234" y="4"/>
                    <a:pt x="1216" y="0"/>
                  </a:cubicBezTo>
                  <a:cubicBezTo>
                    <a:pt x="1180" y="0"/>
                    <a:pt x="1144" y="0"/>
                    <a:pt x="1108" y="0"/>
                  </a:cubicBezTo>
                  <a:cubicBezTo>
                    <a:pt x="1106" y="2"/>
                    <a:pt x="1103" y="2"/>
                    <a:pt x="1101" y="2"/>
                  </a:cubicBezTo>
                  <a:cubicBezTo>
                    <a:pt x="1029" y="2"/>
                    <a:pt x="962" y="22"/>
                    <a:pt x="899" y="54"/>
                  </a:cubicBezTo>
                  <a:cubicBezTo>
                    <a:pt x="825" y="92"/>
                    <a:pt x="759" y="139"/>
                    <a:pt x="705" y="203"/>
                  </a:cubicBezTo>
                  <a:cubicBezTo>
                    <a:pt x="687" y="224"/>
                    <a:pt x="684" y="225"/>
                    <a:pt x="660" y="216"/>
                  </a:cubicBezTo>
                  <a:cubicBezTo>
                    <a:pt x="628" y="204"/>
                    <a:pt x="595" y="196"/>
                    <a:pt x="561" y="195"/>
                  </a:cubicBezTo>
                  <a:cubicBezTo>
                    <a:pt x="478" y="191"/>
                    <a:pt x="404" y="217"/>
                    <a:pt x="342" y="272"/>
                  </a:cubicBezTo>
                  <a:cubicBezTo>
                    <a:pt x="275" y="332"/>
                    <a:pt x="232" y="405"/>
                    <a:pt x="230" y="497"/>
                  </a:cubicBezTo>
                  <a:cubicBezTo>
                    <a:pt x="230" y="513"/>
                    <a:pt x="223" y="522"/>
                    <a:pt x="211" y="530"/>
                  </a:cubicBezTo>
                  <a:cubicBezTo>
                    <a:pt x="166" y="559"/>
                    <a:pt x="127" y="596"/>
                    <a:pt x="95" y="638"/>
                  </a:cubicBezTo>
                  <a:cubicBezTo>
                    <a:pt x="50" y="697"/>
                    <a:pt x="13" y="759"/>
                    <a:pt x="5" y="835"/>
                  </a:cubicBezTo>
                  <a:cubicBezTo>
                    <a:pt x="3" y="850"/>
                    <a:pt x="4" y="865"/>
                    <a:pt x="0" y="880"/>
                  </a:cubicBezTo>
                  <a:cubicBezTo>
                    <a:pt x="0" y="909"/>
                    <a:pt x="0" y="939"/>
                    <a:pt x="0" y="968"/>
                  </a:cubicBezTo>
                  <a:cubicBezTo>
                    <a:pt x="4" y="973"/>
                    <a:pt x="1" y="978"/>
                    <a:pt x="2" y="983"/>
                  </a:cubicBezTo>
                  <a:cubicBezTo>
                    <a:pt x="5" y="1015"/>
                    <a:pt x="6" y="1048"/>
                    <a:pt x="18" y="1079"/>
                  </a:cubicBezTo>
                  <a:cubicBezTo>
                    <a:pt x="54" y="1171"/>
                    <a:pt x="114" y="1244"/>
                    <a:pt x="196" y="1299"/>
                  </a:cubicBezTo>
                  <a:cubicBezTo>
                    <a:pt x="261" y="1344"/>
                    <a:pt x="335" y="1369"/>
                    <a:pt x="414" y="1373"/>
                  </a:cubicBezTo>
                  <a:cubicBezTo>
                    <a:pt x="468" y="1375"/>
                    <a:pt x="466" y="1370"/>
                    <a:pt x="467" y="1426"/>
                  </a:cubicBezTo>
                  <a:cubicBezTo>
                    <a:pt x="468" y="1518"/>
                    <a:pt x="460" y="1610"/>
                    <a:pt x="471" y="1702"/>
                  </a:cubicBezTo>
                  <a:cubicBezTo>
                    <a:pt x="481" y="1797"/>
                    <a:pt x="534" y="1866"/>
                    <a:pt x="614" y="1916"/>
                  </a:cubicBezTo>
                  <a:cubicBezTo>
                    <a:pt x="646" y="1936"/>
                    <a:pt x="681" y="1939"/>
                    <a:pt x="716" y="1944"/>
                  </a:cubicBezTo>
                  <a:cubicBezTo>
                    <a:pt x="920" y="1944"/>
                    <a:pt x="1124" y="1944"/>
                    <a:pt x="1328" y="1944"/>
                  </a:cubicBezTo>
                  <a:cubicBezTo>
                    <a:pt x="1352" y="1940"/>
                    <a:pt x="1377" y="1941"/>
                    <a:pt x="1400" y="1932"/>
                  </a:cubicBezTo>
                  <a:cubicBezTo>
                    <a:pt x="1447" y="1914"/>
                    <a:pt x="1486" y="1883"/>
                    <a:pt x="1518" y="1843"/>
                  </a:cubicBezTo>
                  <a:cubicBezTo>
                    <a:pt x="1565" y="1786"/>
                    <a:pt x="1581" y="1720"/>
                    <a:pt x="1582" y="1648"/>
                  </a:cubicBezTo>
                  <a:cubicBezTo>
                    <a:pt x="1582" y="1566"/>
                    <a:pt x="1581" y="1484"/>
                    <a:pt x="1582" y="1402"/>
                  </a:cubicBezTo>
                  <a:cubicBezTo>
                    <a:pt x="1582" y="1378"/>
                    <a:pt x="1586" y="1374"/>
                    <a:pt x="1610" y="1374"/>
                  </a:cubicBezTo>
                  <a:cubicBezTo>
                    <a:pt x="1628" y="1373"/>
                    <a:pt x="1646" y="1375"/>
                    <a:pt x="1664" y="1373"/>
                  </a:cubicBezTo>
                  <a:cubicBezTo>
                    <a:pt x="1789" y="1358"/>
                    <a:pt x="1892" y="1303"/>
                    <a:pt x="1971" y="1204"/>
                  </a:cubicBezTo>
                  <a:cubicBezTo>
                    <a:pt x="2008" y="1157"/>
                    <a:pt x="2038" y="1105"/>
                    <a:pt x="2043" y="1043"/>
                  </a:cubicBezTo>
                  <a:cubicBezTo>
                    <a:pt x="2045" y="1030"/>
                    <a:pt x="2045" y="1017"/>
                    <a:pt x="2048" y="1004"/>
                  </a:cubicBezTo>
                  <a:cubicBezTo>
                    <a:pt x="2048" y="975"/>
                    <a:pt x="2048" y="945"/>
                    <a:pt x="2048" y="916"/>
                  </a:cubicBezTo>
                  <a:cubicBezTo>
                    <a:pt x="2045" y="913"/>
                    <a:pt x="2046" y="908"/>
                    <a:pt x="2046" y="905"/>
                  </a:cubicBezTo>
                  <a:close/>
                  <a:moveTo>
                    <a:pt x="1501" y="1671"/>
                  </a:moveTo>
                  <a:cubicBezTo>
                    <a:pt x="1501" y="1772"/>
                    <a:pt x="1442" y="1847"/>
                    <a:pt x="1349" y="1870"/>
                  </a:cubicBezTo>
                  <a:cubicBezTo>
                    <a:pt x="1331" y="1874"/>
                    <a:pt x="1313" y="1876"/>
                    <a:pt x="1295" y="1876"/>
                  </a:cubicBezTo>
                  <a:cubicBezTo>
                    <a:pt x="1113" y="1876"/>
                    <a:pt x="932" y="1876"/>
                    <a:pt x="750" y="1876"/>
                  </a:cubicBezTo>
                  <a:cubicBezTo>
                    <a:pt x="632" y="1875"/>
                    <a:pt x="548" y="1791"/>
                    <a:pt x="547" y="1670"/>
                  </a:cubicBezTo>
                  <a:cubicBezTo>
                    <a:pt x="545" y="1549"/>
                    <a:pt x="546" y="1427"/>
                    <a:pt x="546" y="1306"/>
                  </a:cubicBezTo>
                  <a:cubicBezTo>
                    <a:pt x="546" y="1289"/>
                    <a:pt x="546" y="1271"/>
                    <a:pt x="546" y="1254"/>
                  </a:cubicBezTo>
                  <a:cubicBezTo>
                    <a:pt x="546" y="1228"/>
                    <a:pt x="546" y="1228"/>
                    <a:pt x="571" y="1228"/>
                  </a:cubicBezTo>
                  <a:cubicBezTo>
                    <a:pt x="723" y="1228"/>
                    <a:pt x="874" y="1228"/>
                    <a:pt x="1025" y="1228"/>
                  </a:cubicBezTo>
                  <a:cubicBezTo>
                    <a:pt x="1025" y="1228"/>
                    <a:pt x="1025" y="1228"/>
                    <a:pt x="1025" y="1228"/>
                  </a:cubicBezTo>
                  <a:cubicBezTo>
                    <a:pt x="1177" y="1228"/>
                    <a:pt x="1329" y="1228"/>
                    <a:pt x="1481" y="1228"/>
                  </a:cubicBezTo>
                  <a:cubicBezTo>
                    <a:pt x="1496" y="1228"/>
                    <a:pt x="1502" y="1230"/>
                    <a:pt x="1502" y="1247"/>
                  </a:cubicBezTo>
                  <a:cubicBezTo>
                    <a:pt x="1501" y="1388"/>
                    <a:pt x="1502" y="1530"/>
                    <a:pt x="1501" y="1671"/>
                  </a:cubicBezTo>
                  <a:close/>
                  <a:moveTo>
                    <a:pt x="1365" y="1145"/>
                  </a:moveTo>
                  <a:cubicBezTo>
                    <a:pt x="1365" y="1155"/>
                    <a:pt x="1362" y="1160"/>
                    <a:pt x="1351" y="1160"/>
                  </a:cubicBezTo>
                  <a:cubicBezTo>
                    <a:pt x="1297" y="1162"/>
                    <a:pt x="1297" y="1162"/>
                    <a:pt x="1297" y="1108"/>
                  </a:cubicBezTo>
                  <a:cubicBezTo>
                    <a:pt x="1296" y="1072"/>
                    <a:pt x="1299" y="1035"/>
                    <a:pt x="1290" y="999"/>
                  </a:cubicBezTo>
                  <a:cubicBezTo>
                    <a:pt x="1259" y="871"/>
                    <a:pt x="1140" y="779"/>
                    <a:pt x="1012" y="784"/>
                  </a:cubicBezTo>
                  <a:cubicBezTo>
                    <a:pt x="886" y="790"/>
                    <a:pt x="773" y="893"/>
                    <a:pt x="753" y="1022"/>
                  </a:cubicBezTo>
                  <a:cubicBezTo>
                    <a:pt x="748" y="1061"/>
                    <a:pt x="751" y="1101"/>
                    <a:pt x="752" y="1140"/>
                  </a:cubicBezTo>
                  <a:cubicBezTo>
                    <a:pt x="752" y="1155"/>
                    <a:pt x="748" y="1160"/>
                    <a:pt x="732" y="1160"/>
                  </a:cubicBezTo>
                  <a:cubicBezTo>
                    <a:pt x="683" y="1160"/>
                    <a:pt x="683" y="1160"/>
                    <a:pt x="683" y="1111"/>
                  </a:cubicBezTo>
                  <a:cubicBezTo>
                    <a:pt x="682" y="1048"/>
                    <a:pt x="683" y="986"/>
                    <a:pt x="707" y="926"/>
                  </a:cubicBezTo>
                  <a:cubicBezTo>
                    <a:pt x="765" y="785"/>
                    <a:pt x="912" y="698"/>
                    <a:pt x="1064" y="719"/>
                  </a:cubicBezTo>
                  <a:cubicBezTo>
                    <a:pt x="1227" y="741"/>
                    <a:pt x="1337" y="848"/>
                    <a:pt x="1362" y="1011"/>
                  </a:cubicBezTo>
                  <a:cubicBezTo>
                    <a:pt x="1366" y="1035"/>
                    <a:pt x="1365" y="1060"/>
                    <a:pt x="1366" y="1085"/>
                  </a:cubicBezTo>
                  <a:cubicBezTo>
                    <a:pt x="1366" y="1085"/>
                    <a:pt x="1365" y="1085"/>
                    <a:pt x="1365" y="1085"/>
                  </a:cubicBezTo>
                  <a:cubicBezTo>
                    <a:pt x="1365" y="1105"/>
                    <a:pt x="1365" y="1125"/>
                    <a:pt x="1365" y="1145"/>
                  </a:cubicBezTo>
                  <a:close/>
                  <a:moveTo>
                    <a:pt x="837" y="1160"/>
                  </a:moveTo>
                  <a:cubicBezTo>
                    <a:pt x="824" y="1160"/>
                    <a:pt x="818" y="1157"/>
                    <a:pt x="819" y="1142"/>
                  </a:cubicBezTo>
                  <a:cubicBezTo>
                    <a:pt x="822" y="1100"/>
                    <a:pt x="816" y="1058"/>
                    <a:pt x="823" y="1017"/>
                  </a:cubicBezTo>
                  <a:cubicBezTo>
                    <a:pt x="842" y="914"/>
                    <a:pt x="933" y="845"/>
                    <a:pt x="1039" y="853"/>
                  </a:cubicBezTo>
                  <a:cubicBezTo>
                    <a:pt x="1146" y="861"/>
                    <a:pt x="1225" y="942"/>
                    <a:pt x="1228" y="1046"/>
                  </a:cubicBezTo>
                  <a:cubicBezTo>
                    <a:pt x="1229" y="1078"/>
                    <a:pt x="1228" y="1110"/>
                    <a:pt x="1229" y="1142"/>
                  </a:cubicBezTo>
                  <a:cubicBezTo>
                    <a:pt x="1229" y="1156"/>
                    <a:pt x="1225" y="1160"/>
                    <a:pt x="1211" y="1160"/>
                  </a:cubicBezTo>
                  <a:cubicBezTo>
                    <a:pt x="1148" y="1159"/>
                    <a:pt x="1086" y="1159"/>
                    <a:pt x="1023" y="1159"/>
                  </a:cubicBezTo>
                  <a:cubicBezTo>
                    <a:pt x="1023" y="1159"/>
                    <a:pt x="1023" y="1159"/>
                    <a:pt x="1023" y="1159"/>
                  </a:cubicBezTo>
                  <a:cubicBezTo>
                    <a:pt x="961" y="1159"/>
                    <a:pt x="899" y="1159"/>
                    <a:pt x="837" y="1160"/>
                  </a:cubicBezTo>
                  <a:close/>
                  <a:moveTo>
                    <a:pt x="1694" y="1289"/>
                  </a:moveTo>
                  <a:cubicBezTo>
                    <a:pt x="1658" y="1297"/>
                    <a:pt x="1620" y="1296"/>
                    <a:pt x="1583" y="1296"/>
                  </a:cubicBezTo>
                  <a:cubicBezTo>
                    <a:pt x="1574" y="1296"/>
                    <a:pt x="1571" y="1293"/>
                    <a:pt x="1571" y="1285"/>
                  </a:cubicBezTo>
                  <a:cubicBezTo>
                    <a:pt x="1572" y="1271"/>
                    <a:pt x="1572" y="1258"/>
                    <a:pt x="1571" y="1245"/>
                  </a:cubicBezTo>
                  <a:cubicBezTo>
                    <a:pt x="1571" y="1197"/>
                    <a:pt x="1535" y="1160"/>
                    <a:pt x="1487" y="1159"/>
                  </a:cubicBezTo>
                  <a:cubicBezTo>
                    <a:pt x="1474" y="1159"/>
                    <a:pt x="1460" y="1159"/>
                    <a:pt x="1447" y="1160"/>
                  </a:cubicBezTo>
                  <a:cubicBezTo>
                    <a:pt x="1437" y="1160"/>
                    <a:pt x="1433" y="1156"/>
                    <a:pt x="1433" y="1146"/>
                  </a:cubicBezTo>
                  <a:cubicBezTo>
                    <a:pt x="1434" y="1125"/>
                    <a:pt x="1433" y="1103"/>
                    <a:pt x="1433" y="1082"/>
                  </a:cubicBezTo>
                  <a:cubicBezTo>
                    <a:pt x="1435" y="903"/>
                    <a:pt x="1357" y="769"/>
                    <a:pt x="1198" y="689"/>
                  </a:cubicBezTo>
                  <a:cubicBezTo>
                    <a:pt x="996" y="588"/>
                    <a:pt x="751" y="679"/>
                    <a:pt x="652" y="889"/>
                  </a:cubicBezTo>
                  <a:cubicBezTo>
                    <a:pt x="625" y="946"/>
                    <a:pt x="613" y="1007"/>
                    <a:pt x="614" y="1071"/>
                  </a:cubicBezTo>
                  <a:cubicBezTo>
                    <a:pt x="615" y="1095"/>
                    <a:pt x="614" y="1120"/>
                    <a:pt x="615" y="1145"/>
                  </a:cubicBezTo>
                  <a:cubicBezTo>
                    <a:pt x="615" y="1156"/>
                    <a:pt x="611" y="1160"/>
                    <a:pt x="600" y="1160"/>
                  </a:cubicBezTo>
                  <a:cubicBezTo>
                    <a:pt x="587" y="1159"/>
                    <a:pt x="573" y="1159"/>
                    <a:pt x="560" y="1160"/>
                  </a:cubicBezTo>
                  <a:cubicBezTo>
                    <a:pt x="513" y="1160"/>
                    <a:pt x="477" y="1197"/>
                    <a:pt x="477" y="1244"/>
                  </a:cubicBezTo>
                  <a:cubicBezTo>
                    <a:pt x="477" y="1245"/>
                    <a:pt x="477" y="1246"/>
                    <a:pt x="477" y="1248"/>
                  </a:cubicBezTo>
                  <a:cubicBezTo>
                    <a:pt x="476" y="1297"/>
                    <a:pt x="476" y="1297"/>
                    <a:pt x="426" y="1296"/>
                  </a:cubicBezTo>
                  <a:cubicBezTo>
                    <a:pt x="209" y="1291"/>
                    <a:pt x="45" y="1101"/>
                    <a:pt x="71" y="886"/>
                  </a:cubicBezTo>
                  <a:cubicBezTo>
                    <a:pt x="88" y="748"/>
                    <a:pt x="159" y="647"/>
                    <a:pt x="281" y="581"/>
                  </a:cubicBezTo>
                  <a:cubicBezTo>
                    <a:pt x="299" y="570"/>
                    <a:pt x="309" y="557"/>
                    <a:pt x="308" y="536"/>
                  </a:cubicBezTo>
                  <a:cubicBezTo>
                    <a:pt x="306" y="484"/>
                    <a:pt x="314" y="435"/>
                    <a:pt x="340" y="389"/>
                  </a:cubicBezTo>
                  <a:cubicBezTo>
                    <a:pt x="405" y="275"/>
                    <a:pt x="550" y="248"/>
                    <a:pt x="652" y="298"/>
                  </a:cubicBezTo>
                  <a:cubicBezTo>
                    <a:pt x="738" y="339"/>
                    <a:pt x="780" y="409"/>
                    <a:pt x="784" y="503"/>
                  </a:cubicBezTo>
                  <a:cubicBezTo>
                    <a:pt x="784" y="506"/>
                    <a:pt x="784" y="509"/>
                    <a:pt x="785" y="513"/>
                  </a:cubicBezTo>
                  <a:cubicBezTo>
                    <a:pt x="788" y="533"/>
                    <a:pt x="802" y="546"/>
                    <a:pt x="821" y="545"/>
                  </a:cubicBezTo>
                  <a:cubicBezTo>
                    <a:pt x="840" y="544"/>
                    <a:pt x="853" y="531"/>
                    <a:pt x="853" y="509"/>
                  </a:cubicBezTo>
                  <a:cubicBezTo>
                    <a:pt x="852" y="430"/>
                    <a:pt x="822" y="362"/>
                    <a:pt x="769" y="304"/>
                  </a:cubicBezTo>
                  <a:cubicBezTo>
                    <a:pt x="743" y="276"/>
                    <a:pt x="743" y="276"/>
                    <a:pt x="768" y="248"/>
                  </a:cubicBezTo>
                  <a:cubicBezTo>
                    <a:pt x="953" y="39"/>
                    <a:pt x="1266" y="8"/>
                    <a:pt x="1478" y="178"/>
                  </a:cubicBezTo>
                  <a:cubicBezTo>
                    <a:pt x="1588" y="266"/>
                    <a:pt x="1650" y="382"/>
                    <a:pt x="1669" y="522"/>
                  </a:cubicBezTo>
                  <a:cubicBezTo>
                    <a:pt x="1671" y="540"/>
                    <a:pt x="1665" y="542"/>
                    <a:pt x="1650" y="541"/>
                  </a:cubicBezTo>
                  <a:cubicBezTo>
                    <a:pt x="1614" y="538"/>
                    <a:pt x="1578" y="540"/>
                    <a:pt x="1542" y="544"/>
                  </a:cubicBezTo>
                  <a:cubicBezTo>
                    <a:pt x="1539" y="545"/>
                    <a:pt x="1536" y="545"/>
                    <a:pt x="1533" y="546"/>
                  </a:cubicBezTo>
                  <a:cubicBezTo>
                    <a:pt x="1512" y="550"/>
                    <a:pt x="1500" y="565"/>
                    <a:pt x="1502" y="584"/>
                  </a:cubicBezTo>
                  <a:cubicBezTo>
                    <a:pt x="1505" y="603"/>
                    <a:pt x="1520" y="616"/>
                    <a:pt x="1542" y="613"/>
                  </a:cubicBezTo>
                  <a:cubicBezTo>
                    <a:pt x="1588" y="608"/>
                    <a:pt x="1634" y="607"/>
                    <a:pt x="1680" y="611"/>
                  </a:cubicBezTo>
                  <a:cubicBezTo>
                    <a:pt x="1827" y="625"/>
                    <a:pt x="1956" y="750"/>
                    <a:pt x="1976" y="896"/>
                  </a:cubicBezTo>
                  <a:cubicBezTo>
                    <a:pt x="2002" y="1092"/>
                    <a:pt x="1888" y="1251"/>
                    <a:pt x="1694" y="12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6"/>
            <p:cNvSpPr>
              <a:spLocks noEditPoints="1"/>
            </p:cNvSpPr>
            <p:nvPr/>
          </p:nvSpPr>
          <p:spPr bwMode="auto">
            <a:xfrm>
              <a:off x="1772" y="2720"/>
              <a:ext cx="558" cy="772"/>
            </a:xfrm>
            <a:custGeom>
              <a:avLst/>
              <a:gdLst>
                <a:gd name="T0" fmla="*/ 273 w 278"/>
                <a:gd name="T1" fmla="*/ 112 h 385"/>
                <a:gd name="T2" fmla="*/ 124 w 278"/>
                <a:gd name="T3" fmla="*/ 10 h 385"/>
                <a:gd name="T4" fmla="*/ 5 w 278"/>
                <a:gd name="T5" fmla="*/ 154 h 385"/>
                <a:gd name="T6" fmla="*/ 92 w 278"/>
                <a:gd name="T7" fmla="*/ 271 h 385"/>
                <a:gd name="T8" fmla="*/ 107 w 278"/>
                <a:gd name="T9" fmla="*/ 293 h 385"/>
                <a:gd name="T10" fmla="*/ 107 w 278"/>
                <a:gd name="T11" fmla="*/ 347 h 385"/>
                <a:gd name="T12" fmla="*/ 140 w 278"/>
                <a:gd name="T13" fmla="*/ 384 h 385"/>
                <a:gd name="T14" fmla="*/ 175 w 278"/>
                <a:gd name="T15" fmla="*/ 346 h 385"/>
                <a:gd name="T16" fmla="*/ 175 w 278"/>
                <a:gd name="T17" fmla="*/ 297 h 385"/>
                <a:gd name="T18" fmla="*/ 192 w 278"/>
                <a:gd name="T19" fmla="*/ 270 h 385"/>
                <a:gd name="T20" fmla="*/ 277 w 278"/>
                <a:gd name="T21" fmla="*/ 146 h 385"/>
                <a:gd name="T22" fmla="*/ 273 w 278"/>
                <a:gd name="T23" fmla="*/ 112 h 385"/>
                <a:gd name="T24" fmla="*/ 140 w 278"/>
                <a:gd name="T25" fmla="*/ 213 h 385"/>
                <a:gd name="T26" fmla="*/ 73 w 278"/>
                <a:gd name="T27" fmla="*/ 145 h 385"/>
                <a:gd name="T28" fmla="*/ 140 w 278"/>
                <a:gd name="T29" fmla="*/ 77 h 385"/>
                <a:gd name="T30" fmla="*/ 209 w 278"/>
                <a:gd name="T31" fmla="*/ 146 h 385"/>
                <a:gd name="T32" fmla="*/ 140 w 278"/>
                <a:gd name="T33" fmla="*/ 2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85">
                  <a:moveTo>
                    <a:pt x="273" y="112"/>
                  </a:moveTo>
                  <a:cubicBezTo>
                    <a:pt x="254" y="47"/>
                    <a:pt x="185" y="0"/>
                    <a:pt x="124" y="10"/>
                  </a:cubicBezTo>
                  <a:cubicBezTo>
                    <a:pt x="54" y="22"/>
                    <a:pt x="0" y="85"/>
                    <a:pt x="5" y="154"/>
                  </a:cubicBezTo>
                  <a:cubicBezTo>
                    <a:pt x="9" y="210"/>
                    <a:pt x="42" y="248"/>
                    <a:pt x="92" y="271"/>
                  </a:cubicBezTo>
                  <a:cubicBezTo>
                    <a:pt x="103" y="276"/>
                    <a:pt x="107" y="281"/>
                    <a:pt x="107" y="293"/>
                  </a:cubicBezTo>
                  <a:cubicBezTo>
                    <a:pt x="106" y="311"/>
                    <a:pt x="106" y="329"/>
                    <a:pt x="107" y="347"/>
                  </a:cubicBezTo>
                  <a:cubicBezTo>
                    <a:pt x="108" y="369"/>
                    <a:pt x="121" y="384"/>
                    <a:pt x="140" y="384"/>
                  </a:cubicBezTo>
                  <a:cubicBezTo>
                    <a:pt x="160" y="385"/>
                    <a:pt x="174" y="370"/>
                    <a:pt x="175" y="346"/>
                  </a:cubicBezTo>
                  <a:cubicBezTo>
                    <a:pt x="176" y="330"/>
                    <a:pt x="176" y="313"/>
                    <a:pt x="175" y="297"/>
                  </a:cubicBezTo>
                  <a:cubicBezTo>
                    <a:pt x="174" y="282"/>
                    <a:pt x="179" y="276"/>
                    <a:pt x="192" y="270"/>
                  </a:cubicBezTo>
                  <a:cubicBezTo>
                    <a:pt x="245" y="245"/>
                    <a:pt x="274" y="204"/>
                    <a:pt x="277" y="146"/>
                  </a:cubicBezTo>
                  <a:cubicBezTo>
                    <a:pt x="278" y="134"/>
                    <a:pt x="276" y="123"/>
                    <a:pt x="273" y="112"/>
                  </a:cubicBezTo>
                  <a:close/>
                  <a:moveTo>
                    <a:pt x="140" y="213"/>
                  </a:moveTo>
                  <a:cubicBezTo>
                    <a:pt x="97" y="213"/>
                    <a:pt x="73" y="188"/>
                    <a:pt x="73" y="145"/>
                  </a:cubicBezTo>
                  <a:cubicBezTo>
                    <a:pt x="73" y="103"/>
                    <a:pt x="99" y="77"/>
                    <a:pt x="140" y="77"/>
                  </a:cubicBezTo>
                  <a:cubicBezTo>
                    <a:pt x="183" y="77"/>
                    <a:pt x="209" y="103"/>
                    <a:pt x="209" y="146"/>
                  </a:cubicBezTo>
                  <a:cubicBezTo>
                    <a:pt x="209" y="189"/>
                    <a:pt x="184" y="213"/>
                    <a:pt x="140" y="2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2" name="Group 129"/>
          <p:cNvGrpSpPr>
            <a:grpSpLocks noChangeAspect="1"/>
          </p:cNvGrpSpPr>
          <p:nvPr/>
        </p:nvGrpSpPr>
        <p:grpSpPr bwMode="auto">
          <a:xfrm>
            <a:off x="1105534" y="3209029"/>
            <a:ext cx="817598" cy="820442"/>
            <a:chOff x="583" y="831"/>
            <a:chExt cx="575" cy="577"/>
          </a:xfrm>
          <a:solidFill>
            <a:srgbClr val="545474"/>
          </a:solidFill>
        </p:grpSpPr>
        <p:sp>
          <p:nvSpPr>
            <p:cNvPr id="13" name="Freeform 130"/>
            <p:cNvSpPr>
              <a:spLocks noEditPoints="1"/>
            </p:cNvSpPr>
            <p:nvPr/>
          </p:nvSpPr>
          <p:spPr bwMode="auto">
            <a:xfrm>
              <a:off x="583" y="831"/>
              <a:ext cx="575" cy="576"/>
            </a:xfrm>
            <a:custGeom>
              <a:avLst/>
              <a:gdLst>
                <a:gd name="T0" fmla="*/ 25 w 719"/>
                <a:gd name="T1" fmla="*/ 592 h 720"/>
                <a:gd name="T2" fmla="*/ 227 w 719"/>
                <a:gd name="T3" fmla="*/ 132 h 720"/>
                <a:gd name="T4" fmla="*/ 239 w 719"/>
                <a:gd name="T5" fmla="*/ 600 h 720"/>
                <a:gd name="T6" fmla="*/ 311 w 719"/>
                <a:gd name="T7" fmla="*/ 616 h 720"/>
                <a:gd name="T8" fmla="*/ 357 w 719"/>
                <a:gd name="T9" fmla="*/ 696 h 720"/>
                <a:gd name="T10" fmla="*/ 361 w 719"/>
                <a:gd name="T11" fmla="*/ 189 h 720"/>
                <a:gd name="T12" fmla="*/ 358 w 719"/>
                <a:gd name="T13" fmla="*/ 157 h 720"/>
                <a:gd name="T14" fmla="*/ 398 w 719"/>
                <a:gd name="T15" fmla="*/ 97 h 720"/>
                <a:gd name="T16" fmla="*/ 442 w 719"/>
                <a:gd name="T17" fmla="*/ 27 h 720"/>
                <a:gd name="T18" fmla="*/ 478 w 719"/>
                <a:gd name="T19" fmla="*/ 1 h 720"/>
                <a:gd name="T20" fmla="*/ 511 w 719"/>
                <a:gd name="T21" fmla="*/ 97 h 720"/>
                <a:gd name="T22" fmla="*/ 568 w 719"/>
                <a:gd name="T23" fmla="*/ 149 h 720"/>
                <a:gd name="T24" fmla="*/ 580 w 719"/>
                <a:gd name="T25" fmla="*/ 178 h 720"/>
                <a:gd name="T26" fmla="*/ 575 w 719"/>
                <a:gd name="T27" fmla="*/ 688 h 720"/>
                <a:gd name="T28" fmla="*/ 600 w 719"/>
                <a:gd name="T29" fmla="*/ 689 h 720"/>
                <a:gd name="T30" fmla="*/ 689 w 719"/>
                <a:gd name="T31" fmla="*/ 625 h 720"/>
                <a:gd name="T32" fmla="*/ 687 w 719"/>
                <a:gd name="T33" fmla="*/ 600 h 720"/>
                <a:gd name="T34" fmla="*/ 603 w 719"/>
                <a:gd name="T35" fmla="*/ 581 h 720"/>
                <a:gd name="T36" fmla="*/ 695 w 719"/>
                <a:gd name="T37" fmla="*/ 577 h 720"/>
                <a:gd name="T38" fmla="*/ 614 w 719"/>
                <a:gd name="T39" fmla="*/ 324 h 720"/>
                <a:gd name="T40" fmla="*/ 659 w 719"/>
                <a:gd name="T41" fmla="*/ 301 h 720"/>
                <a:gd name="T42" fmla="*/ 611 w 719"/>
                <a:gd name="T43" fmla="*/ 287 h 720"/>
                <a:gd name="T44" fmla="*/ 672 w 719"/>
                <a:gd name="T45" fmla="*/ 265 h 720"/>
                <a:gd name="T46" fmla="*/ 702 w 719"/>
                <a:gd name="T47" fmla="*/ 301 h 720"/>
                <a:gd name="T48" fmla="*/ 703 w 719"/>
                <a:gd name="T49" fmla="*/ 720 h 720"/>
                <a:gd name="T50" fmla="*/ 0 w 719"/>
                <a:gd name="T51" fmla="*/ 609 h 720"/>
                <a:gd name="T52" fmla="*/ 47 w 719"/>
                <a:gd name="T53" fmla="*/ 231 h 720"/>
                <a:gd name="T54" fmla="*/ 207 w 719"/>
                <a:gd name="T55" fmla="*/ 601 h 720"/>
                <a:gd name="T56" fmla="*/ 217 w 719"/>
                <a:gd name="T57" fmla="*/ 159 h 720"/>
                <a:gd name="T58" fmla="*/ 47 w 719"/>
                <a:gd name="T59" fmla="*/ 89 h 720"/>
                <a:gd name="T60" fmla="*/ 383 w 719"/>
                <a:gd name="T61" fmla="*/ 617 h 720"/>
                <a:gd name="T62" fmla="*/ 552 w 719"/>
                <a:gd name="T63" fmla="*/ 617 h 720"/>
                <a:gd name="T64" fmla="*/ 392 w 719"/>
                <a:gd name="T65" fmla="*/ 180 h 720"/>
                <a:gd name="T66" fmla="*/ 552 w 719"/>
                <a:gd name="T67" fmla="*/ 656 h 720"/>
                <a:gd name="T68" fmla="*/ 390 w 719"/>
                <a:gd name="T69" fmla="*/ 648 h 720"/>
                <a:gd name="T70" fmla="*/ 552 w 719"/>
                <a:gd name="T71" fmla="*/ 696 h 720"/>
                <a:gd name="T72" fmla="*/ 280 w 719"/>
                <a:gd name="T73" fmla="*/ 623 h 720"/>
                <a:gd name="T74" fmla="*/ 33 w 719"/>
                <a:gd name="T75" fmla="*/ 649 h 720"/>
                <a:gd name="T76" fmla="*/ 389 w 719"/>
                <a:gd name="T77" fmla="*/ 156 h 720"/>
                <a:gd name="T78" fmla="*/ 527 w 719"/>
                <a:gd name="T79" fmla="*/ 120 h 720"/>
                <a:gd name="T80" fmla="*/ 389 w 719"/>
                <a:gd name="T81" fmla="*/ 156 h 720"/>
                <a:gd name="T82" fmla="*/ 120 w 719"/>
                <a:gd name="T83" fmla="*/ 672 h 720"/>
                <a:gd name="T84" fmla="*/ 648 w 719"/>
                <a:gd name="T85" fmla="*/ 696 h 720"/>
                <a:gd name="T86" fmla="*/ 627 w 719"/>
                <a:gd name="T87" fmla="*/ 648 h 720"/>
                <a:gd name="T88" fmla="*/ 648 w 719"/>
                <a:gd name="T89" fmla="*/ 696 h 720"/>
                <a:gd name="T90" fmla="*/ 677 w 719"/>
                <a:gd name="T91" fmla="*/ 647 h 720"/>
                <a:gd name="T92" fmla="*/ 671 w 719"/>
                <a:gd name="T93" fmla="*/ 692 h 720"/>
                <a:gd name="T94" fmla="*/ 469 w 719"/>
                <a:gd name="T95" fmla="*/ 24 h 720"/>
                <a:gd name="T96" fmla="*/ 479 w 719"/>
                <a:gd name="T97" fmla="*/ 96 h 720"/>
                <a:gd name="T98" fmla="*/ 49 w 719"/>
                <a:gd name="T99" fmla="*/ 677 h 720"/>
                <a:gd name="T100" fmla="*/ 24 w 719"/>
                <a:gd name="T101" fmla="*/ 672 h 720"/>
                <a:gd name="T102" fmla="*/ 76 w 719"/>
                <a:gd name="T103" fmla="*/ 672 h 720"/>
                <a:gd name="T104" fmla="*/ 96 w 719"/>
                <a:gd name="T105" fmla="*/ 696 h 720"/>
                <a:gd name="T106" fmla="*/ 241 w 719"/>
                <a:gd name="T107" fmla="*/ 677 h 720"/>
                <a:gd name="T108" fmla="*/ 216 w 719"/>
                <a:gd name="T109" fmla="*/ 672 h 720"/>
                <a:gd name="T110" fmla="*/ 288 w 719"/>
                <a:gd name="T111" fmla="*/ 676 h 720"/>
                <a:gd name="T112" fmla="*/ 267 w 719"/>
                <a:gd name="T113" fmla="*/ 69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9" h="720">
                  <a:moveTo>
                    <a:pt x="0" y="609"/>
                  </a:moveTo>
                  <a:cubicBezTo>
                    <a:pt x="5" y="599"/>
                    <a:pt x="15" y="601"/>
                    <a:pt x="25" y="601"/>
                  </a:cubicBezTo>
                  <a:cubicBezTo>
                    <a:pt x="25" y="597"/>
                    <a:pt x="25" y="594"/>
                    <a:pt x="25" y="592"/>
                  </a:cubicBezTo>
                  <a:cubicBezTo>
                    <a:pt x="25" y="422"/>
                    <a:pt x="25" y="252"/>
                    <a:pt x="25" y="82"/>
                  </a:cubicBezTo>
                  <a:cubicBezTo>
                    <a:pt x="25" y="62"/>
                    <a:pt x="31" y="58"/>
                    <a:pt x="49" y="65"/>
                  </a:cubicBezTo>
                  <a:cubicBezTo>
                    <a:pt x="108" y="88"/>
                    <a:pt x="168" y="109"/>
                    <a:pt x="227" y="132"/>
                  </a:cubicBezTo>
                  <a:cubicBezTo>
                    <a:pt x="238" y="136"/>
                    <a:pt x="239" y="137"/>
                    <a:pt x="239" y="149"/>
                  </a:cubicBezTo>
                  <a:cubicBezTo>
                    <a:pt x="239" y="295"/>
                    <a:pt x="239" y="441"/>
                    <a:pt x="239" y="586"/>
                  </a:cubicBezTo>
                  <a:cubicBezTo>
                    <a:pt x="239" y="591"/>
                    <a:pt x="239" y="595"/>
                    <a:pt x="239" y="600"/>
                  </a:cubicBezTo>
                  <a:cubicBezTo>
                    <a:pt x="242" y="600"/>
                    <a:pt x="245" y="601"/>
                    <a:pt x="247" y="601"/>
                  </a:cubicBezTo>
                  <a:cubicBezTo>
                    <a:pt x="263" y="601"/>
                    <a:pt x="280" y="601"/>
                    <a:pt x="296" y="601"/>
                  </a:cubicBezTo>
                  <a:cubicBezTo>
                    <a:pt x="307" y="601"/>
                    <a:pt x="311" y="605"/>
                    <a:pt x="311" y="616"/>
                  </a:cubicBezTo>
                  <a:cubicBezTo>
                    <a:pt x="312" y="639"/>
                    <a:pt x="312" y="663"/>
                    <a:pt x="311" y="687"/>
                  </a:cubicBezTo>
                  <a:cubicBezTo>
                    <a:pt x="311" y="690"/>
                    <a:pt x="311" y="693"/>
                    <a:pt x="311" y="697"/>
                  </a:cubicBezTo>
                  <a:cubicBezTo>
                    <a:pt x="327" y="697"/>
                    <a:pt x="342" y="697"/>
                    <a:pt x="357" y="696"/>
                  </a:cubicBezTo>
                  <a:cubicBezTo>
                    <a:pt x="358" y="696"/>
                    <a:pt x="360" y="692"/>
                    <a:pt x="360" y="690"/>
                  </a:cubicBezTo>
                  <a:cubicBezTo>
                    <a:pt x="361" y="657"/>
                    <a:pt x="361" y="625"/>
                    <a:pt x="361" y="592"/>
                  </a:cubicBezTo>
                  <a:cubicBezTo>
                    <a:pt x="361" y="458"/>
                    <a:pt x="361" y="323"/>
                    <a:pt x="361" y="189"/>
                  </a:cubicBezTo>
                  <a:cubicBezTo>
                    <a:pt x="361" y="184"/>
                    <a:pt x="361" y="180"/>
                    <a:pt x="355" y="178"/>
                  </a:cubicBezTo>
                  <a:cubicBezTo>
                    <a:pt x="352" y="177"/>
                    <a:pt x="349" y="171"/>
                    <a:pt x="349" y="167"/>
                  </a:cubicBezTo>
                  <a:cubicBezTo>
                    <a:pt x="349" y="162"/>
                    <a:pt x="352" y="158"/>
                    <a:pt x="358" y="157"/>
                  </a:cubicBezTo>
                  <a:cubicBezTo>
                    <a:pt x="363" y="157"/>
                    <a:pt x="365" y="155"/>
                    <a:pt x="366" y="150"/>
                  </a:cubicBezTo>
                  <a:cubicBezTo>
                    <a:pt x="372" y="136"/>
                    <a:pt x="377" y="122"/>
                    <a:pt x="382" y="108"/>
                  </a:cubicBezTo>
                  <a:cubicBezTo>
                    <a:pt x="385" y="100"/>
                    <a:pt x="390" y="97"/>
                    <a:pt x="398" y="97"/>
                  </a:cubicBezTo>
                  <a:cubicBezTo>
                    <a:pt x="407" y="97"/>
                    <a:pt x="416" y="97"/>
                    <a:pt x="425" y="97"/>
                  </a:cubicBezTo>
                  <a:cubicBezTo>
                    <a:pt x="431" y="98"/>
                    <a:pt x="434" y="96"/>
                    <a:pt x="435" y="89"/>
                  </a:cubicBezTo>
                  <a:cubicBezTo>
                    <a:pt x="437" y="68"/>
                    <a:pt x="440" y="48"/>
                    <a:pt x="442" y="27"/>
                  </a:cubicBezTo>
                  <a:cubicBezTo>
                    <a:pt x="443" y="22"/>
                    <a:pt x="443" y="17"/>
                    <a:pt x="444" y="12"/>
                  </a:cubicBezTo>
                  <a:cubicBezTo>
                    <a:pt x="445" y="5"/>
                    <a:pt x="449" y="1"/>
                    <a:pt x="457" y="1"/>
                  </a:cubicBezTo>
                  <a:cubicBezTo>
                    <a:pt x="464" y="0"/>
                    <a:pt x="471" y="0"/>
                    <a:pt x="478" y="1"/>
                  </a:cubicBezTo>
                  <a:cubicBezTo>
                    <a:pt x="486" y="1"/>
                    <a:pt x="490" y="5"/>
                    <a:pt x="491" y="13"/>
                  </a:cubicBezTo>
                  <a:cubicBezTo>
                    <a:pt x="495" y="38"/>
                    <a:pt x="498" y="62"/>
                    <a:pt x="500" y="87"/>
                  </a:cubicBezTo>
                  <a:cubicBezTo>
                    <a:pt x="502" y="97"/>
                    <a:pt x="501" y="97"/>
                    <a:pt x="511" y="97"/>
                  </a:cubicBezTo>
                  <a:cubicBezTo>
                    <a:pt x="519" y="97"/>
                    <a:pt x="527" y="97"/>
                    <a:pt x="535" y="97"/>
                  </a:cubicBezTo>
                  <a:cubicBezTo>
                    <a:pt x="547" y="97"/>
                    <a:pt x="548" y="98"/>
                    <a:pt x="552" y="108"/>
                  </a:cubicBezTo>
                  <a:cubicBezTo>
                    <a:pt x="557" y="122"/>
                    <a:pt x="563" y="136"/>
                    <a:pt x="568" y="149"/>
                  </a:cubicBezTo>
                  <a:cubicBezTo>
                    <a:pt x="570" y="154"/>
                    <a:pt x="572" y="157"/>
                    <a:pt x="578" y="157"/>
                  </a:cubicBezTo>
                  <a:cubicBezTo>
                    <a:pt x="583" y="158"/>
                    <a:pt x="586" y="162"/>
                    <a:pt x="587" y="167"/>
                  </a:cubicBezTo>
                  <a:cubicBezTo>
                    <a:pt x="587" y="172"/>
                    <a:pt x="585" y="177"/>
                    <a:pt x="580" y="178"/>
                  </a:cubicBezTo>
                  <a:cubicBezTo>
                    <a:pt x="575" y="180"/>
                    <a:pt x="575" y="184"/>
                    <a:pt x="575" y="188"/>
                  </a:cubicBezTo>
                  <a:cubicBezTo>
                    <a:pt x="575" y="310"/>
                    <a:pt x="575" y="432"/>
                    <a:pt x="575" y="553"/>
                  </a:cubicBezTo>
                  <a:cubicBezTo>
                    <a:pt x="575" y="598"/>
                    <a:pt x="575" y="643"/>
                    <a:pt x="575" y="688"/>
                  </a:cubicBezTo>
                  <a:cubicBezTo>
                    <a:pt x="575" y="695"/>
                    <a:pt x="577" y="697"/>
                    <a:pt x="583" y="697"/>
                  </a:cubicBezTo>
                  <a:cubicBezTo>
                    <a:pt x="588" y="696"/>
                    <a:pt x="594" y="697"/>
                    <a:pt x="599" y="697"/>
                  </a:cubicBezTo>
                  <a:cubicBezTo>
                    <a:pt x="600" y="694"/>
                    <a:pt x="600" y="691"/>
                    <a:pt x="600" y="689"/>
                  </a:cubicBezTo>
                  <a:cubicBezTo>
                    <a:pt x="600" y="672"/>
                    <a:pt x="600" y="656"/>
                    <a:pt x="600" y="639"/>
                  </a:cubicBezTo>
                  <a:cubicBezTo>
                    <a:pt x="600" y="629"/>
                    <a:pt x="604" y="625"/>
                    <a:pt x="614" y="625"/>
                  </a:cubicBezTo>
                  <a:cubicBezTo>
                    <a:pt x="639" y="625"/>
                    <a:pt x="664" y="625"/>
                    <a:pt x="689" y="625"/>
                  </a:cubicBezTo>
                  <a:cubicBezTo>
                    <a:pt x="694" y="625"/>
                    <a:pt x="696" y="624"/>
                    <a:pt x="696" y="618"/>
                  </a:cubicBezTo>
                  <a:cubicBezTo>
                    <a:pt x="695" y="612"/>
                    <a:pt x="696" y="606"/>
                    <a:pt x="696" y="600"/>
                  </a:cubicBezTo>
                  <a:cubicBezTo>
                    <a:pt x="692" y="600"/>
                    <a:pt x="689" y="600"/>
                    <a:pt x="687" y="600"/>
                  </a:cubicBezTo>
                  <a:cubicBezTo>
                    <a:pt x="663" y="600"/>
                    <a:pt x="639" y="600"/>
                    <a:pt x="614" y="600"/>
                  </a:cubicBezTo>
                  <a:cubicBezTo>
                    <a:pt x="609" y="600"/>
                    <a:pt x="603" y="599"/>
                    <a:pt x="602" y="593"/>
                  </a:cubicBezTo>
                  <a:cubicBezTo>
                    <a:pt x="600" y="590"/>
                    <a:pt x="601" y="584"/>
                    <a:pt x="603" y="581"/>
                  </a:cubicBezTo>
                  <a:cubicBezTo>
                    <a:pt x="605" y="579"/>
                    <a:pt x="611" y="577"/>
                    <a:pt x="615" y="577"/>
                  </a:cubicBezTo>
                  <a:cubicBezTo>
                    <a:pt x="639" y="576"/>
                    <a:pt x="663" y="577"/>
                    <a:pt x="687" y="577"/>
                  </a:cubicBezTo>
                  <a:cubicBezTo>
                    <a:pt x="690" y="577"/>
                    <a:pt x="692" y="577"/>
                    <a:pt x="695" y="577"/>
                  </a:cubicBezTo>
                  <a:cubicBezTo>
                    <a:pt x="695" y="492"/>
                    <a:pt x="695" y="409"/>
                    <a:pt x="695" y="324"/>
                  </a:cubicBezTo>
                  <a:cubicBezTo>
                    <a:pt x="692" y="324"/>
                    <a:pt x="689" y="324"/>
                    <a:pt x="686" y="324"/>
                  </a:cubicBezTo>
                  <a:cubicBezTo>
                    <a:pt x="662" y="324"/>
                    <a:pt x="638" y="324"/>
                    <a:pt x="614" y="324"/>
                  </a:cubicBezTo>
                  <a:cubicBezTo>
                    <a:pt x="603" y="324"/>
                    <a:pt x="597" y="316"/>
                    <a:pt x="601" y="307"/>
                  </a:cubicBezTo>
                  <a:cubicBezTo>
                    <a:pt x="604" y="302"/>
                    <a:pt x="609" y="301"/>
                    <a:pt x="614" y="301"/>
                  </a:cubicBezTo>
                  <a:cubicBezTo>
                    <a:pt x="629" y="301"/>
                    <a:pt x="644" y="301"/>
                    <a:pt x="659" y="301"/>
                  </a:cubicBezTo>
                  <a:cubicBezTo>
                    <a:pt x="659" y="296"/>
                    <a:pt x="659" y="292"/>
                    <a:pt x="659" y="288"/>
                  </a:cubicBezTo>
                  <a:cubicBezTo>
                    <a:pt x="653" y="288"/>
                    <a:pt x="648" y="288"/>
                    <a:pt x="642" y="288"/>
                  </a:cubicBezTo>
                  <a:cubicBezTo>
                    <a:pt x="632" y="288"/>
                    <a:pt x="621" y="288"/>
                    <a:pt x="611" y="287"/>
                  </a:cubicBezTo>
                  <a:cubicBezTo>
                    <a:pt x="604" y="287"/>
                    <a:pt x="600" y="282"/>
                    <a:pt x="600" y="276"/>
                  </a:cubicBezTo>
                  <a:cubicBezTo>
                    <a:pt x="600" y="270"/>
                    <a:pt x="605" y="265"/>
                    <a:pt x="611" y="265"/>
                  </a:cubicBezTo>
                  <a:cubicBezTo>
                    <a:pt x="631" y="265"/>
                    <a:pt x="651" y="265"/>
                    <a:pt x="672" y="265"/>
                  </a:cubicBezTo>
                  <a:cubicBezTo>
                    <a:pt x="679" y="265"/>
                    <a:pt x="683" y="270"/>
                    <a:pt x="683" y="278"/>
                  </a:cubicBezTo>
                  <a:cubicBezTo>
                    <a:pt x="683" y="285"/>
                    <a:pt x="683" y="292"/>
                    <a:pt x="683" y="301"/>
                  </a:cubicBezTo>
                  <a:cubicBezTo>
                    <a:pt x="690" y="301"/>
                    <a:pt x="696" y="301"/>
                    <a:pt x="702" y="301"/>
                  </a:cubicBezTo>
                  <a:cubicBezTo>
                    <a:pt x="710" y="300"/>
                    <a:pt x="716" y="303"/>
                    <a:pt x="719" y="310"/>
                  </a:cubicBezTo>
                  <a:cubicBezTo>
                    <a:pt x="719" y="444"/>
                    <a:pt x="719" y="577"/>
                    <a:pt x="719" y="711"/>
                  </a:cubicBezTo>
                  <a:cubicBezTo>
                    <a:pt x="716" y="718"/>
                    <a:pt x="710" y="720"/>
                    <a:pt x="703" y="720"/>
                  </a:cubicBezTo>
                  <a:cubicBezTo>
                    <a:pt x="474" y="720"/>
                    <a:pt x="246" y="720"/>
                    <a:pt x="17" y="720"/>
                  </a:cubicBezTo>
                  <a:cubicBezTo>
                    <a:pt x="9" y="720"/>
                    <a:pt x="4" y="718"/>
                    <a:pt x="0" y="711"/>
                  </a:cubicBezTo>
                  <a:cubicBezTo>
                    <a:pt x="0" y="677"/>
                    <a:pt x="0" y="643"/>
                    <a:pt x="0" y="609"/>
                  </a:cubicBezTo>
                  <a:close/>
                  <a:moveTo>
                    <a:pt x="47" y="89"/>
                  </a:moveTo>
                  <a:cubicBezTo>
                    <a:pt x="47" y="93"/>
                    <a:pt x="47" y="96"/>
                    <a:pt x="47" y="99"/>
                  </a:cubicBezTo>
                  <a:cubicBezTo>
                    <a:pt x="47" y="143"/>
                    <a:pt x="47" y="187"/>
                    <a:pt x="47" y="231"/>
                  </a:cubicBezTo>
                  <a:cubicBezTo>
                    <a:pt x="47" y="351"/>
                    <a:pt x="47" y="472"/>
                    <a:pt x="47" y="592"/>
                  </a:cubicBezTo>
                  <a:cubicBezTo>
                    <a:pt x="47" y="599"/>
                    <a:pt x="49" y="601"/>
                    <a:pt x="57" y="601"/>
                  </a:cubicBezTo>
                  <a:cubicBezTo>
                    <a:pt x="107" y="601"/>
                    <a:pt x="157" y="601"/>
                    <a:pt x="207" y="601"/>
                  </a:cubicBezTo>
                  <a:cubicBezTo>
                    <a:pt x="210" y="601"/>
                    <a:pt x="213" y="601"/>
                    <a:pt x="216" y="601"/>
                  </a:cubicBezTo>
                  <a:cubicBezTo>
                    <a:pt x="216" y="597"/>
                    <a:pt x="216" y="595"/>
                    <a:pt x="216" y="593"/>
                  </a:cubicBezTo>
                  <a:cubicBezTo>
                    <a:pt x="216" y="448"/>
                    <a:pt x="216" y="304"/>
                    <a:pt x="217" y="159"/>
                  </a:cubicBezTo>
                  <a:cubicBezTo>
                    <a:pt x="217" y="154"/>
                    <a:pt x="215" y="152"/>
                    <a:pt x="210" y="150"/>
                  </a:cubicBezTo>
                  <a:cubicBezTo>
                    <a:pt x="172" y="136"/>
                    <a:pt x="134" y="121"/>
                    <a:pt x="96" y="107"/>
                  </a:cubicBezTo>
                  <a:cubicBezTo>
                    <a:pt x="80" y="101"/>
                    <a:pt x="65" y="95"/>
                    <a:pt x="47" y="89"/>
                  </a:cubicBezTo>
                  <a:close/>
                  <a:moveTo>
                    <a:pt x="384" y="180"/>
                  </a:moveTo>
                  <a:cubicBezTo>
                    <a:pt x="383" y="183"/>
                    <a:pt x="383" y="185"/>
                    <a:pt x="383" y="187"/>
                  </a:cubicBezTo>
                  <a:cubicBezTo>
                    <a:pt x="383" y="330"/>
                    <a:pt x="383" y="474"/>
                    <a:pt x="383" y="617"/>
                  </a:cubicBezTo>
                  <a:cubicBezTo>
                    <a:pt x="383" y="624"/>
                    <a:pt x="385" y="625"/>
                    <a:pt x="391" y="625"/>
                  </a:cubicBezTo>
                  <a:cubicBezTo>
                    <a:pt x="442" y="625"/>
                    <a:pt x="493" y="625"/>
                    <a:pt x="544" y="625"/>
                  </a:cubicBezTo>
                  <a:cubicBezTo>
                    <a:pt x="551" y="625"/>
                    <a:pt x="552" y="623"/>
                    <a:pt x="552" y="617"/>
                  </a:cubicBezTo>
                  <a:cubicBezTo>
                    <a:pt x="552" y="474"/>
                    <a:pt x="552" y="332"/>
                    <a:pt x="552" y="189"/>
                  </a:cubicBezTo>
                  <a:cubicBezTo>
                    <a:pt x="552" y="182"/>
                    <a:pt x="551" y="180"/>
                    <a:pt x="543" y="180"/>
                  </a:cubicBezTo>
                  <a:cubicBezTo>
                    <a:pt x="493" y="180"/>
                    <a:pt x="442" y="180"/>
                    <a:pt x="392" y="180"/>
                  </a:cubicBezTo>
                  <a:cubicBezTo>
                    <a:pt x="389" y="180"/>
                    <a:pt x="387" y="180"/>
                    <a:pt x="384" y="180"/>
                  </a:cubicBezTo>
                  <a:close/>
                  <a:moveTo>
                    <a:pt x="552" y="696"/>
                  </a:moveTo>
                  <a:cubicBezTo>
                    <a:pt x="552" y="682"/>
                    <a:pt x="552" y="669"/>
                    <a:pt x="552" y="656"/>
                  </a:cubicBezTo>
                  <a:cubicBezTo>
                    <a:pt x="553" y="650"/>
                    <a:pt x="551" y="647"/>
                    <a:pt x="544" y="647"/>
                  </a:cubicBezTo>
                  <a:cubicBezTo>
                    <a:pt x="522" y="648"/>
                    <a:pt x="500" y="647"/>
                    <a:pt x="479" y="647"/>
                  </a:cubicBezTo>
                  <a:cubicBezTo>
                    <a:pt x="449" y="647"/>
                    <a:pt x="420" y="647"/>
                    <a:pt x="390" y="648"/>
                  </a:cubicBezTo>
                  <a:cubicBezTo>
                    <a:pt x="388" y="648"/>
                    <a:pt x="384" y="650"/>
                    <a:pt x="384" y="651"/>
                  </a:cubicBezTo>
                  <a:cubicBezTo>
                    <a:pt x="383" y="666"/>
                    <a:pt x="383" y="681"/>
                    <a:pt x="383" y="696"/>
                  </a:cubicBezTo>
                  <a:cubicBezTo>
                    <a:pt x="440" y="696"/>
                    <a:pt x="495" y="696"/>
                    <a:pt x="552" y="696"/>
                  </a:cubicBezTo>
                  <a:close/>
                  <a:moveTo>
                    <a:pt x="288" y="648"/>
                  </a:moveTo>
                  <a:cubicBezTo>
                    <a:pt x="288" y="643"/>
                    <a:pt x="288" y="637"/>
                    <a:pt x="288" y="632"/>
                  </a:cubicBezTo>
                  <a:cubicBezTo>
                    <a:pt x="289" y="626"/>
                    <a:pt x="287" y="623"/>
                    <a:pt x="280" y="623"/>
                  </a:cubicBezTo>
                  <a:cubicBezTo>
                    <a:pt x="200" y="624"/>
                    <a:pt x="120" y="623"/>
                    <a:pt x="40" y="623"/>
                  </a:cubicBezTo>
                  <a:cubicBezTo>
                    <a:pt x="24" y="623"/>
                    <a:pt x="24" y="623"/>
                    <a:pt x="24" y="639"/>
                  </a:cubicBezTo>
                  <a:cubicBezTo>
                    <a:pt x="24" y="649"/>
                    <a:pt x="24" y="649"/>
                    <a:pt x="33" y="649"/>
                  </a:cubicBezTo>
                  <a:cubicBezTo>
                    <a:pt x="115" y="649"/>
                    <a:pt x="197" y="649"/>
                    <a:pt x="279" y="649"/>
                  </a:cubicBezTo>
                  <a:cubicBezTo>
                    <a:pt x="282" y="649"/>
                    <a:pt x="285" y="649"/>
                    <a:pt x="288" y="648"/>
                  </a:cubicBezTo>
                  <a:close/>
                  <a:moveTo>
                    <a:pt x="389" y="156"/>
                  </a:moveTo>
                  <a:cubicBezTo>
                    <a:pt x="442" y="156"/>
                    <a:pt x="493" y="156"/>
                    <a:pt x="546" y="156"/>
                  </a:cubicBezTo>
                  <a:cubicBezTo>
                    <a:pt x="542" y="144"/>
                    <a:pt x="537" y="133"/>
                    <a:pt x="533" y="122"/>
                  </a:cubicBezTo>
                  <a:cubicBezTo>
                    <a:pt x="532" y="121"/>
                    <a:pt x="529" y="120"/>
                    <a:pt x="527" y="120"/>
                  </a:cubicBezTo>
                  <a:cubicBezTo>
                    <a:pt x="487" y="120"/>
                    <a:pt x="447" y="120"/>
                    <a:pt x="407" y="120"/>
                  </a:cubicBezTo>
                  <a:cubicBezTo>
                    <a:pt x="405" y="120"/>
                    <a:pt x="402" y="121"/>
                    <a:pt x="401" y="123"/>
                  </a:cubicBezTo>
                  <a:cubicBezTo>
                    <a:pt x="397" y="134"/>
                    <a:pt x="393" y="145"/>
                    <a:pt x="389" y="156"/>
                  </a:cubicBezTo>
                  <a:close/>
                  <a:moveTo>
                    <a:pt x="192" y="696"/>
                  </a:moveTo>
                  <a:cubicBezTo>
                    <a:pt x="192" y="688"/>
                    <a:pt x="192" y="680"/>
                    <a:pt x="192" y="672"/>
                  </a:cubicBezTo>
                  <a:cubicBezTo>
                    <a:pt x="168" y="672"/>
                    <a:pt x="144" y="672"/>
                    <a:pt x="120" y="672"/>
                  </a:cubicBezTo>
                  <a:cubicBezTo>
                    <a:pt x="120" y="680"/>
                    <a:pt x="120" y="688"/>
                    <a:pt x="120" y="696"/>
                  </a:cubicBezTo>
                  <a:cubicBezTo>
                    <a:pt x="144" y="696"/>
                    <a:pt x="168" y="696"/>
                    <a:pt x="192" y="696"/>
                  </a:cubicBezTo>
                  <a:close/>
                  <a:moveTo>
                    <a:pt x="648" y="696"/>
                  </a:moveTo>
                  <a:cubicBezTo>
                    <a:pt x="648" y="686"/>
                    <a:pt x="648" y="675"/>
                    <a:pt x="648" y="665"/>
                  </a:cubicBezTo>
                  <a:cubicBezTo>
                    <a:pt x="648" y="647"/>
                    <a:pt x="648" y="647"/>
                    <a:pt x="629" y="648"/>
                  </a:cubicBezTo>
                  <a:cubicBezTo>
                    <a:pt x="629" y="648"/>
                    <a:pt x="627" y="647"/>
                    <a:pt x="627" y="648"/>
                  </a:cubicBezTo>
                  <a:cubicBezTo>
                    <a:pt x="625" y="649"/>
                    <a:pt x="623" y="650"/>
                    <a:pt x="623" y="651"/>
                  </a:cubicBezTo>
                  <a:cubicBezTo>
                    <a:pt x="623" y="666"/>
                    <a:pt x="623" y="681"/>
                    <a:pt x="623" y="696"/>
                  </a:cubicBezTo>
                  <a:cubicBezTo>
                    <a:pt x="632" y="696"/>
                    <a:pt x="639" y="696"/>
                    <a:pt x="648" y="696"/>
                  </a:cubicBezTo>
                  <a:close/>
                  <a:moveTo>
                    <a:pt x="696" y="697"/>
                  </a:moveTo>
                  <a:cubicBezTo>
                    <a:pt x="696" y="686"/>
                    <a:pt x="696" y="675"/>
                    <a:pt x="696" y="665"/>
                  </a:cubicBezTo>
                  <a:cubicBezTo>
                    <a:pt x="696" y="647"/>
                    <a:pt x="696" y="647"/>
                    <a:pt x="677" y="647"/>
                  </a:cubicBezTo>
                  <a:cubicBezTo>
                    <a:pt x="677" y="647"/>
                    <a:pt x="676" y="647"/>
                    <a:pt x="676" y="648"/>
                  </a:cubicBezTo>
                  <a:cubicBezTo>
                    <a:pt x="674" y="649"/>
                    <a:pt x="671" y="651"/>
                    <a:pt x="671" y="653"/>
                  </a:cubicBezTo>
                  <a:cubicBezTo>
                    <a:pt x="671" y="666"/>
                    <a:pt x="671" y="679"/>
                    <a:pt x="671" y="692"/>
                  </a:cubicBezTo>
                  <a:cubicBezTo>
                    <a:pt x="671" y="693"/>
                    <a:pt x="673" y="696"/>
                    <a:pt x="674" y="696"/>
                  </a:cubicBezTo>
                  <a:cubicBezTo>
                    <a:pt x="681" y="697"/>
                    <a:pt x="688" y="697"/>
                    <a:pt x="696" y="697"/>
                  </a:cubicBezTo>
                  <a:close/>
                  <a:moveTo>
                    <a:pt x="469" y="24"/>
                  </a:moveTo>
                  <a:cubicBezTo>
                    <a:pt x="468" y="24"/>
                    <a:pt x="467" y="24"/>
                    <a:pt x="466" y="24"/>
                  </a:cubicBezTo>
                  <a:cubicBezTo>
                    <a:pt x="463" y="48"/>
                    <a:pt x="460" y="72"/>
                    <a:pt x="457" y="96"/>
                  </a:cubicBezTo>
                  <a:cubicBezTo>
                    <a:pt x="464" y="96"/>
                    <a:pt x="471" y="96"/>
                    <a:pt x="479" y="96"/>
                  </a:cubicBezTo>
                  <a:cubicBezTo>
                    <a:pt x="475" y="72"/>
                    <a:pt x="472" y="48"/>
                    <a:pt x="469" y="24"/>
                  </a:cubicBezTo>
                  <a:close/>
                  <a:moveTo>
                    <a:pt x="24" y="696"/>
                  </a:moveTo>
                  <a:cubicBezTo>
                    <a:pt x="47" y="700"/>
                    <a:pt x="50" y="697"/>
                    <a:pt x="49" y="677"/>
                  </a:cubicBezTo>
                  <a:cubicBezTo>
                    <a:pt x="49" y="676"/>
                    <a:pt x="49" y="676"/>
                    <a:pt x="49" y="676"/>
                  </a:cubicBezTo>
                  <a:cubicBezTo>
                    <a:pt x="48" y="674"/>
                    <a:pt x="46" y="672"/>
                    <a:pt x="45" y="672"/>
                  </a:cubicBezTo>
                  <a:cubicBezTo>
                    <a:pt x="38" y="671"/>
                    <a:pt x="31" y="672"/>
                    <a:pt x="24" y="672"/>
                  </a:cubicBezTo>
                  <a:cubicBezTo>
                    <a:pt x="24" y="680"/>
                    <a:pt x="24" y="688"/>
                    <a:pt x="24" y="696"/>
                  </a:cubicBezTo>
                  <a:close/>
                  <a:moveTo>
                    <a:pt x="96" y="672"/>
                  </a:moveTo>
                  <a:cubicBezTo>
                    <a:pt x="89" y="672"/>
                    <a:pt x="83" y="671"/>
                    <a:pt x="76" y="672"/>
                  </a:cubicBezTo>
                  <a:cubicBezTo>
                    <a:pt x="75" y="672"/>
                    <a:pt x="72" y="674"/>
                    <a:pt x="72" y="675"/>
                  </a:cubicBezTo>
                  <a:cubicBezTo>
                    <a:pt x="71" y="682"/>
                    <a:pt x="72" y="689"/>
                    <a:pt x="72" y="696"/>
                  </a:cubicBezTo>
                  <a:cubicBezTo>
                    <a:pt x="80" y="696"/>
                    <a:pt x="88" y="696"/>
                    <a:pt x="96" y="696"/>
                  </a:cubicBezTo>
                  <a:cubicBezTo>
                    <a:pt x="96" y="688"/>
                    <a:pt x="96" y="680"/>
                    <a:pt x="96" y="672"/>
                  </a:cubicBezTo>
                  <a:close/>
                  <a:moveTo>
                    <a:pt x="216" y="696"/>
                  </a:moveTo>
                  <a:cubicBezTo>
                    <a:pt x="238" y="700"/>
                    <a:pt x="242" y="697"/>
                    <a:pt x="241" y="677"/>
                  </a:cubicBezTo>
                  <a:cubicBezTo>
                    <a:pt x="241" y="676"/>
                    <a:pt x="241" y="676"/>
                    <a:pt x="241" y="676"/>
                  </a:cubicBezTo>
                  <a:cubicBezTo>
                    <a:pt x="239" y="674"/>
                    <a:pt x="238" y="672"/>
                    <a:pt x="237" y="672"/>
                  </a:cubicBezTo>
                  <a:cubicBezTo>
                    <a:pt x="230" y="671"/>
                    <a:pt x="223" y="672"/>
                    <a:pt x="216" y="672"/>
                  </a:cubicBezTo>
                  <a:cubicBezTo>
                    <a:pt x="216" y="680"/>
                    <a:pt x="216" y="688"/>
                    <a:pt x="216" y="696"/>
                  </a:cubicBezTo>
                  <a:close/>
                  <a:moveTo>
                    <a:pt x="288" y="697"/>
                  </a:moveTo>
                  <a:cubicBezTo>
                    <a:pt x="288" y="689"/>
                    <a:pt x="289" y="683"/>
                    <a:pt x="288" y="676"/>
                  </a:cubicBezTo>
                  <a:cubicBezTo>
                    <a:pt x="288" y="675"/>
                    <a:pt x="285" y="672"/>
                    <a:pt x="284" y="672"/>
                  </a:cubicBezTo>
                  <a:cubicBezTo>
                    <a:pt x="264" y="670"/>
                    <a:pt x="261" y="673"/>
                    <a:pt x="263" y="692"/>
                  </a:cubicBezTo>
                  <a:cubicBezTo>
                    <a:pt x="264" y="694"/>
                    <a:pt x="266" y="696"/>
                    <a:pt x="267" y="696"/>
                  </a:cubicBezTo>
                  <a:cubicBezTo>
                    <a:pt x="274" y="697"/>
                    <a:pt x="281" y="697"/>
                    <a:pt x="288" y="697"/>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eform 131"/>
            <p:cNvSpPr>
              <a:spLocks/>
            </p:cNvSpPr>
            <p:nvPr/>
          </p:nvSpPr>
          <p:spPr bwMode="auto">
            <a:xfrm>
              <a:off x="583" y="1400"/>
              <a:ext cx="575" cy="8"/>
            </a:xfrm>
            <a:custGeom>
              <a:avLst/>
              <a:gdLst>
                <a:gd name="T0" fmla="*/ 0 w 719"/>
                <a:gd name="T1" fmla="*/ 0 h 10"/>
                <a:gd name="T2" fmla="*/ 17 w 719"/>
                <a:gd name="T3" fmla="*/ 9 h 10"/>
                <a:gd name="T4" fmla="*/ 703 w 719"/>
                <a:gd name="T5" fmla="*/ 9 h 10"/>
                <a:gd name="T6" fmla="*/ 719 w 719"/>
                <a:gd name="T7" fmla="*/ 0 h 10"/>
                <a:gd name="T8" fmla="*/ 719 w 719"/>
                <a:gd name="T9" fmla="*/ 10 h 10"/>
                <a:gd name="T10" fmla="*/ 0 w 719"/>
                <a:gd name="T11" fmla="*/ 10 h 10"/>
                <a:gd name="T12" fmla="*/ 0 w 7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19" h="10">
                  <a:moveTo>
                    <a:pt x="0" y="0"/>
                  </a:moveTo>
                  <a:cubicBezTo>
                    <a:pt x="4" y="7"/>
                    <a:pt x="9" y="9"/>
                    <a:pt x="17" y="9"/>
                  </a:cubicBezTo>
                  <a:cubicBezTo>
                    <a:pt x="246" y="9"/>
                    <a:pt x="474" y="9"/>
                    <a:pt x="703" y="9"/>
                  </a:cubicBezTo>
                  <a:cubicBezTo>
                    <a:pt x="710" y="9"/>
                    <a:pt x="716" y="7"/>
                    <a:pt x="719" y="0"/>
                  </a:cubicBezTo>
                  <a:cubicBezTo>
                    <a:pt x="719" y="3"/>
                    <a:pt x="719" y="6"/>
                    <a:pt x="719" y="10"/>
                  </a:cubicBezTo>
                  <a:cubicBezTo>
                    <a:pt x="480" y="10"/>
                    <a:pt x="240" y="10"/>
                    <a:pt x="0" y="10"/>
                  </a:cubicBezTo>
                  <a:cubicBezTo>
                    <a:pt x="0" y="6"/>
                    <a:pt x="0" y="3"/>
                    <a:pt x="0" y="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132"/>
            <p:cNvSpPr>
              <a:spLocks/>
            </p:cNvSpPr>
            <p:nvPr/>
          </p:nvSpPr>
          <p:spPr bwMode="auto">
            <a:xfrm>
              <a:off x="795" y="1072"/>
              <a:ext cx="56" cy="220"/>
            </a:xfrm>
            <a:custGeom>
              <a:avLst/>
              <a:gdLst>
                <a:gd name="T0" fmla="*/ 22 w 70"/>
                <a:gd name="T1" fmla="*/ 23 h 275"/>
                <a:gd name="T2" fmla="*/ 22 w 70"/>
                <a:gd name="T3" fmla="*/ 34 h 275"/>
                <a:gd name="T4" fmla="*/ 22 w 70"/>
                <a:gd name="T5" fmla="*/ 255 h 275"/>
                <a:gd name="T6" fmla="*/ 22 w 70"/>
                <a:gd name="T7" fmla="*/ 262 h 275"/>
                <a:gd name="T8" fmla="*/ 11 w 70"/>
                <a:gd name="T9" fmla="*/ 275 h 275"/>
                <a:gd name="T10" fmla="*/ 0 w 70"/>
                <a:gd name="T11" fmla="*/ 262 h 275"/>
                <a:gd name="T12" fmla="*/ 0 w 70"/>
                <a:gd name="T13" fmla="*/ 197 h 275"/>
                <a:gd name="T14" fmla="*/ 0 w 70"/>
                <a:gd name="T15" fmla="*/ 16 h 275"/>
                <a:gd name="T16" fmla="*/ 16 w 70"/>
                <a:gd name="T17" fmla="*/ 0 h 275"/>
                <a:gd name="T18" fmla="*/ 56 w 70"/>
                <a:gd name="T19" fmla="*/ 0 h 275"/>
                <a:gd name="T20" fmla="*/ 70 w 70"/>
                <a:gd name="T21" fmla="*/ 11 h 275"/>
                <a:gd name="T22" fmla="*/ 55 w 70"/>
                <a:gd name="T23" fmla="*/ 23 h 275"/>
                <a:gd name="T24" fmla="*/ 22 w 70"/>
                <a:gd name="T25" fmla="*/ 2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75">
                  <a:moveTo>
                    <a:pt x="22" y="23"/>
                  </a:moveTo>
                  <a:cubicBezTo>
                    <a:pt x="22" y="27"/>
                    <a:pt x="22" y="31"/>
                    <a:pt x="22" y="34"/>
                  </a:cubicBezTo>
                  <a:cubicBezTo>
                    <a:pt x="22" y="108"/>
                    <a:pt x="22" y="181"/>
                    <a:pt x="22" y="255"/>
                  </a:cubicBezTo>
                  <a:cubicBezTo>
                    <a:pt x="22" y="257"/>
                    <a:pt x="22" y="260"/>
                    <a:pt x="22" y="262"/>
                  </a:cubicBezTo>
                  <a:cubicBezTo>
                    <a:pt x="22" y="270"/>
                    <a:pt x="17" y="275"/>
                    <a:pt x="11" y="275"/>
                  </a:cubicBezTo>
                  <a:cubicBezTo>
                    <a:pt x="4" y="275"/>
                    <a:pt x="0" y="270"/>
                    <a:pt x="0" y="262"/>
                  </a:cubicBezTo>
                  <a:cubicBezTo>
                    <a:pt x="0" y="241"/>
                    <a:pt x="0" y="219"/>
                    <a:pt x="0" y="197"/>
                  </a:cubicBezTo>
                  <a:cubicBezTo>
                    <a:pt x="0" y="137"/>
                    <a:pt x="0" y="77"/>
                    <a:pt x="0" y="16"/>
                  </a:cubicBezTo>
                  <a:cubicBezTo>
                    <a:pt x="0" y="3"/>
                    <a:pt x="3" y="0"/>
                    <a:pt x="16" y="0"/>
                  </a:cubicBezTo>
                  <a:cubicBezTo>
                    <a:pt x="30" y="0"/>
                    <a:pt x="43" y="0"/>
                    <a:pt x="56" y="0"/>
                  </a:cubicBezTo>
                  <a:cubicBezTo>
                    <a:pt x="65" y="0"/>
                    <a:pt x="70" y="4"/>
                    <a:pt x="70" y="11"/>
                  </a:cubicBezTo>
                  <a:cubicBezTo>
                    <a:pt x="70" y="19"/>
                    <a:pt x="65" y="23"/>
                    <a:pt x="55" y="23"/>
                  </a:cubicBezTo>
                  <a:cubicBezTo>
                    <a:pt x="45" y="23"/>
                    <a:pt x="34" y="23"/>
                    <a:pt x="22"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Freeform 133"/>
            <p:cNvSpPr>
              <a:spLocks/>
            </p:cNvSpPr>
            <p:nvPr/>
          </p:nvSpPr>
          <p:spPr bwMode="auto">
            <a:xfrm>
              <a:off x="1063" y="1226"/>
              <a:ext cx="18" cy="37"/>
            </a:xfrm>
            <a:custGeom>
              <a:avLst/>
              <a:gdLst>
                <a:gd name="T0" fmla="*/ 23 w 23"/>
                <a:gd name="T1" fmla="*/ 24 h 47"/>
                <a:gd name="T2" fmla="*/ 23 w 23"/>
                <a:gd name="T3" fmla="*/ 36 h 47"/>
                <a:gd name="T4" fmla="*/ 11 w 23"/>
                <a:gd name="T5" fmla="*/ 47 h 47"/>
                <a:gd name="T6" fmla="*/ 0 w 23"/>
                <a:gd name="T7" fmla="*/ 36 h 47"/>
                <a:gd name="T8" fmla="*/ 0 w 23"/>
                <a:gd name="T9" fmla="*/ 11 h 47"/>
                <a:gd name="T10" fmla="*/ 11 w 23"/>
                <a:gd name="T11" fmla="*/ 0 h 47"/>
                <a:gd name="T12" fmla="*/ 23 w 23"/>
                <a:gd name="T13" fmla="*/ 11 h 47"/>
                <a:gd name="T14" fmla="*/ 23 w 23"/>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4"/>
                  </a:moveTo>
                  <a:cubicBezTo>
                    <a:pt x="23" y="28"/>
                    <a:pt x="23" y="32"/>
                    <a:pt x="23" y="36"/>
                  </a:cubicBezTo>
                  <a:cubicBezTo>
                    <a:pt x="22" y="42"/>
                    <a:pt x="17" y="47"/>
                    <a:pt x="11" y="47"/>
                  </a:cubicBezTo>
                  <a:cubicBezTo>
                    <a:pt x="5" y="46"/>
                    <a:pt x="0" y="42"/>
                    <a:pt x="0" y="36"/>
                  </a:cubicBezTo>
                  <a:cubicBezTo>
                    <a:pt x="0" y="27"/>
                    <a:pt x="0" y="19"/>
                    <a:pt x="0" y="11"/>
                  </a:cubicBezTo>
                  <a:cubicBezTo>
                    <a:pt x="0" y="4"/>
                    <a:pt x="5" y="0"/>
                    <a:pt x="11" y="0"/>
                  </a:cubicBezTo>
                  <a:cubicBezTo>
                    <a:pt x="18" y="0"/>
                    <a:pt x="22" y="4"/>
                    <a:pt x="23" y="11"/>
                  </a:cubicBezTo>
                  <a:cubicBezTo>
                    <a:pt x="23" y="15"/>
                    <a:pt x="23" y="19"/>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Freeform 134"/>
            <p:cNvSpPr>
              <a:spLocks/>
            </p:cNvSpPr>
            <p:nvPr/>
          </p:nvSpPr>
          <p:spPr bwMode="auto">
            <a:xfrm>
              <a:off x="1063" y="1168"/>
              <a:ext cx="18" cy="38"/>
            </a:xfrm>
            <a:custGeom>
              <a:avLst/>
              <a:gdLst>
                <a:gd name="T0" fmla="*/ 23 w 23"/>
                <a:gd name="T1" fmla="*/ 24 h 47"/>
                <a:gd name="T2" fmla="*/ 23 w 23"/>
                <a:gd name="T3" fmla="*/ 35 h 47"/>
                <a:gd name="T4" fmla="*/ 12 w 23"/>
                <a:gd name="T5" fmla="*/ 46 h 47"/>
                <a:gd name="T6" fmla="*/ 0 w 23"/>
                <a:gd name="T7" fmla="*/ 36 h 47"/>
                <a:gd name="T8" fmla="*/ 0 w 23"/>
                <a:gd name="T9" fmla="*/ 11 h 47"/>
                <a:gd name="T10" fmla="*/ 11 w 23"/>
                <a:gd name="T11" fmla="*/ 0 h 47"/>
                <a:gd name="T12" fmla="*/ 23 w 23"/>
                <a:gd name="T13" fmla="*/ 11 h 47"/>
                <a:gd name="T14" fmla="*/ 23 w 23"/>
                <a:gd name="T15" fmla="*/ 24 h 47"/>
                <a:gd name="T16" fmla="*/ 23 w 23"/>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4"/>
                  </a:moveTo>
                  <a:cubicBezTo>
                    <a:pt x="23" y="27"/>
                    <a:pt x="23" y="31"/>
                    <a:pt x="23" y="35"/>
                  </a:cubicBezTo>
                  <a:cubicBezTo>
                    <a:pt x="22" y="42"/>
                    <a:pt x="18" y="46"/>
                    <a:pt x="12" y="46"/>
                  </a:cubicBezTo>
                  <a:cubicBezTo>
                    <a:pt x="5" y="47"/>
                    <a:pt x="0" y="42"/>
                    <a:pt x="0" y="36"/>
                  </a:cubicBezTo>
                  <a:cubicBezTo>
                    <a:pt x="0" y="27"/>
                    <a:pt x="0" y="19"/>
                    <a:pt x="0" y="11"/>
                  </a:cubicBezTo>
                  <a:cubicBezTo>
                    <a:pt x="1" y="4"/>
                    <a:pt x="6" y="0"/>
                    <a:pt x="11" y="0"/>
                  </a:cubicBezTo>
                  <a:cubicBezTo>
                    <a:pt x="17" y="0"/>
                    <a:pt x="22" y="4"/>
                    <a:pt x="23" y="11"/>
                  </a:cubicBezTo>
                  <a:cubicBezTo>
                    <a:pt x="23" y="15"/>
                    <a:pt x="23" y="19"/>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135"/>
            <p:cNvSpPr>
              <a:spLocks/>
            </p:cNvSpPr>
            <p:nvPr/>
          </p:nvSpPr>
          <p:spPr bwMode="auto">
            <a:xfrm>
              <a:off x="1063" y="1111"/>
              <a:ext cx="18" cy="37"/>
            </a:xfrm>
            <a:custGeom>
              <a:avLst/>
              <a:gdLst>
                <a:gd name="T0" fmla="*/ 23 w 23"/>
                <a:gd name="T1" fmla="*/ 23 h 47"/>
                <a:gd name="T2" fmla="*/ 23 w 23"/>
                <a:gd name="T3" fmla="*/ 35 h 47"/>
                <a:gd name="T4" fmla="*/ 11 w 23"/>
                <a:gd name="T5" fmla="*/ 47 h 47"/>
                <a:gd name="T6" fmla="*/ 0 w 23"/>
                <a:gd name="T7" fmla="*/ 35 h 47"/>
                <a:gd name="T8" fmla="*/ 0 w 23"/>
                <a:gd name="T9" fmla="*/ 12 h 47"/>
                <a:gd name="T10" fmla="*/ 12 w 23"/>
                <a:gd name="T11" fmla="*/ 0 h 47"/>
                <a:gd name="T12" fmla="*/ 23 w 23"/>
                <a:gd name="T13" fmla="*/ 12 h 47"/>
                <a:gd name="T14" fmla="*/ 23 w 23"/>
                <a:gd name="T15" fmla="*/ 23 h 47"/>
                <a:gd name="T16" fmla="*/ 23 w 23"/>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3"/>
                  </a:moveTo>
                  <a:cubicBezTo>
                    <a:pt x="23" y="27"/>
                    <a:pt x="23" y="31"/>
                    <a:pt x="23" y="35"/>
                  </a:cubicBezTo>
                  <a:cubicBezTo>
                    <a:pt x="22" y="42"/>
                    <a:pt x="17" y="47"/>
                    <a:pt x="11" y="47"/>
                  </a:cubicBezTo>
                  <a:cubicBezTo>
                    <a:pt x="5" y="47"/>
                    <a:pt x="0" y="42"/>
                    <a:pt x="0" y="35"/>
                  </a:cubicBezTo>
                  <a:cubicBezTo>
                    <a:pt x="0" y="27"/>
                    <a:pt x="0" y="20"/>
                    <a:pt x="0" y="12"/>
                  </a:cubicBezTo>
                  <a:cubicBezTo>
                    <a:pt x="0" y="4"/>
                    <a:pt x="5" y="0"/>
                    <a:pt x="12" y="0"/>
                  </a:cubicBezTo>
                  <a:cubicBezTo>
                    <a:pt x="18" y="0"/>
                    <a:pt x="23" y="5"/>
                    <a:pt x="23" y="12"/>
                  </a:cubicBezTo>
                  <a:cubicBezTo>
                    <a:pt x="23" y="16"/>
                    <a:pt x="23" y="20"/>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136"/>
            <p:cNvSpPr>
              <a:spLocks/>
            </p:cNvSpPr>
            <p:nvPr/>
          </p:nvSpPr>
          <p:spPr bwMode="auto">
            <a:xfrm>
              <a:off x="1101" y="1111"/>
              <a:ext cx="19" cy="37"/>
            </a:xfrm>
            <a:custGeom>
              <a:avLst/>
              <a:gdLst>
                <a:gd name="T0" fmla="*/ 23 w 23"/>
                <a:gd name="T1" fmla="*/ 24 h 47"/>
                <a:gd name="T2" fmla="*/ 23 w 23"/>
                <a:gd name="T3" fmla="*/ 36 h 47"/>
                <a:gd name="T4" fmla="*/ 11 w 23"/>
                <a:gd name="T5" fmla="*/ 47 h 47"/>
                <a:gd name="T6" fmla="*/ 0 w 23"/>
                <a:gd name="T7" fmla="*/ 36 h 47"/>
                <a:gd name="T8" fmla="*/ 0 w 23"/>
                <a:gd name="T9" fmla="*/ 10 h 47"/>
                <a:gd name="T10" fmla="*/ 12 w 23"/>
                <a:gd name="T11" fmla="*/ 0 h 47"/>
                <a:gd name="T12" fmla="*/ 23 w 23"/>
                <a:gd name="T13" fmla="*/ 10 h 47"/>
                <a:gd name="T14" fmla="*/ 23 w 23"/>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4"/>
                  </a:moveTo>
                  <a:cubicBezTo>
                    <a:pt x="23" y="28"/>
                    <a:pt x="23" y="32"/>
                    <a:pt x="23" y="36"/>
                  </a:cubicBezTo>
                  <a:cubicBezTo>
                    <a:pt x="22" y="43"/>
                    <a:pt x="17" y="47"/>
                    <a:pt x="11" y="47"/>
                  </a:cubicBezTo>
                  <a:cubicBezTo>
                    <a:pt x="5" y="46"/>
                    <a:pt x="1" y="43"/>
                    <a:pt x="0" y="36"/>
                  </a:cubicBezTo>
                  <a:cubicBezTo>
                    <a:pt x="0" y="28"/>
                    <a:pt x="0" y="19"/>
                    <a:pt x="0" y="10"/>
                  </a:cubicBezTo>
                  <a:cubicBezTo>
                    <a:pt x="1" y="4"/>
                    <a:pt x="6" y="0"/>
                    <a:pt x="12" y="0"/>
                  </a:cubicBezTo>
                  <a:cubicBezTo>
                    <a:pt x="18" y="0"/>
                    <a:pt x="22" y="4"/>
                    <a:pt x="23" y="10"/>
                  </a:cubicBezTo>
                  <a:cubicBezTo>
                    <a:pt x="23" y="15"/>
                    <a:pt x="23" y="19"/>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137"/>
            <p:cNvSpPr>
              <a:spLocks/>
            </p:cNvSpPr>
            <p:nvPr/>
          </p:nvSpPr>
          <p:spPr bwMode="auto">
            <a:xfrm>
              <a:off x="1101" y="1168"/>
              <a:ext cx="19" cy="37"/>
            </a:xfrm>
            <a:custGeom>
              <a:avLst/>
              <a:gdLst>
                <a:gd name="T0" fmla="*/ 23 w 23"/>
                <a:gd name="T1" fmla="*/ 24 h 46"/>
                <a:gd name="T2" fmla="*/ 23 w 23"/>
                <a:gd name="T3" fmla="*/ 36 h 46"/>
                <a:gd name="T4" fmla="*/ 12 w 23"/>
                <a:gd name="T5" fmla="*/ 46 h 46"/>
                <a:gd name="T6" fmla="*/ 0 w 23"/>
                <a:gd name="T7" fmla="*/ 36 h 46"/>
                <a:gd name="T8" fmla="*/ 0 w 23"/>
                <a:gd name="T9" fmla="*/ 10 h 46"/>
                <a:gd name="T10" fmla="*/ 11 w 23"/>
                <a:gd name="T11" fmla="*/ 0 h 46"/>
                <a:gd name="T12" fmla="*/ 22 w 23"/>
                <a:gd name="T13" fmla="*/ 10 h 46"/>
                <a:gd name="T14" fmla="*/ 23 w 23"/>
                <a:gd name="T15" fmla="*/ 24 h 46"/>
                <a:gd name="T16" fmla="*/ 23 w 23"/>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23" y="24"/>
                  </a:moveTo>
                  <a:cubicBezTo>
                    <a:pt x="23" y="28"/>
                    <a:pt x="23" y="32"/>
                    <a:pt x="23" y="36"/>
                  </a:cubicBezTo>
                  <a:cubicBezTo>
                    <a:pt x="22" y="42"/>
                    <a:pt x="18" y="46"/>
                    <a:pt x="12" y="46"/>
                  </a:cubicBezTo>
                  <a:cubicBezTo>
                    <a:pt x="5" y="46"/>
                    <a:pt x="0" y="42"/>
                    <a:pt x="0" y="36"/>
                  </a:cubicBezTo>
                  <a:cubicBezTo>
                    <a:pt x="0" y="27"/>
                    <a:pt x="0" y="18"/>
                    <a:pt x="0" y="10"/>
                  </a:cubicBezTo>
                  <a:cubicBezTo>
                    <a:pt x="1" y="4"/>
                    <a:pt x="6" y="0"/>
                    <a:pt x="11" y="0"/>
                  </a:cubicBezTo>
                  <a:cubicBezTo>
                    <a:pt x="17" y="0"/>
                    <a:pt x="22" y="4"/>
                    <a:pt x="22" y="10"/>
                  </a:cubicBezTo>
                  <a:cubicBezTo>
                    <a:pt x="23" y="14"/>
                    <a:pt x="23" y="19"/>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138"/>
            <p:cNvSpPr>
              <a:spLocks/>
            </p:cNvSpPr>
            <p:nvPr/>
          </p:nvSpPr>
          <p:spPr bwMode="auto">
            <a:xfrm>
              <a:off x="833" y="1226"/>
              <a:ext cx="18" cy="37"/>
            </a:xfrm>
            <a:custGeom>
              <a:avLst/>
              <a:gdLst>
                <a:gd name="T0" fmla="*/ 0 w 23"/>
                <a:gd name="T1" fmla="*/ 23 h 47"/>
                <a:gd name="T2" fmla="*/ 0 w 23"/>
                <a:gd name="T3" fmla="*/ 11 h 47"/>
                <a:gd name="T4" fmla="*/ 12 w 23"/>
                <a:gd name="T5" fmla="*/ 0 h 47"/>
                <a:gd name="T6" fmla="*/ 23 w 23"/>
                <a:gd name="T7" fmla="*/ 11 h 47"/>
                <a:gd name="T8" fmla="*/ 23 w 23"/>
                <a:gd name="T9" fmla="*/ 36 h 47"/>
                <a:gd name="T10" fmla="*/ 12 w 23"/>
                <a:gd name="T11" fmla="*/ 47 h 47"/>
                <a:gd name="T12" fmla="*/ 0 w 23"/>
                <a:gd name="T13" fmla="*/ 36 h 47"/>
                <a:gd name="T14" fmla="*/ 0 w 23"/>
                <a:gd name="T15" fmla="*/ 23 h 47"/>
                <a:gd name="T16" fmla="*/ 0 w 23"/>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0" y="23"/>
                  </a:moveTo>
                  <a:cubicBezTo>
                    <a:pt x="0" y="19"/>
                    <a:pt x="0" y="15"/>
                    <a:pt x="0" y="11"/>
                  </a:cubicBezTo>
                  <a:cubicBezTo>
                    <a:pt x="1" y="4"/>
                    <a:pt x="6" y="0"/>
                    <a:pt x="12" y="0"/>
                  </a:cubicBezTo>
                  <a:cubicBezTo>
                    <a:pt x="18" y="0"/>
                    <a:pt x="23" y="4"/>
                    <a:pt x="23" y="11"/>
                  </a:cubicBezTo>
                  <a:cubicBezTo>
                    <a:pt x="23" y="19"/>
                    <a:pt x="23" y="28"/>
                    <a:pt x="23" y="36"/>
                  </a:cubicBezTo>
                  <a:cubicBezTo>
                    <a:pt x="23" y="42"/>
                    <a:pt x="18" y="47"/>
                    <a:pt x="12" y="47"/>
                  </a:cubicBezTo>
                  <a:cubicBezTo>
                    <a:pt x="6" y="47"/>
                    <a:pt x="1" y="42"/>
                    <a:pt x="0" y="36"/>
                  </a:cubicBezTo>
                  <a:cubicBezTo>
                    <a:pt x="0" y="32"/>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139"/>
            <p:cNvSpPr>
              <a:spLocks/>
            </p:cNvSpPr>
            <p:nvPr/>
          </p:nvSpPr>
          <p:spPr bwMode="auto">
            <a:xfrm>
              <a:off x="833" y="1168"/>
              <a:ext cx="18" cy="37"/>
            </a:xfrm>
            <a:custGeom>
              <a:avLst/>
              <a:gdLst>
                <a:gd name="T0" fmla="*/ 0 w 23"/>
                <a:gd name="T1" fmla="*/ 23 h 46"/>
                <a:gd name="T2" fmla="*/ 0 w 23"/>
                <a:gd name="T3" fmla="*/ 10 h 46"/>
                <a:gd name="T4" fmla="*/ 12 w 23"/>
                <a:gd name="T5" fmla="*/ 0 h 46"/>
                <a:gd name="T6" fmla="*/ 23 w 23"/>
                <a:gd name="T7" fmla="*/ 10 h 46"/>
                <a:gd name="T8" fmla="*/ 23 w 23"/>
                <a:gd name="T9" fmla="*/ 36 h 46"/>
                <a:gd name="T10" fmla="*/ 12 w 23"/>
                <a:gd name="T11" fmla="*/ 46 h 46"/>
                <a:gd name="T12" fmla="*/ 0 w 23"/>
                <a:gd name="T13" fmla="*/ 35 h 46"/>
                <a:gd name="T14" fmla="*/ 0 w 23"/>
                <a:gd name="T15" fmla="*/ 29 h 46"/>
                <a:gd name="T16" fmla="*/ 0 w 23"/>
                <a:gd name="T17" fmla="*/ 23 h 46"/>
                <a:gd name="T18" fmla="*/ 0 w 23"/>
                <a:gd name="T1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6">
                  <a:moveTo>
                    <a:pt x="0" y="23"/>
                  </a:moveTo>
                  <a:cubicBezTo>
                    <a:pt x="0" y="19"/>
                    <a:pt x="0" y="14"/>
                    <a:pt x="0" y="10"/>
                  </a:cubicBezTo>
                  <a:cubicBezTo>
                    <a:pt x="1" y="4"/>
                    <a:pt x="6" y="0"/>
                    <a:pt x="12" y="0"/>
                  </a:cubicBezTo>
                  <a:cubicBezTo>
                    <a:pt x="18" y="0"/>
                    <a:pt x="23" y="4"/>
                    <a:pt x="23" y="10"/>
                  </a:cubicBezTo>
                  <a:cubicBezTo>
                    <a:pt x="23" y="19"/>
                    <a:pt x="23" y="27"/>
                    <a:pt x="23" y="36"/>
                  </a:cubicBezTo>
                  <a:cubicBezTo>
                    <a:pt x="23" y="43"/>
                    <a:pt x="18" y="46"/>
                    <a:pt x="12" y="46"/>
                  </a:cubicBezTo>
                  <a:cubicBezTo>
                    <a:pt x="6" y="46"/>
                    <a:pt x="1" y="42"/>
                    <a:pt x="0" y="35"/>
                  </a:cubicBezTo>
                  <a:cubicBezTo>
                    <a:pt x="0" y="33"/>
                    <a:pt x="0" y="31"/>
                    <a:pt x="0" y="29"/>
                  </a:cubicBezTo>
                  <a:cubicBezTo>
                    <a:pt x="0" y="27"/>
                    <a:pt x="0" y="25"/>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140"/>
            <p:cNvSpPr>
              <a:spLocks/>
            </p:cNvSpPr>
            <p:nvPr/>
          </p:nvSpPr>
          <p:spPr bwMode="auto">
            <a:xfrm>
              <a:off x="833" y="1111"/>
              <a:ext cx="18" cy="37"/>
            </a:xfrm>
            <a:custGeom>
              <a:avLst/>
              <a:gdLst>
                <a:gd name="T0" fmla="*/ 0 w 23"/>
                <a:gd name="T1" fmla="*/ 23 h 47"/>
                <a:gd name="T2" fmla="*/ 0 w 23"/>
                <a:gd name="T3" fmla="*/ 11 h 47"/>
                <a:gd name="T4" fmla="*/ 12 w 23"/>
                <a:gd name="T5" fmla="*/ 0 h 47"/>
                <a:gd name="T6" fmla="*/ 23 w 23"/>
                <a:gd name="T7" fmla="*/ 11 h 47"/>
                <a:gd name="T8" fmla="*/ 23 w 23"/>
                <a:gd name="T9" fmla="*/ 36 h 47"/>
                <a:gd name="T10" fmla="*/ 12 w 23"/>
                <a:gd name="T11" fmla="*/ 47 h 47"/>
                <a:gd name="T12" fmla="*/ 0 w 23"/>
                <a:gd name="T13" fmla="*/ 36 h 47"/>
                <a:gd name="T14" fmla="*/ 0 w 23"/>
                <a:gd name="T15" fmla="*/ 23 h 47"/>
                <a:gd name="T16" fmla="*/ 0 w 23"/>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0" y="23"/>
                  </a:moveTo>
                  <a:cubicBezTo>
                    <a:pt x="0" y="19"/>
                    <a:pt x="0" y="15"/>
                    <a:pt x="0" y="11"/>
                  </a:cubicBezTo>
                  <a:cubicBezTo>
                    <a:pt x="1" y="4"/>
                    <a:pt x="6" y="0"/>
                    <a:pt x="12" y="0"/>
                  </a:cubicBezTo>
                  <a:cubicBezTo>
                    <a:pt x="18" y="0"/>
                    <a:pt x="23" y="4"/>
                    <a:pt x="23" y="11"/>
                  </a:cubicBezTo>
                  <a:cubicBezTo>
                    <a:pt x="23" y="19"/>
                    <a:pt x="23" y="28"/>
                    <a:pt x="23" y="36"/>
                  </a:cubicBezTo>
                  <a:cubicBezTo>
                    <a:pt x="23" y="43"/>
                    <a:pt x="18" y="47"/>
                    <a:pt x="12" y="47"/>
                  </a:cubicBezTo>
                  <a:cubicBezTo>
                    <a:pt x="6" y="47"/>
                    <a:pt x="1" y="42"/>
                    <a:pt x="0" y="36"/>
                  </a:cubicBezTo>
                  <a:cubicBezTo>
                    <a:pt x="0" y="32"/>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141"/>
            <p:cNvSpPr>
              <a:spLocks/>
            </p:cNvSpPr>
            <p:nvPr/>
          </p:nvSpPr>
          <p:spPr bwMode="auto">
            <a:xfrm>
              <a:off x="1101" y="1226"/>
              <a:ext cx="19" cy="37"/>
            </a:xfrm>
            <a:custGeom>
              <a:avLst/>
              <a:gdLst>
                <a:gd name="T0" fmla="*/ 23 w 23"/>
                <a:gd name="T1" fmla="*/ 23 h 47"/>
                <a:gd name="T2" fmla="*/ 23 w 23"/>
                <a:gd name="T3" fmla="*/ 36 h 47"/>
                <a:gd name="T4" fmla="*/ 11 w 23"/>
                <a:gd name="T5" fmla="*/ 47 h 47"/>
                <a:gd name="T6" fmla="*/ 0 w 23"/>
                <a:gd name="T7" fmla="*/ 37 h 47"/>
                <a:gd name="T8" fmla="*/ 0 w 23"/>
                <a:gd name="T9" fmla="*/ 10 h 47"/>
                <a:gd name="T10" fmla="*/ 12 w 23"/>
                <a:gd name="T11" fmla="*/ 0 h 47"/>
                <a:gd name="T12" fmla="*/ 23 w 23"/>
                <a:gd name="T13" fmla="*/ 10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8"/>
                    <a:pt x="23" y="32"/>
                    <a:pt x="23" y="36"/>
                  </a:cubicBezTo>
                  <a:cubicBezTo>
                    <a:pt x="22" y="42"/>
                    <a:pt x="17" y="47"/>
                    <a:pt x="11" y="47"/>
                  </a:cubicBezTo>
                  <a:cubicBezTo>
                    <a:pt x="6" y="47"/>
                    <a:pt x="1" y="42"/>
                    <a:pt x="0" y="37"/>
                  </a:cubicBezTo>
                  <a:cubicBezTo>
                    <a:pt x="0" y="28"/>
                    <a:pt x="0" y="19"/>
                    <a:pt x="0" y="10"/>
                  </a:cubicBezTo>
                  <a:cubicBezTo>
                    <a:pt x="1" y="4"/>
                    <a:pt x="6" y="0"/>
                    <a:pt x="12" y="0"/>
                  </a:cubicBezTo>
                  <a:cubicBezTo>
                    <a:pt x="18" y="0"/>
                    <a:pt x="22" y="4"/>
                    <a:pt x="23" y="10"/>
                  </a:cubicBezTo>
                  <a:cubicBezTo>
                    <a:pt x="23" y="14"/>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143"/>
            <p:cNvSpPr>
              <a:spLocks/>
            </p:cNvSpPr>
            <p:nvPr/>
          </p:nvSpPr>
          <p:spPr bwMode="auto">
            <a:xfrm>
              <a:off x="680" y="1139"/>
              <a:ext cx="18" cy="38"/>
            </a:xfrm>
            <a:custGeom>
              <a:avLst/>
              <a:gdLst>
                <a:gd name="T0" fmla="*/ 0 w 23"/>
                <a:gd name="T1" fmla="*/ 23 h 47"/>
                <a:gd name="T2" fmla="*/ 0 w 23"/>
                <a:gd name="T3" fmla="*/ 12 h 47"/>
                <a:gd name="T4" fmla="*/ 11 w 23"/>
                <a:gd name="T5" fmla="*/ 0 h 47"/>
                <a:gd name="T6" fmla="*/ 22 w 23"/>
                <a:gd name="T7" fmla="*/ 11 h 47"/>
                <a:gd name="T8" fmla="*/ 22 w 23"/>
                <a:gd name="T9" fmla="*/ 35 h 47"/>
                <a:gd name="T10" fmla="*/ 11 w 23"/>
                <a:gd name="T11" fmla="*/ 47 h 47"/>
                <a:gd name="T12" fmla="*/ 0 w 23"/>
                <a:gd name="T13" fmla="*/ 34 h 47"/>
                <a:gd name="T14" fmla="*/ 0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0" y="23"/>
                  </a:moveTo>
                  <a:cubicBezTo>
                    <a:pt x="0" y="19"/>
                    <a:pt x="0" y="15"/>
                    <a:pt x="0" y="12"/>
                  </a:cubicBezTo>
                  <a:cubicBezTo>
                    <a:pt x="0" y="4"/>
                    <a:pt x="5" y="0"/>
                    <a:pt x="11" y="0"/>
                  </a:cubicBezTo>
                  <a:cubicBezTo>
                    <a:pt x="18" y="0"/>
                    <a:pt x="22" y="4"/>
                    <a:pt x="22" y="11"/>
                  </a:cubicBezTo>
                  <a:cubicBezTo>
                    <a:pt x="22" y="19"/>
                    <a:pt x="23" y="27"/>
                    <a:pt x="22" y="35"/>
                  </a:cubicBezTo>
                  <a:cubicBezTo>
                    <a:pt x="22" y="42"/>
                    <a:pt x="18" y="47"/>
                    <a:pt x="11" y="47"/>
                  </a:cubicBezTo>
                  <a:cubicBezTo>
                    <a:pt x="4" y="46"/>
                    <a:pt x="0" y="42"/>
                    <a:pt x="0" y="34"/>
                  </a:cubicBezTo>
                  <a:cubicBezTo>
                    <a:pt x="0" y="31"/>
                    <a:pt x="0" y="27"/>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144"/>
            <p:cNvSpPr>
              <a:spLocks/>
            </p:cNvSpPr>
            <p:nvPr/>
          </p:nvSpPr>
          <p:spPr bwMode="auto">
            <a:xfrm>
              <a:off x="679" y="967"/>
              <a:ext cx="18" cy="37"/>
            </a:xfrm>
            <a:custGeom>
              <a:avLst/>
              <a:gdLst>
                <a:gd name="T0" fmla="*/ 23 w 23"/>
                <a:gd name="T1" fmla="*/ 23 h 47"/>
                <a:gd name="T2" fmla="*/ 23 w 23"/>
                <a:gd name="T3" fmla="*/ 36 h 47"/>
                <a:gd name="T4" fmla="*/ 13 w 23"/>
                <a:gd name="T5" fmla="*/ 47 h 47"/>
                <a:gd name="T6" fmla="*/ 1 w 23"/>
                <a:gd name="T7" fmla="*/ 37 h 47"/>
                <a:gd name="T8" fmla="*/ 1 w 23"/>
                <a:gd name="T9" fmla="*/ 10 h 47"/>
                <a:gd name="T10" fmla="*/ 12 w 23"/>
                <a:gd name="T11" fmla="*/ 0 h 47"/>
                <a:gd name="T12" fmla="*/ 23 w 23"/>
                <a:gd name="T13" fmla="*/ 11 h 47"/>
                <a:gd name="T14" fmla="*/ 23 w 23"/>
                <a:gd name="T15" fmla="*/ 13 h 47"/>
                <a:gd name="T16" fmla="*/ 23 w 23"/>
                <a:gd name="T17" fmla="*/ 23 h 47"/>
                <a:gd name="T18" fmla="*/ 23 w 2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7">
                  <a:moveTo>
                    <a:pt x="23" y="23"/>
                  </a:moveTo>
                  <a:cubicBezTo>
                    <a:pt x="23" y="28"/>
                    <a:pt x="23" y="32"/>
                    <a:pt x="23" y="36"/>
                  </a:cubicBezTo>
                  <a:cubicBezTo>
                    <a:pt x="23" y="43"/>
                    <a:pt x="19" y="46"/>
                    <a:pt x="13" y="47"/>
                  </a:cubicBezTo>
                  <a:cubicBezTo>
                    <a:pt x="6" y="47"/>
                    <a:pt x="1" y="43"/>
                    <a:pt x="1" y="37"/>
                  </a:cubicBezTo>
                  <a:cubicBezTo>
                    <a:pt x="0" y="28"/>
                    <a:pt x="0" y="19"/>
                    <a:pt x="1" y="10"/>
                  </a:cubicBezTo>
                  <a:cubicBezTo>
                    <a:pt x="1" y="4"/>
                    <a:pt x="6" y="0"/>
                    <a:pt x="12" y="0"/>
                  </a:cubicBezTo>
                  <a:cubicBezTo>
                    <a:pt x="18" y="0"/>
                    <a:pt x="23" y="4"/>
                    <a:pt x="23" y="11"/>
                  </a:cubicBezTo>
                  <a:cubicBezTo>
                    <a:pt x="23" y="11"/>
                    <a:pt x="23" y="12"/>
                    <a:pt x="23" y="13"/>
                  </a:cubicBezTo>
                  <a:cubicBezTo>
                    <a:pt x="23" y="16"/>
                    <a:pt x="23" y="20"/>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145"/>
            <p:cNvSpPr>
              <a:spLocks/>
            </p:cNvSpPr>
            <p:nvPr/>
          </p:nvSpPr>
          <p:spPr bwMode="auto">
            <a:xfrm>
              <a:off x="641" y="1196"/>
              <a:ext cx="19" cy="39"/>
            </a:xfrm>
            <a:custGeom>
              <a:avLst/>
              <a:gdLst>
                <a:gd name="T0" fmla="*/ 23 w 23"/>
                <a:gd name="T1" fmla="*/ 25 h 48"/>
                <a:gd name="T2" fmla="*/ 23 w 23"/>
                <a:gd name="T3" fmla="*/ 36 h 48"/>
                <a:gd name="T4" fmla="*/ 12 w 23"/>
                <a:gd name="T5" fmla="*/ 47 h 48"/>
                <a:gd name="T6" fmla="*/ 0 w 23"/>
                <a:gd name="T7" fmla="*/ 37 h 48"/>
                <a:gd name="T8" fmla="*/ 0 w 23"/>
                <a:gd name="T9" fmla="*/ 12 h 48"/>
                <a:gd name="T10" fmla="*/ 12 w 23"/>
                <a:gd name="T11" fmla="*/ 1 h 48"/>
                <a:gd name="T12" fmla="*/ 23 w 23"/>
                <a:gd name="T13" fmla="*/ 12 h 48"/>
                <a:gd name="T14" fmla="*/ 23 w 23"/>
                <a:gd name="T15" fmla="*/ 25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8">
                  <a:moveTo>
                    <a:pt x="23" y="25"/>
                  </a:moveTo>
                  <a:cubicBezTo>
                    <a:pt x="23" y="28"/>
                    <a:pt x="23" y="32"/>
                    <a:pt x="23" y="36"/>
                  </a:cubicBezTo>
                  <a:cubicBezTo>
                    <a:pt x="22" y="43"/>
                    <a:pt x="18" y="47"/>
                    <a:pt x="12" y="47"/>
                  </a:cubicBezTo>
                  <a:cubicBezTo>
                    <a:pt x="5" y="48"/>
                    <a:pt x="0" y="44"/>
                    <a:pt x="0" y="37"/>
                  </a:cubicBezTo>
                  <a:cubicBezTo>
                    <a:pt x="0" y="28"/>
                    <a:pt x="0" y="20"/>
                    <a:pt x="0" y="12"/>
                  </a:cubicBezTo>
                  <a:cubicBezTo>
                    <a:pt x="0" y="5"/>
                    <a:pt x="5" y="0"/>
                    <a:pt x="12" y="1"/>
                  </a:cubicBezTo>
                  <a:cubicBezTo>
                    <a:pt x="18" y="1"/>
                    <a:pt x="22" y="6"/>
                    <a:pt x="23" y="12"/>
                  </a:cubicBezTo>
                  <a:cubicBezTo>
                    <a:pt x="23" y="16"/>
                    <a:pt x="23" y="21"/>
                    <a:pt x="23" y="2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146"/>
            <p:cNvSpPr>
              <a:spLocks/>
            </p:cNvSpPr>
            <p:nvPr/>
          </p:nvSpPr>
          <p:spPr bwMode="auto">
            <a:xfrm>
              <a:off x="718" y="967"/>
              <a:ext cx="19" cy="37"/>
            </a:xfrm>
            <a:custGeom>
              <a:avLst/>
              <a:gdLst>
                <a:gd name="T0" fmla="*/ 22 w 23"/>
                <a:gd name="T1" fmla="*/ 24 h 47"/>
                <a:gd name="T2" fmla="*/ 22 w 23"/>
                <a:gd name="T3" fmla="*/ 36 h 47"/>
                <a:gd name="T4" fmla="*/ 11 w 23"/>
                <a:gd name="T5" fmla="*/ 47 h 47"/>
                <a:gd name="T6" fmla="*/ 0 w 23"/>
                <a:gd name="T7" fmla="*/ 36 h 47"/>
                <a:gd name="T8" fmla="*/ 0 w 23"/>
                <a:gd name="T9" fmla="*/ 11 h 47"/>
                <a:gd name="T10" fmla="*/ 11 w 23"/>
                <a:gd name="T11" fmla="*/ 0 h 47"/>
                <a:gd name="T12" fmla="*/ 22 w 23"/>
                <a:gd name="T13" fmla="*/ 11 h 47"/>
                <a:gd name="T14" fmla="*/ 22 w 23"/>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2" y="24"/>
                  </a:moveTo>
                  <a:cubicBezTo>
                    <a:pt x="22" y="28"/>
                    <a:pt x="23" y="32"/>
                    <a:pt x="22" y="36"/>
                  </a:cubicBezTo>
                  <a:cubicBezTo>
                    <a:pt x="22" y="42"/>
                    <a:pt x="17" y="47"/>
                    <a:pt x="11" y="47"/>
                  </a:cubicBezTo>
                  <a:cubicBezTo>
                    <a:pt x="5" y="46"/>
                    <a:pt x="0" y="42"/>
                    <a:pt x="0" y="36"/>
                  </a:cubicBezTo>
                  <a:cubicBezTo>
                    <a:pt x="0" y="27"/>
                    <a:pt x="0" y="19"/>
                    <a:pt x="0" y="11"/>
                  </a:cubicBezTo>
                  <a:cubicBezTo>
                    <a:pt x="0" y="4"/>
                    <a:pt x="5" y="0"/>
                    <a:pt x="11" y="0"/>
                  </a:cubicBezTo>
                  <a:cubicBezTo>
                    <a:pt x="17" y="0"/>
                    <a:pt x="22" y="4"/>
                    <a:pt x="22" y="11"/>
                  </a:cubicBezTo>
                  <a:cubicBezTo>
                    <a:pt x="23" y="15"/>
                    <a:pt x="22" y="19"/>
                    <a:pt x="22"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147"/>
            <p:cNvSpPr>
              <a:spLocks/>
            </p:cNvSpPr>
            <p:nvPr/>
          </p:nvSpPr>
          <p:spPr bwMode="auto">
            <a:xfrm>
              <a:off x="718" y="1139"/>
              <a:ext cx="19" cy="37"/>
            </a:xfrm>
            <a:custGeom>
              <a:avLst/>
              <a:gdLst>
                <a:gd name="T0" fmla="*/ 0 w 23"/>
                <a:gd name="T1" fmla="*/ 23 h 46"/>
                <a:gd name="T2" fmla="*/ 0 w 23"/>
                <a:gd name="T3" fmla="*/ 11 h 46"/>
                <a:gd name="T4" fmla="*/ 11 w 23"/>
                <a:gd name="T5" fmla="*/ 0 h 46"/>
                <a:gd name="T6" fmla="*/ 22 w 23"/>
                <a:gd name="T7" fmla="*/ 11 h 46"/>
                <a:gd name="T8" fmla="*/ 22 w 23"/>
                <a:gd name="T9" fmla="*/ 36 h 46"/>
                <a:gd name="T10" fmla="*/ 11 w 23"/>
                <a:gd name="T11" fmla="*/ 46 h 46"/>
                <a:gd name="T12" fmla="*/ 0 w 23"/>
                <a:gd name="T13" fmla="*/ 36 h 46"/>
                <a:gd name="T14" fmla="*/ 0 w 23"/>
                <a:gd name="T15" fmla="*/ 23 h 46"/>
                <a:gd name="T16" fmla="*/ 0 w 23"/>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0" y="23"/>
                  </a:moveTo>
                  <a:cubicBezTo>
                    <a:pt x="0" y="19"/>
                    <a:pt x="0" y="15"/>
                    <a:pt x="0" y="11"/>
                  </a:cubicBezTo>
                  <a:cubicBezTo>
                    <a:pt x="0" y="4"/>
                    <a:pt x="5" y="0"/>
                    <a:pt x="11" y="0"/>
                  </a:cubicBezTo>
                  <a:cubicBezTo>
                    <a:pt x="17" y="0"/>
                    <a:pt x="22" y="4"/>
                    <a:pt x="22" y="11"/>
                  </a:cubicBezTo>
                  <a:cubicBezTo>
                    <a:pt x="23" y="19"/>
                    <a:pt x="23" y="28"/>
                    <a:pt x="22" y="36"/>
                  </a:cubicBezTo>
                  <a:cubicBezTo>
                    <a:pt x="22" y="42"/>
                    <a:pt x="17" y="46"/>
                    <a:pt x="11" y="46"/>
                  </a:cubicBezTo>
                  <a:cubicBezTo>
                    <a:pt x="5" y="46"/>
                    <a:pt x="0" y="42"/>
                    <a:pt x="0" y="36"/>
                  </a:cubicBezTo>
                  <a:cubicBezTo>
                    <a:pt x="0" y="32"/>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148"/>
            <p:cNvSpPr>
              <a:spLocks/>
            </p:cNvSpPr>
            <p:nvPr/>
          </p:nvSpPr>
          <p:spPr bwMode="auto">
            <a:xfrm>
              <a:off x="718" y="1197"/>
              <a:ext cx="19" cy="37"/>
            </a:xfrm>
            <a:custGeom>
              <a:avLst/>
              <a:gdLst>
                <a:gd name="T0" fmla="*/ 22 w 23"/>
                <a:gd name="T1" fmla="*/ 24 h 46"/>
                <a:gd name="T2" fmla="*/ 22 w 23"/>
                <a:gd name="T3" fmla="*/ 35 h 46"/>
                <a:gd name="T4" fmla="*/ 11 w 23"/>
                <a:gd name="T5" fmla="*/ 46 h 46"/>
                <a:gd name="T6" fmla="*/ 0 w 23"/>
                <a:gd name="T7" fmla="*/ 35 h 46"/>
                <a:gd name="T8" fmla="*/ 0 w 23"/>
                <a:gd name="T9" fmla="*/ 11 h 46"/>
                <a:gd name="T10" fmla="*/ 11 w 23"/>
                <a:gd name="T11" fmla="*/ 0 h 46"/>
                <a:gd name="T12" fmla="*/ 22 w 23"/>
                <a:gd name="T13" fmla="*/ 12 h 46"/>
                <a:gd name="T14" fmla="*/ 22 w 23"/>
                <a:gd name="T15" fmla="*/ 2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6">
                  <a:moveTo>
                    <a:pt x="22" y="24"/>
                  </a:moveTo>
                  <a:cubicBezTo>
                    <a:pt x="22" y="28"/>
                    <a:pt x="23" y="31"/>
                    <a:pt x="22" y="35"/>
                  </a:cubicBezTo>
                  <a:cubicBezTo>
                    <a:pt x="22" y="42"/>
                    <a:pt x="18" y="46"/>
                    <a:pt x="11" y="46"/>
                  </a:cubicBezTo>
                  <a:cubicBezTo>
                    <a:pt x="4" y="46"/>
                    <a:pt x="0" y="43"/>
                    <a:pt x="0" y="35"/>
                  </a:cubicBezTo>
                  <a:cubicBezTo>
                    <a:pt x="0" y="27"/>
                    <a:pt x="0" y="19"/>
                    <a:pt x="0" y="11"/>
                  </a:cubicBezTo>
                  <a:cubicBezTo>
                    <a:pt x="0" y="4"/>
                    <a:pt x="5" y="0"/>
                    <a:pt x="11" y="0"/>
                  </a:cubicBezTo>
                  <a:cubicBezTo>
                    <a:pt x="17" y="0"/>
                    <a:pt x="22" y="5"/>
                    <a:pt x="22" y="12"/>
                  </a:cubicBezTo>
                  <a:cubicBezTo>
                    <a:pt x="23" y="16"/>
                    <a:pt x="22" y="20"/>
                    <a:pt x="22"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149"/>
            <p:cNvSpPr>
              <a:spLocks/>
            </p:cNvSpPr>
            <p:nvPr/>
          </p:nvSpPr>
          <p:spPr bwMode="auto">
            <a:xfrm>
              <a:off x="641" y="1082"/>
              <a:ext cx="19" cy="37"/>
            </a:xfrm>
            <a:custGeom>
              <a:avLst/>
              <a:gdLst>
                <a:gd name="T0" fmla="*/ 23 w 23"/>
                <a:gd name="T1" fmla="*/ 23 h 47"/>
                <a:gd name="T2" fmla="*/ 23 w 23"/>
                <a:gd name="T3" fmla="*/ 35 h 47"/>
                <a:gd name="T4" fmla="*/ 11 w 23"/>
                <a:gd name="T5" fmla="*/ 47 h 47"/>
                <a:gd name="T6" fmla="*/ 0 w 23"/>
                <a:gd name="T7" fmla="*/ 35 h 47"/>
                <a:gd name="T8" fmla="*/ 0 w 23"/>
                <a:gd name="T9" fmla="*/ 11 h 47"/>
                <a:gd name="T10" fmla="*/ 11 w 23"/>
                <a:gd name="T11" fmla="*/ 0 h 47"/>
                <a:gd name="T12" fmla="*/ 23 w 23"/>
                <a:gd name="T13" fmla="*/ 10 h 47"/>
                <a:gd name="T14" fmla="*/ 23 w 23"/>
                <a:gd name="T15" fmla="*/ 23 h 47"/>
                <a:gd name="T16" fmla="*/ 23 w 23"/>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3"/>
                  </a:moveTo>
                  <a:cubicBezTo>
                    <a:pt x="23" y="27"/>
                    <a:pt x="23" y="31"/>
                    <a:pt x="23" y="35"/>
                  </a:cubicBezTo>
                  <a:cubicBezTo>
                    <a:pt x="22" y="42"/>
                    <a:pt x="17" y="47"/>
                    <a:pt x="11" y="47"/>
                  </a:cubicBezTo>
                  <a:cubicBezTo>
                    <a:pt x="5" y="47"/>
                    <a:pt x="0" y="42"/>
                    <a:pt x="0" y="35"/>
                  </a:cubicBezTo>
                  <a:cubicBezTo>
                    <a:pt x="0" y="27"/>
                    <a:pt x="0" y="19"/>
                    <a:pt x="0" y="11"/>
                  </a:cubicBezTo>
                  <a:cubicBezTo>
                    <a:pt x="0" y="4"/>
                    <a:pt x="5" y="0"/>
                    <a:pt x="11" y="0"/>
                  </a:cubicBezTo>
                  <a:cubicBezTo>
                    <a:pt x="17" y="0"/>
                    <a:pt x="22" y="4"/>
                    <a:pt x="23" y="10"/>
                  </a:cubicBezTo>
                  <a:cubicBezTo>
                    <a:pt x="23" y="15"/>
                    <a:pt x="23" y="19"/>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150"/>
            <p:cNvSpPr>
              <a:spLocks/>
            </p:cNvSpPr>
            <p:nvPr/>
          </p:nvSpPr>
          <p:spPr bwMode="auto">
            <a:xfrm>
              <a:off x="641" y="1139"/>
              <a:ext cx="19" cy="38"/>
            </a:xfrm>
            <a:custGeom>
              <a:avLst/>
              <a:gdLst>
                <a:gd name="T0" fmla="*/ 23 w 23"/>
                <a:gd name="T1" fmla="*/ 23 h 47"/>
                <a:gd name="T2" fmla="*/ 23 w 23"/>
                <a:gd name="T3" fmla="*/ 35 h 47"/>
                <a:gd name="T4" fmla="*/ 11 w 23"/>
                <a:gd name="T5" fmla="*/ 46 h 47"/>
                <a:gd name="T6" fmla="*/ 0 w 23"/>
                <a:gd name="T7" fmla="*/ 35 h 47"/>
                <a:gd name="T8" fmla="*/ 0 w 23"/>
                <a:gd name="T9" fmla="*/ 11 h 47"/>
                <a:gd name="T10" fmla="*/ 11 w 23"/>
                <a:gd name="T11" fmla="*/ 0 h 47"/>
                <a:gd name="T12" fmla="*/ 23 w 23"/>
                <a:gd name="T13" fmla="*/ 12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7"/>
                    <a:pt x="23" y="31"/>
                    <a:pt x="23" y="35"/>
                  </a:cubicBezTo>
                  <a:cubicBezTo>
                    <a:pt x="22" y="42"/>
                    <a:pt x="17" y="46"/>
                    <a:pt x="11" y="46"/>
                  </a:cubicBezTo>
                  <a:cubicBezTo>
                    <a:pt x="5" y="47"/>
                    <a:pt x="0" y="42"/>
                    <a:pt x="0" y="35"/>
                  </a:cubicBezTo>
                  <a:cubicBezTo>
                    <a:pt x="0" y="27"/>
                    <a:pt x="0" y="19"/>
                    <a:pt x="0" y="11"/>
                  </a:cubicBezTo>
                  <a:cubicBezTo>
                    <a:pt x="0" y="4"/>
                    <a:pt x="5" y="0"/>
                    <a:pt x="11" y="0"/>
                  </a:cubicBezTo>
                  <a:cubicBezTo>
                    <a:pt x="18" y="0"/>
                    <a:pt x="22" y="5"/>
                    <a:pt x="23" y="12"/>
                  </a:cubicBezTo>
                  <a:cubicBezTo>
                    <a:pt x="23" y="16"/>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151"/>
            <p:cNvSpPr>
              <a:spLocks/>
            </p:cNvSpPr>
            <p:nvPr/>
          </p:nvSpPr>
          <p:spPr bwMode="auto">
            <a:xfrm>
              <a:off x="679" y="1082"/>
              <a:ext cx="18" cy="37"/>
            </a:xfrm>
            <a:custGeom>
              <a:avLst/>
              <a:gdLst>
                <a:gd name="T0" fmla="*/ 23 w 23"/>
                <a:gd name="T1" fmla="*/ 23 h 47"/>
                <a:gd name="T2" fmla="*/ 23 w 23"/>
                <a:gd name="T3" fmla="*/ 36 h 47"/>
                <a:gd name="T4" fmla="*/ 12 w 23"/>
                <a:gd name="T5" fmla="*/ 47 h 47"/>
                <a:gd name="T6" fmla="*/ 1 w 23"/>
                <a:gd name="T7" fmla="*/ 35 h 47"/>
                <a:gd name="T8" fmla="*/ 1 w 23"/>
                <a:gd name="T9" fmla="*/ 11 h 47"/>
                <a:gd name="T10" fmla="*/ 12 w 23"/>
                <a:gd name="T11" fmla="*/ 0 h 47"/>
                <a:gd name="T12" fmla="*/ 23 w 23"/>
                <a:gd name="T13" fmla="*/ 11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7"/>
                    <a:pt x="23" y="32"/>
                    <a:pt x="23" y="36"/>
                  </a:cubicBezTo>
                  <a:cubicBezTo>
                    <a:pt x="23" y="42"/>
                    <a:pt x="18" y="47"/>
                    <a:pt x="12" y="47"/>
                  </a:cubicBezTo>
                  <a:cubicBezTo>
                    <a:pt x="6" y="47"/>
                    <a:pt x="1" y="42"/>
                    <a:pt x="1" y="35"/>
                  </a:cubicBezTo>
                  <a:cubicBezTo>
                    <a:pt x="1" y="27"/>
                    <a:pt x="0" y="19"/>
                    <a:pt x="1" y="11"/>
                  </a:cubicBezTo>
                  <a:cubicBezTo>
                    <a:pt x="1" y="4"/>
                    <a:pt x="6" y="0"/>
                    <a:pt x="12" y="0"/>
                  </a:cubicBezTo>
                  <a:cubicBezTo>
                    <a:pt x="18" y="0"/>
                    <a:pt x="23" y="4"/>
                    <a:pt x="23" y="11"/>
                  </a:cubicBezTo>
                  <a:cubicBezTo>
                    <a:pt x="23" y="15"/>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152"/>
            <p:cNvSpPr>
              <a:spLocks/>
            </p:cNvSpPr>
            <p:nvPr/>
          </p:nvSpPr>
          <p:spPr bwMode="auto">
            <a:xfrm>
              <a:off x="641" y="1255"/>
              <a:ext cx="19" cy="37"/>
            </a:xfrm>
            <a:custGeom>
              <a:avLst/>
              <a:gdLst>
                <a:gd name="T0" fmla="*/ 23 w 23"/>
                <a:gd name="T1" fmla="*/ 24 h 47"/>
                <a:gd name="T2" fmla="*/ 23 w 23"/>
                <a:gd name="T3" fmla="*/ 36 h 47"/>
                <a:gd name="T4" fmla="*/ 11 w 23"/>
                <a:gd name="T5" fmla="*/ 47 h 47"/>
                <a:gd name="T6" fmla="*/ 0 w 23"/>
                <a:gd name="T7" fmla="*/ 36 h 47"/>
                <a:gd name="T8" fmla="*/ 0 w 23"/>
                <a:gd name="T9" fmla="*/ 11 h 47"/>
                <a:gd name="T10" fmla="*/ 11 w 23"/>
                <a:gd name="T11" fmla="*/ 0 h 47"/>
                <a:gd name="T12" fmla="*/ 23 w 23"/>
                <a:gd name="T13" fmla="*/ 11 h 47"/>
                <a:gd name="T14" fmla="*/ 23 w 23"/>
                <a:gd name="T15" fmla="*/ 24 h 47"/>
                <a:gd name="T16" fmla="*/ 23 w 23"/>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4"/>
                  </a:moveTo>
                  <a:cubicBezTo>
                    <a:pt x="23" y="28"/>
                    <a:pt x="23" y="32"/>
                    <a:pt x="23" y="36"/>
                  </a:cubicBezTo>
                  <a:cubicBezTo>
                    <a:pt x="22" y="42"/>
                    <a:pt x="17" y="47"/>
                    <a:pt x="11" y="47"/>
                  </a:cubicBezTo>
                  <a:cubicBezTo>
                    <a:pt x="5" y="47"/>
                    <a:pt x="0" y="42"/>
                    <a:pt x="0" y="36"/>
                  </a:cubicBezTo>
                  <a:cubicBezTo>
                    <a:pt x="0" y="27"/>
                    <a:pt x="0" y="19"/>
                    <a:pt x="0" y="11"/>
                  </a:cubicBezTo>
                  <a:cubicBezTo>
                    <a:pt x="0" y="4"/>
                    <a:pt x="5" y="0"/>
                    <a:pt x="11" y="0"/>
                  </a:cubicBezTo>
                  <a:cubicBezTo>
                    <a:pt x="18" y="0"/>
                    <a:pt x="22" y="5"/>
                    <a:pt x="23" y="11"/>
                  </a:cubicBezTo>
                  <a:cubicBezTo>
                    <a:pt x="23" y="15"/>
                    <a:pt x="23" y="20"/>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153"/>
            <p:cNvSpPr>
              <a:spLocks/>
            </p:cNvSpPr>
            <p:nvPr/>
          </p:nvSpPr>
          <p:spPr bwMode="auto">
            <a:xfrm>
              <a:off x="718" y="1255"/>
              <a:ext cx="19" cy="37"/>
            </a:xfrm>
            <a:custGeom>
              <a:avLst/>
              <a:gdLst>
                <a:gd name="T0" fmla="*/ 22 w 23"/>
                <a:gd name="T1" fmla="*/ 24 h 47"/>
                <a:gd name="T2" fmla="*/ 22 w 23"/>
                <a:gd name="T3" fmla="*/ 34 h 47"/>
                <a:gd name="T4" fmla="*/ 11 w 23"/>
                <a:gd name="T5" fmla="*/ 47 h 47"/>
                <a:gd name="T6" fmla="*/ 0 w 23"/>
                <a:gd name="T7" fmla="*/ 35 h 47"/>
                <a:gd name="T8" fmla="*/ 0 w 23"/>
                <a:gd name="T9" fmla="*/ 11 h 47"/>
                <a:gd name="T10" fmla="*/ 11 w 23"/>
                <a:gd name="T11" fmla="*/ 0 h 47"/>
                <a:gd name="T12" fmla="*/ 22 w 23"/>
                <a:gd name="T13" fmla="*/ 11 h 47"/>
                <a:gd name="T14" fmla="*/ 22 w 23"/>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2" y="24"/>
                  </a:moveTo>
                  <a:cubicBezTo>
                    <a:pt x="22" y="27"/>
                    <a:pt x="23" y="31"/>
                    <a:pt x="22" y="34"/>
                  </a:cubicBezTo>
                  <a:cubicBezTo>
                    <a:pt x="22" y="41"/>
                    <a:pt x="18" y="47"/>
                    <a:pt x="11" y="47"/>
                  </a:cubicBezTo>
                  <a:cubicBezTo>
                    <a:pt x="5" y="47"/>
                    <a:pt x="0" y="42"/>
                    <a:pt x="0" y="35"/>
                  </a:cubicBezTo>
                  <a:cubicBezTo>
                    <a:pt x="0" y="27"/>
                    <a:pt x="0" y="19"/>
                    <a:pt x="0" y="11"/>
                  </a:cubicBezTo>
                  <a:cubicBezTo>
                    <a:pt x="0" y="4"/>
                    <a:pt x="4" y="0"/>
                    <a:pt x="11" y="0"/>
                  </a:cubicBezTo>
                  <a:cubicBezTo>
                    <a:pt x="17" y="0"/>
                    <a:pt x="22" y="4"/>
                    <a:pt x="22" y="11"/>
                  </a:cubicBezTo>
                  <a:cubicBezTo>
                    <a:pt x="23" y="15"/>
                    <a:pt x="22" y="19"/>
                    <a:pt x="22"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154"/>
            <p:cNvSpPr>
              <a:spLocks/>
            </p:cNvSpPr>
            <p:nvPr/>
          </p:nvSpPr>
          <p:spPr bwMode="auto">
            <a:xfrm>
              <a:off x="641" y="1024"/>
              <a:ext cx="19" cy="37"/>
            </a:xfrm>
            <a:custGeom>
              <a:avLst/>
              <a:gdLst>
                <a:gd name="T0" fmla="*/ 23 w 23"/>
                <a:gd name="T1" fmla="*/ 24 h 46"/>
                <a:gd name="T2" fmla="*/ 23 w 23"/>
                <a:gd name="T3" fmla="*/ 35 h 46"/>
                <a:gd name="T4" fmla="*/ 11 w 23"/>
                <a:gd name="T5" fmla="*/ 46 h 46"/>
                <a:gd name="T6" fmla="*/ 0 w 23"/>
                <a:gd name="T7" fmla="*/ 35 h 46"/>
                <a:gd name="T8" fmla="*/ 0 w 23"/>
                <a:gd name="T9" fmla="*/ 11 h 46"/>
                <a:gd name="T10" fmla="*/ 11 w 23"/>
                <a:gd name="T11" fmla="*/ 0 h 46"/>
                <a:gd name="T12" fmla="*/ 23 w 23"/>
                <a:gd name="T13" fmla="*/ 12 h 46"/>
                <a:gd name="T14" fmla="*/ 23 w 23"/>
                <a:gd name="T15" fmla="*/ 2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6">
                  <a:moveTo>
                    <a:pt x="23" y="24"/>
                  </a:moveTo>
                  <a:cubicBezTo>
                    <a:pt x="23" y="28"/>
                    <a:pt x="23" y="31"/>
                    <a:pt x="23" y="35"/>
                  </a:cubicBezTo>
                  <a:cubicBezTo>
                    <a:pt x="22" y="42"/>
                    <a:pt x="18" y="46"/>
                    <a:pt x="11" y="46"/>
                  </a:cubicBezTo>
                  <a:cubicBezTo>
                    <a:pt x="5" y="46"/>
                    <a:pt x="0" y="43"/>
                    <a:pt x="0" y="35"/>
                  </a:cubicBezTo>
                  <a:cubicBezTo>
                    <a:pt x="0" y="27"/>
                    <a:pt x="0" y="19"/>
                    <a:pt x="0" y="11"/>
                  </a:cubicBezTo>
                  <a:cubicBezTo>
                    <a:pt x="0" y="4"/>
                    <a:pt x="5" y="0"/>
                    <a:pt x="11" y="0"/>
                  </a:cubicBezTo>
                  <a:cubicBezTo>
                    <a:pt x="17" y="0"/>
                    <a:pt x="22" y="5"/>
                    <a:pt x="23" y="12"/>
                  </a:cubicBezTo>
                  <a:cubicBezTo>
                    <a:pt x="23" y="16"/>
                    <a:pt x="23" y="20"/>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155"/>
            <p:cNvSpPr>
              <a:spLocks/>
            </p:cNvSpPr>
            <p:nvPr/>
          </p:nvSpPr>
          <p:spPr bwMode="auto">
            <a:xfrm>
              <a:off x="641" y="967"/>
              <a:ext cx="19" cy="37"/>
            </a:xfrm>
            <a:custGeom>
              <a:avLst/>
              <a:gdLst>
                <a:gd name="T0" fmla="*/ 23 w 23"/>
                <a:gd name="T1" fmla="*/ 24 h 47"/>
                <a:gd name="T2" fmla="*/ 23 w 23"/>
                <a:gd name="T3" fmla="*/ 35 h 47"/>
                <a:gd name="T4" fmla="*/ 11 w 23"/>
                <a:gd name="T5" fmla="*/ 47 h 47"/>
                <a:gd name="T6" fmla="*/ 0 w 23"/>
                <a:gd name="T7" fmla="*/ 35 h 47"/>
                <a:gd name="T8" fmla="*/ 0 w 23"/>
                <a:gd name="T9" fmla="*/ 11 h 47"/>
                <a:gd name="T10" fmla="*/ 11 w 23"/>
                <a:gd name="T11" fmla="*/ 0 h 47"/>
                <a:gd name="T12" fmla="*/ 23 w 23"/>
                <a:gd name="T13" fmla="*/ 10 h 47"/>
                <a:gd name="T14" fmla="*/ 23 w 23"/>
                <a:gd name="T15" fmla="*/ 18 h 47"/>
                <a:gd name="T16" fmla="*/ 23 w 23"/>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4"/>
                  </a:moveTo>
                  <a:cubicBezTo>
                    <a:pt x="23" y="27"/>
                    <a:pt x="23" y="31"/>
                    <a:pt x="23" y="35"/>
                  </a:cubicBezTo>
                  <a:cubicBezTo>
                    <a:pt x="22" y="42"/>
                    <a:pt x="18" y="47"/>
                    <a:pt x="11" y="47"/>
                  </a:cubicBezTo>
                  <a:cubicBezTo>
                    <a:pt x="5" y="47"/>
                    <a:pt x="0" y="42"/>
                    <a:pt x="0" y="35"/>
                  </a:cubicBezTo>
                  <a:cubicBezTo>
                    <a:pt x="0" y="27"/>
                    <a:pt x="0" y="19"/>
                    <a:pt x="0" y="11"/>
                  </a:cubicBezTo>
                  <a:cubicBezTo>
                    <a:pt x="0" y="4"/>
                    <a:pt x="5" y="0"/>
                    <a:pt x="11" y="0"/>
                  </a:cubicBezTo>
                  <a:cubicBezTo>
                    <a:pt x="17" y="0"/>
                    <a:pt x="22" y="4"/>
                    <a:pt x="23" y="10"/>
                  </a:cubicBezTo>
                  <a:cubicBezTo>
                    <a:pt x="23" y="13"/>
                    <a:pt x="23" y="15"/>
                    <a:pt x="23" y="18"/>
                  </a:cubicBezTo>
                  <a:cubicBezTo>
                    <a:pt x="23" y="20"/>
                    <a:pt x="23" y="22"/>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156"/>
            <p:cNvSpPr>
              <a:spLocks/>
            </p:cNvSpPr>
            <p:nvPr/>
          </p:nvSpPr>
          <p:spPr bwMode="auto">
            <a:xfrm>
              <a:off x="718" y="1082"/>
              <a:ext cx="19" cy="37"/>
            </a:xfrm>
            <a:custGeom>
              <a:avLst/>
              <a:gdLst>
                <a:gd name="T0" fmla="*/ 0 w 23"/>
                <a:gd name="T1" fmla="*/ 23 h 47"/>
                <a:gd name="T2" fmla="*/ 0 w 23"/>
                <a:gd name="T3" fmla="*/ 10 h 47"/>
                <a:gd name="T4" fmla="*/ 10 w 23"/>
                <a:gd name="T5" fmla="*/ 0 h 47"/>
                <a:gd name="T6" fmla="*/ 22 w 23"/>
                <a:gd name="T7" fmla="*/ 10 h 47"/>
                <a:gd name="T8" fmla="*/ 22 w 23"/>
                <a:gd name="T9" fmla="*/ 36 h 47"/>
                <a:gd name="T10" fmla="*/ 11 w 23"/>
                <a:gd name="T11" fmla="*/ 47 h 47"/>
                <a:gd name="T12" fmla="*/ 0 w 23"/>
                <a:gd name="T13" fmla="*/ 36 h 47"/>
                <a:gd name="T14" fmla="*/ 0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0" y="23"/>
                  </a:moveTo>
                  <a:cubicBezTo>
                    <a:pt x="0" y="19"/>
                    <a:pt x="0" y="15"/>
                    <a:pt x="0" y="10"/>
                  </a:cubicBezTo>
                  <a:cubicBezTo>
                    <a:pt x="0" y="4"/>
                    <a:pt x="4" y="0"/>
                    <a:pt x="10" y="0"/>
                  </a:cubicBezTo>
                  <a:cubicBezTo>
                    <a:pt x="17" y="0"/>
                    <a:pt x="22" y="4"/>
                    <a:pt x="22" y="10"/>
                  </a:cubicBezTo>
                  <a:cubicBezTo>
                    <a:pt x="23" y="19"/>
                    <a:pt x="23" y="27"/>
                    <a:pt x="22" y="36"/>
                  </a:cubicBezTo>
                  <a:cubicBezTo>
                    <a:pt x="22" y="42"/>
                    <a:pt x="17" y="47"/>
                    <a:pt x="11" y="47"/>
                  </a:cubicBezTo>
                  <a:cubicBezTo>
                    <a:pt x="5" y="47"/>
                    <a:pt x="0" y="42"/>
                    <a:pt x="0" y="36"/>
                  </a:cubicBezTo>
                  <a:cubicBezTo>
                    <a:pt x="0" y="32"/>
                    <a:pt x="0" y="27"/>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157"/>
            <p:cNvSpPr>
              <a:spLocks/>
            </p:cNvSpPr>
            <p:nvPr/>
          </p:nvSpPr>
          <p:spPr bwMode="auto">
            <a:xfrm>
              <a:off x="679" y="1255"/>
              <a:ext cx="18" cy="37"/>
            </a:xfrm>
            <a:custGeom>
              <a:avLst/>
              <a:gdLst>
                <a:gd name="T0" fmla="*/ 23 w 23"/>
                <a:gd name="T1" fmla="*/ 23 h 47"/>
                <a:gd name="T2" fmla="*/ 23 w 23"/>
                <a:gd name="T3" fmla="*/ 36 h 47"/>
                <a:gd name="T4" fmla="*/ 12 w 23"/>
                <a:gd name="T5" fmla="*/ 47 h 47"/>
                <a:gd name="T6" fmla="*/ 1 w 23"/>
                <a:gd name="T7" fmla="*/ 36 h 47"/>
                <a:gd name="T8" fmla="*/ 1 w 23"/>
                <a:gd name="T9" fmla="*/ 10 h 47"/>
                <a:gd name="T10" fmla="*/ 12 w 23"/>
                <a:gd name="T11" fmla="*/ 0 h 47"/>
                <a:gd name="T12" fmla="*/ 23 w 23"/>
                <a:gd name="T13" fmla="*/ 10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7"/>
                    <a:pt x="23" y="32"/>
                    <a:pt x="23" y="36"/>
                  </a:cubicBezTo>
                  <a:cubicBezTo>
                    <a:pt x="23" y="43"/>
                    <a:pt x="18" y="46"/>
                    <a:pt x="12" y="47"/>
                  </a:cubicBezTo>
                  <a:cubicBezTo>
                    <a:pt x="7" y="47"/>
                    <a:pt x="1" y="42"/>
                    <a:pt x="1" y="36"/>
                  </a:cubicBezTo>
                  <a:cubicBezTo>
                    <a:pt x="0" y="28"/>
                    <a:pt x="0" y="19"/>
                    <a:pt x="1" y="10"/>
                  </a:cubicBezTo>
                  <a:cubicBezTo>
                    <a:pt x="1" y="4"/>
                    <a:pt x="6" y="0"/>
                    <a:pt x="12" y="0"/>
                  </a:cubicBezTo>
                  <a:cubicBezTo>
                    <a:pt x="19" y="0"/>
                    <a:pt x="23" y="4"/>
                    <a:pt x="23" y="10"/>
                  </a:cubicBezTo>
                  <a:cubicBezTo>
                    <a:pt x="23" y="14"/>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158"/>
            <p:cNvSpPr>
              <a:spLocks/>
            </p:cNvSpPr>
            <p:nvPr/>
          </p:nvSpPr>
          <p:spPr bwMode="auto">
            <a:xfrm>
              <a:off x="679" y="1196"/>
              <a:ext cx="18" cy="39"/>
            </a:xfrm>
            <a:custGeom>
              <a:avLst/>
              <a:gdLst>
                <a:gd name="T0" fmla="*/ 23 w 23"/>
                <a:gd name="T1" fmla="*/ 24 h 48"/>
                <a:gd name="T2" fmla="*/ 23 w 23"/>
                <a:gd name="T3" fmla="*/ 37 h 48"/>
                <a:gd name="T4" fmla="*/ 12 w 23"/>
                <a:gd name="T5" fmla="*/ 47 h 48"/>
                <a:gd name="T6" fmla="*/ 1 w 23"/>
                <a:gd name="T7" fmla="*/ 37 h 48"/>
                <a:gd name="T8" fmla="*/ 1 w 23"/>
                <a:gd name="T9" fmla="*/ 12 h 48"/>
                <a:gd name="T10" fmla="*/ 12 w 23"/>
                <a:gd name="T11" fmla="*/ 1 h 48"/>
                <a:gd name="T12" fmla="*/ 23 w 23"/>
                <a:gd name="T13" fmla="*/ 12 h 48"/>
                <a:gd name="T14" fmla="*/ 23 w 23"/>
                <a:gd name="T15" fmla="*/ 24 h 48"/>
                <a:gd name="T16" fmla="*/ 23 w 23"/>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8">
                  <a:moveTo>
                    <a:pt x="23" y="24"/>
                  </a:moveTo>
                  <a:cubicBezTo>
                    <a:pt x="23" y="29"/>
                    <a:pt x="23" y="33"/>
                    <a:pt x="23" y="37"/>
                  </a:cubicBezTo>
                  <a:cubicBezTo>
                    <a:pt x="23" y="44"/>
                    <a:pt x="19" y="47"/>
                    <a:pt x="12" y="47"/>
                  </a:cubicBezTo>
                  <a:cubicBezTo>
                    <a:pt x="6" y="48"/>
                    <a:pt x="1" y="44"/>
                    <a:pt x="1" y="37"/>
                  </a:cubicBezTo>
                  <a:cubicBezTo>
                    <a:pt x="0" y="29"/>
                    <a:pt x="0" y="20"/>
                    <a:pt x="1" y="12"/>
                  </a:cubicBezTo>
                  <a:cubicBezTo>
                    <a:pt x="1" y="5"/>
                    <a:pt x="6" y="0"/>
                    <a:pt x="12" y="1"/>
                  </a:cubicBezTo>
                  <a:cubicBezTo>
                    <a:pt x="18" y="1"/>
                    <a:pt x="23" y="5"/>
                    <a:pt x="23" y="12"/>
                  </a:cubicBezTo>
                  <a:cubicBezTo>
                    <a:pt x="23" y="16"/>
                    <a:pt x="23" y="20"/>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159"/>
            <p:cNvSpPr>
              <a:spLocks/>
            </p:cNvSpPr>
            <p:nvPr/>
          </p:nvSpPr>
          <p:spPr bwMode="auto">
            <a:xfrm>
              <a:off x="718" y="1024"/>
              <a:ext cx="19" cy="38"/>
            </a:xfrm>
            <a:custGeom>
              <a:avLst/>
              <a:gdLst>
                <a:gd name="T0" fmla="*/ 0 w 23"/>
                <a:gd name="T1" fmla="*/ 23 h 47"/>
                <a:gd name="T2" fmla="*/ 0 w 23"/>
                <a:gd name="T3" fmla="*/ 11 h 47"/>
                <a:gd name="T4" fmla="*/ 11 w 23"/>
                <a:gd name="T5" fmla="*/ 0 h 47"/>
                <a:gd name="T6" fmla="*/ 22 w 23"/>
                <a:gd name="T7" fmla="*/ 10 h 47"/>
                <a:gd name="T8" fmla="*/ 22 w 23"/>
                <a:gd name="T9" fmla="*/ 37 h 47"/>
                <a:gd name="T10" fmla="*/ 10 w 23"/>
                <a:gd name="T11" fmla="*/ 46 h 47"/>
                <a:gd name="T12" fmla="*/ 0 w 23"/>
                <a:gd name="T13" fmla="*/ 36 h 47"/>
                <a:gd name="T14" fmla="*/ 0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0" y="23"/>
                  </a:moveTo>
                  <a:cubicBezTo>
                    <a:pt x="0" y="19"/>
                    <a:pt x="0" y="15"/>
                    <a:pt x="0" y="11"/>
                  </a:cubicBezTo>
                  <a:cubicBezTo>
                    <a:pt x="0" y="4"/>
                    <a:pt x="5" y="0"/>
                    <a:pt x="11" y="0"/>
                  </a:cubicBezTo>
                  <a:cubicBezTo>
                    <a:pt x="17" y="0"/>
                    <a:pt x="22" y="4"/>
                    <a:pt x="22" y="10"/>
                  </a:cubicBezTo>
                  <a:cubicBezTo>
                    <a:pt x="23" y="19"/>
                    <a:pt x="23" y="28"/>
                    <a:pt x="22" y="37"/>
                  </a:cubicBezTo>
                  <a:cubicBezTo>
                    <a:pt x="22" y="43"/>
                    <a:pt x="17" y="47"/>
                    <a:pt x="10" y="46"/>
                  </a:cubicBezTo>
                  <a:cubicBezTo>
                    <a:pt x="4" y="46"/>
                    <a:pt x="0" y="42"/>
                    <a:pt x="0" y="36"/>
                  </a:cubicBezTo>
                  <a:cubicBezTo>
                    <a:pt x="0" y="32"/>
                    <a:pt x="0" y="28"/>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160"/>
            <p:cNvSpPr>
              <a:spLocks/>
            </p:cNvSpPr>
            <p:nvPr/>
          </p:nvSpPr>
          <p:spPr bwMode="auto">
            <a:xfrm>
              <a:off x="679" y="1024"/>
              <a:ext cx="19" cy="37"/>
            </a:xfrm>
            <a:custGeom>
              <a:avLst/>
              <a:gdLst>
                <a:gd name="T0" fmla="*/ 1 w 24"/>
                <a:gd name="T1" fmla="*/ 22 h 46"/>
                <a:gd name="T2" fmla="*/ 1 w 24"/>
                <a:gd name="T3" fmla="*/ 10 h 46"/>
                <a:gd name="T4" fmla="*/ 12 w 24"/>
                <a:gd name="T5" fmla="*/ 0 h 46"/>
                <a:gd name="T6" fmla="*/ 23 w 24"/>
                <a:gd name="T7" fmla="*/ 10 h 46"/>
                <a:gd name="T8" fmla="*/ 23 w 24"/>
                <a:gd name="T9" fmla="*/ 36 h 46"/>
                <a:gd name="T10" fmla="*/ 12 w 24"/>
                <a:gd name="T11" fmla="*/ 46 h 46"/>
                <a:gd name="T12" fmla="*/ 1 w 24"/>
                <a:gd name="T13" fmla="*/ 36 h 46"/>
                <a:gd name="T14" fmla="*/ 1 w 24"/>
                <a:gd name="T15" fmla="*/ 2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6">
                  <a:moveTo>
                    <a:pt x="1" y="22"/>
                  </a:moveTo>
                  <a:cubicBezTo>
                    <a:pt x="1" y="18"/>
                    <a:pt x="0" y="14"/>
                    <a:pt x="1" y="10"/>
                  </a:cubicBezTo>
                  <a:cubicBezTo>
                    <a:pt x="1" y="4"/>
                    <a:pt x="6" y="0"/>
                    <a:pt x="12" y="0"/>
                  </a:cubicBezTo>
                  <a:cubicBezTo>
                    <a:pt x="18" y="0"/>
                    <a:pt x="23" y="4"/>
                    <a:pt x="23" y="10"/>
                  </a:cubicBezTo>
                  <a:cubicBezTo>
                    <a:pt x="23" y="19"/>
                    <a:pt x="24" y="27"/>
                    <a:pt x="23" y="36"/>
                  </a:cubicBezTo>
                  <a:cubicBezTo>
                    <a:pt x="23" y="43"/>
                    <a:pt x="18" y="46"/>
                    <a:pt x="12" y="46"/>
                  </a:cubicBezTo>
                  <a:cubicBezTo>
                    <a:pt x="6" y="46"/>
                    <a:pt x="1" y="42"/>
                    <a:pt x="1" y="36"/>
                  </a:cubicBezTo>
                  <a:cubicBezTo>
                    <a:pt x="0" y="32"/>
                    <a:pt x="1" y="27"/>
                    <a:pt x="1" y="2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161"/>
            <p:cNvSpPr>
              <a:spLocks/>
            </p:cNvSpPr>
            <p:nvPr/>
          </p:nvSpPr>
          <p:spPr bwMode="auto">
            <a:xfrm>
              <a:off x="986" y="1053"/>
              <a:ext cx="19" cy="38"/>
            </a:xfrm>
            <a:custGeom>
              <a:avLst/>
              <a:gdLst>
                <a:gd name="T0" fmla="*/ 23 w 24"/>
                <a:gd name="T1" fmla="*/ 24 h 47"/>
                <a:gd name="T2" fmla="*/ 23 w 24"/>
                <a:gd name="T3" fmla="*/ 36 h 47"/>
                <a:gd name="T4" fmla="*/ 11 w 24"/>
                <a:gd name="T5" fmla="*/ 47 h 47"/>
                <a:gd name="T6" fmla="*/ 0 w 24"/>
                <a:gd name="T7" fmla="*/ 35 h 47"/>
                <a:gd name="T8" fmla="*/ 0 w 24"/>
                <a:gd name="T9" fmla="*/ 12 h 47"/>
                <a:gd name="T10" fmla="*/ 11 w 24"/>
                <a:gd name="T11" fmla="*/ 0 h 47"/>
                <a:gd name="T12" fmla="*/ 23 w 24"/>
                <a:gd name="T13" fmla="*/ 11 h 47"/>
                <a:gd name="T14" fmla="*/ 23 w 24"/>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7">
                  <a:moveTo>
                    <a:pt x="23" y="24"/>
                  </a:moveTo>
                  <a:cubicBezTo>
                    <a:pt x="23" y="28"/>
                    <a:pt x="24" y="32"/>
                    <a:pt x="23" y="36"/>
                  </a:cubicBezTo>
                  <a:cubicBezTo>
                    <a:pt x="22" y="43"/>
                    <a:pt x="18" y="47"/>
                    <a:pt x="11" y="47"/>
                  </a:cubicBezTo>
                  <a:cubicBezTo>
                    <a:pt x="5" y="46"/>
                    <a:pt x="0" y="42"/>
                    <a:pt x="0" y="35"/>
                  </a:cubicBezTo>
                  <a:cubicBezTo>
                    <a:pt x="0" y="27"/>
                    <a:pt x="0" y="19"/>
                    <a:pt x="0" y="12"/>
                  </a:cubicBezTo>
                  <a:cubicBezTo>
                    <a:pt x="0" y="5"/>
                    <a:pt x="5" y="0"/>
                    <a:pt x="11" y="0"/>
                  </a:cubicBezTo>
                  <a:cubicBezTo>
                    <a:pt x="17" y="0"/>
                    <a:pt x="22" y="4"/>
                    <a:pt x="23" y="11"/>
                  </a:cubicBezTo>
                  <a:cubicBezTo>
                    <a:pt x="24" y="15"/>
                    <a:pt x="23" y="19"/>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162"/>
            <p:cNvSpPr>
              <a:spLocks/>
            </p:cNvSpPr>
            <p:nvPr/>
          </p:nvSpPr>
          <p:spPr bwMode="auto">
            <a:xfrm>
              <a:off x="909" y="995"/>
              <a:ext cx="20" cy="38"/>
            </a:xfrm>
            <a:custGeom>
              <a:avLst/>
              <a:gdLst>
                <a:gd name="T0" fmla="*/ 23 w 24"/>
                <a:gd name="T1" fmla="*/ 24 h 47"/>
                <a:gd name="T2" fmla="*/ 23 w 24"/>
                <a:gd name="T3" fmla="*/ 36 h 47"/>
                <a:gd name="T4" fmla="*/ 12 w 24"/>
                <a:gd name="T5" fmla="*/ 46 h 47"/>
                <a:gd name="T6" fmla="*/ 0 w 24"/>
                <a:gd name="T7" fmla="*/ 36 h 47"/>
                <a:gd name="T8" fmla="*/ 0 w 24"/>
                <a:gd name="T9" fmla="*/ 10 h 47"/>
                <a:gd name="T10" fmla="*/ 12 w 24"/>
                <a:gd name="T11" fmla="*/ 0 h 47"/>
                <a:gd name="T12" fmla="*/ 23 w 24"/>
                <a:gd name="T13" fmla="*/ 10 h 47"/>
                <a:gd name="T14" fmla="*/ 23 w 24"/>
                <a:gd name="T15" fmla="*/ 24 h 47"/>
                <a:gd name="T16" fmla="*/ 23 w 24"/>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23" y="24"/>
                  </a:moveTo>
                  <a:cubicBezTo>
                    <a:pt x="23" y="28"/>
                    <a:pt x="24" y="32"/>
                    <a:pt x="23" y="36"/>
                  </a:cubicBezTo>
                  <a:cubicBezTo>
                    <a:pt x="22" y="43"/>
                    <a:pt x="18" y="46"/>
                    <a:pt x="12" y="46"/>
                  </a:cubicBezTo>
                  <a:cubicBezTo>
                    <a:pt x="6" y="47"/>
                    <a:pt x="1" y="43"/>
                    <a:pt x="0" y="36"/>
                  </a:cubicBezTo>
                  <a:cubicBezTo>
                    <a:pt x="0" y="27"/>
                    <a:pt x="0" y="19"/>
                    <a:pt x="0" y="10"/>
                  </a:cubicBezTo>
                  <a:cubicBezTo>
                    <a:pt x="1" y="4"/>
                    <a:pt x="5" y="0"/>
                    <a:pt x="12" y="0"/>
                  </a:cubicBezTo>
                  <a:cubicBezTo>
                    <a:pt x="18" y="0"/>
                    <a:pt x="22" y="3"/>
                    <a:pt x="23" y="10"/>
                  </a:cubicBezTo>
                  <a:cubicBezTo>
                    <a:pt x="24" y="14"/>
                    <a:pt x="23" y="19"/>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163"/>
            <p:cNvSpPr>
              <a:spLocks/>
            </p:cNvSpPr>
            <p:nvPr/>
          </p:nvSpPr>
          <p:spPr bwMode="auto">
            <a:xfrm>
              <a:off x="986" y="1226"/>
              <a:ext cx="19" cy="37"/>
            </a:xfrm>
            <a:custGeom>
              <a:avLst/>
              <a:gdLst>
                <a:gd name="T0" fmla="*/ 23 w 24"/>
                <a:gd name="T1" fmla="*/ 23 h 47"/>
                <a:gd name="T2" fmla="*/ 23 w 24"/>
                <a:gd name="T3" fmla="*/ 36 h 47"/>
                <a:gd name="T4" fmla="*/ 11 w 24"/>
                <a:gd name="T5" fmla="*/ 47 h 47"/>
                <a:gd name="T6" fmla="*/ 0 w 24"/>
                <a:gd name="T7" fmla="*/ 35 h 47"/>
                <a:gd name="T8" fmla="*/ 0 w 24"/>
                <a:gd name="T9" fmla="*/ 11 h 47"/>
                <a:gd name="T10" fmla="*/ 11 w 24"/>
                <a:gd name="T11" fmla="*/ 0 h 47"/>
                <a:gd name="T12" fmla="*/ 23 w 24"/>
                <a:gd name="T13" fmla="*/ 11 h 47"/>
                <a:gd name="T14" fmla="*/ 23 w 24"/>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7">
                  <a:moveTo>
                    <a:pt x="23" y="23"/>
                  </a:moveTo>
                  <a:cubicBezTo>
                    <a:pt x="23" y="28"/>
                    <a:pt x="24" y="32"/>
                    <a:pt x="23" y="36"/>
                  </a:cubicBezTo>
                  <a:cubicBezTo>
                    <a:pt x="22" y="42"/>
                    <a:pt x="17" y="47"/>
                    <a:pt x="11" y="47"/>
                  </a:cubicBezTo>
                  <a:cubicBezTo>
                    <a:pt x="5" y="47"/>
                    <a:pt x="0" y="42"/>
                    <a:pt x="0" y="35"/>
                  </a:cubicBezTo>
                  <a:cubicBezTo>
                    <a:pt x="0" y="27"/>
                    <a:pt x="0" y="19"/>
                    <a:pt x="0" y="11"/>
                  </a:cubicBezTo>
                  <a:cubicBezTo>
                    <a:pt x="1" y="4"/>
                    <a:pt x="5" y="0"/>
                    <a:pt x="11" y="0"/>
                  </a:cubicBezTo>
                  <a:cubicBezTo>
                    <a:pt x="18" y="0"/>
                    <a:pt x="22" y="4"/>
                    <a:pt x="23" y="11"/>
                  </a:cubicBezTo>
                  <a:cubicBezTo>
                    <a:pt x="24" y="15"/>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164"/>
            <p:cNvSpPr>
              <a:spLocks/>
            </p:cNvSpPr>
            <p:nvPr/>
          </p:nvSpPr>
          <p:spPr bwMode="auto">
            <a:xfrm>
              <a:off x="986" y="1168"/>
              <a:ext cx="19" cy="37"/>
            </a:xfrm>
            <a:custGeom>
              <a:avLst/>
              <a:gdLst>
                <a:gd name="T0" fmla="*/ 0 w 24"/>
                <a:gd name="T1" fmla="*/ 23 h 46"/>
                <a:gd name="T2" fmla="*/ 0 w 24"/>
                <a:gd name="T3" fmla="*/ 11 h 46"/>
                <a:gd name="T4" fmla="*/ 12 w 24"/>
                <a:gd name="T5" fmla="*/ 0 h 46"/>
                <a:gd name="T6" fmla="*/ 23 w 24"/>
                <a:gd name="T7" fmla="*/ 10 h 46"/>
                <a:gd name="T8" fmla="*/ 23 w 24"/>
                <a:gd name="T9" fmla="*/ 37 h 46"/>
                <a:gd name="T10" fmla="*/ 12 w 24"/>
                <a:gd name="T11" fmla="*/ 46 h 46"/>
                <a:gd name="T12" fmla="*/ 0 w 24"/>
                <a:gd name="T13" fmla="*/ 36 h 46"/>
                <a:gd name="T14" fmla="*/ 0 w 24"/>
                <a:gd name="T15" fmla="*/ 23 h 46"/>
                <a:gd name="T16" fmla="*/ 0 w 24"/>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0" y="23"/>
                  </a:moveTo>
                  <a:cubicBezTo>
                    <a:pt x="0" y="19"/>
                    <a:pt x="0" y="15"/>
                    <a:pt x="0" y="11"/>
                  </a:cubicBezTo>
                  <a:cubicBezTo>
                    <a:pt x="1" y="4"/>
                    <a:pt x="6" y="0"/>
                    <a:pt x="12" y="0"/>
                  </a:cubicBezTo>
                  <a:cubicBezTo>
                    <a:pt x="17" y="0"/>
                    <a:pt x="23" y="4"/>
                    <a:pt x="23" y="10"/>
                  </a:cubicBezTo>
                  <a:cubicBezTo>
                    <a:pt x="24" y="19"/>
                    <a:pt x="24" y="28"/>
                    <a:pt x="23" y="37"/>
                  </a:cubicBezTo>
                  <a:cubicBezTo>
                    <a:pt x="22" y="43"/>
                    <a:pt x="18" y="46"/>
                    <a:pt x="12" y="46"/>
                  </a:cubicBezTo>
                  <a:cubicBezTo>
                    <a:pt x="6" y="46"/>
                    <a:pt x="1" y="42"/>
                    <a:pt x="0" y="36"/>
                  </a:cubicBezTo>
                  <a:cubicBezTo>
                    <a:pt x="0" y="32"/>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165"/>
            <p:cNvSpPr>
              <a:spLocks/>
            </p:cNvSpPr>
            <p:nvPr/>
          </p:nvSpPr>
          <p:spPr bwMode="auto">
            <a:xfrm>
              <a:off x="986" y="995"/>
              <a:ext cx="19" cy="38"/>
            </a:xfrm>
            <a:custGeom>
              <a:avLst/>
              <a:gdLst>
                <a:gd name="T0" fmla="*/ 23 w 24"/>
                <a:gd name="T1" fmla="*/ 24 h 47"/>
                <a:gd name="T2" fmla="*/ 23 w 24"/>
                <a:gd name="T3" fmla="*/ 36 h 47"/>
                <a:gd name="T4" fmla="*/ 11 w 24"/>
                <a:gd name="T5" fmla="*/ 46 h 47"/>
                <a:gd name="T6" fmla="*/ 0 w 24"/>
                <a:gd name="T7" fmla="*/ 36 h 47"/>
                <a:gd name="T8" fmla="*/ 0 w 24"/>
                <a:gd name="T9" fmla="*/ 11 h 47"/>
                <a:gd name="T10" fmla="*/ 11 w 24"/>
                <a:gd name="T11" fmla="*/ 0 h 47"/>
                <a:gd name="T12" fmla="*/ 23 w 24"/>
                <a:gd name="T13" fmla="*/ 10 h 47"/>
                <a:gd name="T14" fmla="*/ 23 w 24"/>
                <a:gd name="T15" fmla="*/ 24 h 47"/>
                <a:gd name="T16" fmla="*/ 23 w 24"/>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23" y="24"/>
                  </a:moveTo>
                  <a:cubicBezTo>
                    <a:pt x="23" y="28"/>
                    <a:pt x="24" y="32"/>
                    <a:pt x="23" y="36"/>
                  </a:cubicBezTo>
                  <a:cubicBezTo>
                    <a:pt x="22" y="43"/>
                    <a:pt x="18" y="47"/>
                    <a:pt x="11" y="46"/>
                  </a:cubicBezTo>
                  <a:cubicBezTo>
                    <a:pt x="5" y="46"/>
                    <a:pt x="1" y="42"/>
                    <a:pt x="0" y="36"/>
                  </a:cubicBezTo>
                  <a:cubicBezTo>
                    <a:pt x="0" y="27"/>
                    <a:pt x="0" y="19"/>
                    <a:pt x="0" y="11"/>
                  </a:cubicBezTo>
                  <a:cubicBezTo>
                    <a:pt x="1" y="4"/>
                    <a:pt x="6" y="0"/>
                    <a:pt x="11" y="0"/>
                  </a:cubicBezTo>
                  <a:cubicBezTo>
                    <a:pt x="17" y="0"/>
                    <a:pt x="22" y="4"/>
                    <a:pt x="23" y="10"/>
                  </a:cubicBezTo>
                  <a:cubicBezTo>
                    <a:pt x="23" y="15"/>
                    <a:pt x="23" y="19"/>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166"/>
            <p:cNvSpPr>
              <a:spLocks/>
            </p:cNvSpPr>
            <p:nvPr/>
          </p:nvSpPr>
          <p:spPr bwMode="auto">
            <a:xfrm>
              <a:off x="909" y="1111"/>
              <a:ext cx="20" cy="37"/>
            </a:xfrm>
            <a:custGeom>
              <a:avLst/>
              <a:gdLst>
                <a:gd name="T0" fmla="*/ 0 w 24"/>
                <a:gd name="T1" fmla="*/ 23 h 47"/>
                <a:gd name="T2" fmla="*/ 0 w 24"/>
                <a:gd name="T3" fmla="*/ 11 h 47"/>
                <a:gd name="T4" fmla="*/ 11 w 24"/>
                <a:gd name="T5" fmla="*/ 0 h 47"/>
                <a:gd name="T6" fmla="*/ 23 w 24"/>
                <a:gd name="T7" fmla="*/ 10 h 47"/>
                <a:gd name="T8" fmla="*/ 23 w 24"/>
                <a:gd name="T9" fmla="*/ 36 h 47"/>
                <a:gd name="T10" fmla="*/ 12 w 24"/>
                <a:gd name="T11" fmla="*/ 47 h 47"/>
                <a:gd name="T12" fmla="*/ 0 w 24"/>
                <a:gd name="T13" fmla="*/ 35 h 47"/>
                <a:gd name="T14" fmla="*/ 0 w 24"/>
                <a:gd name="T15" fmla="*/ 23 h 47"/>
                <a:gd name="T16" fmla="*/ 0 w 24"/>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0" y="23"/>
                  </a:moveTo>
                  <a:cubicBezTo>
                    <a:pt x="0" y="19"/>
                    <a:pt x="0" y="15"/>
                    <a:pt x="0" y="11"/>
                  </a:cubicBezTo>
                  <a:cubicBezTo>
                    <a:pt x="1" y="4"/>
                    <a:pt x="5" y="0"/>
                    <a:pt x="11" y="0"/>
                  </a:cubicBezTo>
                  <a:cubicBezTo>
                    <a:pt x="18" y="0"/>
                    <a:pt x="23" y="4"/>
                    <a:pt x="23" y="10"/>
                  </a:cubicBezTo>
                  <a:cubicBezTo>
                    <a:pt x="24" y="19"/>
                    <a:pt x="24" y="28"/>
                    <a:pt x="23" y="36"/>
                  </a:cubicBezTo>
                  <a:cubicBezTo>
                    <a:pt x="23" y="43"/>
                    <a:pt x="18" y="47"/>
                    <a:pt x="12" y="47"/>
                  </a:cubicBezTo>
                  <a:cubicBezTo>
                    <a:pt x="6" y="47"/>
                    <a:pt x="1" y="42"/>
                    <a:pt x="0" y="35"/>
                  </a:cubicBezTo>
                  <a:cubicBezTo>
                    <a:pt x="0" y="31"/>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167"/>
            <p:cNvSpPr>
              <a:spLocks/>
            </p:cNvSpPr>
            <p:nvPr/>
          </p:nvSpPr>
          <p:spPr bwMode="auto">
            <a:xfrm>
              <a:off x="986" y="1111"/>
              <a:ext cx="19" cy="37"/>
            </a:xfrm>
            <a:custGeom>
              <a:avLst/>
              <a:gdLst>
                <a:gd name="T0" fmla="*/ 0 w 24"/>
                <a:gd name="T1" fmla="*/ 23 h 47"/>
                <a:gd name="T2" fmla="*/ 0 w 24"/>
                <a:gd name="T3" fmla="*/ 11 h 47"/>
                <a:gd name="T4" fmla="*/ 11 w 24"/>
                <a:gd name="T5" fmla="*/ 0 h 47"/>
                <a:gd name="T6" fmla="*/ 23 w 24"/>
                <a:gd name="T7" fmla="*/ 11 h 47"/>
                <a:gd name="T8" fmla="*/ 23 w 24"/>
                <a:gd name="T9" fmla="*/ 36 h 47"/>
                <a:gd name="T10" fmla="*/ 11 w 24"/>
                <a:gd name="T11" fmla="*/ 47 h 47"/>
                <a:gd name="T12" fmla="*/ 0 w 24"/>
                <a:gd name="T13" fmla="*/ 36 h 47"/>
                <a:gd name="T14" fmla="*/ 0 w 24"/>
                <a:gd name="T15" fmla="*/ 23 h 47"/>
                <a:gd name="T16" fmla="*/ 0 w 24"/>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0" y="23"/>
                  </a:moveTo>
                  <a:cubicBezTo>
                    <a:pt x="0" y="19"/>
                    <a:pt x="0" y="15"/>
                    <a:pt x="0" y="11"/>
                  </a:cubicBezTo>
                  <a:cubicBezTo>
                    <a:pt x="1" y="4"/>
                    <a:pt x="5" y="0"/>
                    <a:pt x="11" y="0"/>
                  </a:cubicBezTo>
                  <a:cubicBezTo>
                    <a:pt x="18" y="0"/>
                    <a:pt x="23" y="4"/>
                    <a:pt x="23" y="11"/>
                  </a:cubicBezTo>
                  <a:cubicBezTo>
                    <a:pt x="24" y="19"/>
                    <a:pt x="24" y="28"/>
                    <a:pt x="23" y="36"/>
                  </a:cubicBezTo>
                  <a:cubicBezTo>
                    <a:pt x="23" y="43"/>
                    <a:pt x="17" y="47"/>
                    <a:pt x="11" y="47"/>
                  </a:cubicBezTo>
                  <a:cubicBezTo>
                    <a:pt x="5" y="46"/>
                    <a:pt x="1" y="42"/>
                    <a:pt x="0" y="36"/>
                  </a:cubicBezTo>
                  <a:cubicBezTo>
                    <a:pt x="0" y="31"/>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168"/>
            <p:cNvSpPr>
              <a:spLocks/>
            </p:cNvSpPr>
            <p:nvPr/>
          </p:nvSpPr>
          <p:spPr bwMode="auto">
            <a:xfrm>
              <a:off x="909" y="1167"/>
              <a:ext cx="20" cy="38"/>
            </a:xfrm>
            <a:custGeom>
              <a:avLst/>
              <a:gdLst>
                <a:gd name="T0" fmla="*/ 24 w 24"/>
                <a:gd name="T1" fmla="*/ 24 h 47"/>
                <a:gd name="T2" fmla="*/ 23 w 24"/>
                <a:gd name="T3" fmla="*/ 38 h 47"/>
                <a:gd name="T4" fmla="*/ 11 w 24"/>
                <a:gd name="T5" fmla="*/ 47 h 47"/>
                <a:gd name="T6" fmla="*/ 0 w 24"/>
                <a:gd name="T7" fmla="*/ 37 h 47"/>
                <a:gd name="T8" fmla="*/ 0 w 24"/>
                <a:gd name="T9" fmla="*/ 11 h 47"/>
                <a:gd name="T10" fmla="*/ 12 w 24"/>
                <a:gd name="T11" fmla="*/ 1 h 47"/>
                <a:gd name="T12" fmla="*/ 23 w 24"/>
                <a:gd name="T13" fmla="*/ 11 h 47"/>
                <a:gd name="T14" fmla="*/ 23 w 24"/>
                <a:gd name="T15" fmla="*/ 24 h 47"/>
                <a:gd name="T16" fmla="*/ 24 w 24"/>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24" y="24"/>
                  </a:moveTo>
                  <a:cubicBezTo>
                    <a:pt x="23" y="29"/>
                    <a:pt x="24" y="33"/>
                    <a:pt x="23" y="38"/>
                  </a:cubicBezTo>
                  <a:cubicBezTo>
                    <a:pt x="22" y="44"/>
                    <a:pt x="18" y="47"/>
                    <a:pt x="11" y="47"/>
                  </a:cubicBezTo>
                  <a:cubicBezTo>
                    <a:pt x="5" y="47"/>
                    <a:pt x="1" y="43"/>
                    <a:pt x="0" y="37"/>
                  </a:cubicBezTo>
                  <a:cubicBezTo>
                    <a:pt x="0" y="29"/>
                    <a:pt x="0" y="20"/>
                    <a:pt x="0" y="11"/>
                  </a:cubicBezTo>
                  <a:cubicBezTo>
                    <a:pt x="1" y="5"/>
                    <a:pt x="6" y="0"/>
                    <a:pt x="12" y="1"/>
                  </a:cubicBezTo>
                  <a:cubicBezTo>
                    <a:pt x="18" y="1"/>
                    <a:pt x="22" y="5"/>
                    <a:pt x="23" y="11"/>
                  </a:cubicBezTo>
                  <a:cubicBezTo>
                    <a:pt x="23" y="15"/>
                    <a:pt x="23" y="20"/>
                    <a:pt x="23" y="24"/>
                  </a:cubicBezTo>
                  <a:cubicBezTo>
                    <a:pt x="23" y="24"/>
                    <a:pt x="23" y="24"/>
                    <a:pt x="24"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169"/>
            <p:cNvSpPr>
              <a:spLocks/>
            </p:cNvSpPr>
            <p:nvPr/>
          </p:nvSpPr>
          <p:spPr bwMode="auto">
            <a:xfrm>
              <a:off x="986" y="1283"/>
              <a:ext cx="19" cy="38"/>
            </a:xfrm>
            <a:custGeom>
              <a:avLst/>
              <a:gdLst>
                <a:gd name="T0" fmla="*/ 23 w 24"/>
                <a:gd name="T1" fmla="*/ 23 h 47"/>
                <a:gd name="T2" fmla="*/ 23 w 24"/>
                <a:gd name="T3" fmla="*/ 36 h 47"/>
                <a:gd name="T4" fmla="*/ 12 w 24"/>
                <a:gd name="T5" fmla="*/ 47 h 47"/>
                <a:gd name="T6" fmla="*/ 0 w 24"/>
                <a:gd name="T7" fmla="*/ 36 h 47"/>
                <a:gd name="T8" fmla="*/ 0 w 24"/>
                <a:gd name="T9" fmla="*/ 11 h 47"/>
                <a:gd name="T10" fmla="*/ 11 w 24"/>
                <a:gd name="T11" fmla="*/ 0 h 47"/>
                <a:gd name="T12" fmla="*/ 23 w 24"/>
                <a:gd name="T13" fmla="*/ 10 h 47"/>
                <a:gd name="T14" fmla="*/ 23 w 24"/>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7">
                  <a:moveTo>
                    <a:pt x="23" y="23"/>
                  </a:moveTo>
                  <a:cubicBezTo>
                    <a:pt x="23" y="27"/>
                    <a:pt x="23" y="32"/>
                    <a:pt x="23" y="36"/>
                  </a:cubicBezTo>
                  <a:cubicBezTo>
                    <a:pt x="22" y="42"/>
                    <a:pt x="18" y="46"/>
                    <a:pt x="12" y="47"/>
                  </a:cubicBezTo>
                  <a:cubicBezTo>
                    <a:pt x="6" y="47"/>
                    <a:pt x="0" y="42"/>
                    <a:pt x="0" y="36"/>
                  </a:cubicBezTo>
                  <a:cubicBezTo>
                    <a:pt x="0" y="27"/>
                    <a:pt x="0" y="19"/>
                    <a:pt x="0" y="11"/>
                  </a:cubicBezTo>
                  <a:cubicBezTo>
                    <a:pt x="1" y="4"/>
                    <a:pt x="5" y="0"/>
                    <a:pt x="11" y="0"/>
                  </a:cubicBezTo>
                  <a:cubicBezTo>
                    <a:pt x="17" y="0"/>
                    <a:pt x="22" y="4"/>
                    <a:pt x="23" y="10"/>
                  </a:cubicBezTo>
                  <a:cubicBezTo>
                    <a:pt x="24" y="14"/>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170"/>
            <p:cNvSpPr>
              <a:spLocks/>
            </p:cNvSpPr>
            <p:nvPr/>
          </p:nvSpPr>
          <p:spPr bwMode="auto">
            <a:xfrm>
              <a:off x="909" y="1283"/>
              <a:ext cx="20" cy="38"/>
            </a:xfrm>
            <a:custGeom>
              <a:avLst/>
              <a:gdLst>
                <a:gd name="T0" fmla="*/ 23 w 24"/>
                <a:gd name="T1" fmla="*/ 23 h 47"/>
                <a:gd name="T2" fmla="*/ 23 w 24"/>
                <a:gd name="T3" fmla="*/ 36 h 47"/>
                <a:gd name="T4" fmla="*/ 11 w 24"/>
                <a:gd name="T5" fmla="*/ 47 h 47"/>
                <a:gd name="T6" fmla="*/ 0 w 24"/>
                <a:gd name="T7" fmla="*/ 36 h 47"/>
                <a:gd name="T8" fmla="*/ 0 w 24"/>
                <a:gd name="T9" fmla="*/ 11 h 47"/>
                <a:gd name="T10" fmla="*/ 11 w 24"/>
                <a:gd name="T11" fmla="*/ 0 h 47"/>
                <a:gd name="T12" fmla="*/ 23 w 24"/>
                <a:gd name="T13" fmla="*/ 10 h 47"/>
                <a:gd name="T14" fmla="*/ 23 w 24"/>
                <a:gd name="T15" fmla="*/ 23 h 47"/>
                <a:gd name="T16" fmla="*/ 23 w 24"/>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23" y="23"/>
                  </a:moveTo>
                  <a:cubicBezTo>
                    <a:pt x="23" y="27"/>
                    <a:pt x="24" y="32"/>
                    <a:pt x="23" y="36"/>
                  </a:cubicBezTo>
                  <a:cubicBezTo>
                    <a:pt x="22" y="43"/>
                    <a:pt x="17" y="47"/>
                    <a:pt x="11" y="47"/>
                  </a:cubicBezTo>
                  <a:cubicBezTo>
                    <a:pt x="5" y="46"/>
                    <a:pt x="1" y="42"/>
                    <a:pt x="0" y="36"/>
                  </a:cubicBezTo>
                  <a:cubicBezTo>
                    <a:pt x="0" y="27"/>
                    <a:pt x="0" y="19"/>
                    <a:pt x="0" y="11"/>
                  </a:cubicBezTo>
                  <a:cubicBezTo>
                    <a:pt x="1" y="4"/>
                    <a:pt x="5" y="0"/>
                    <a:pt x="11" y="0"/>
                  </a:cubicBezTo>
                  <a:cubicBezTo>
                    <a:pt x="18" y="0"/>
                    <a:pt x="22" y="3"/>
                    <a:pt x="23" y="10"/>
                  </a:cubicBezTo>
                  <a:cubicBezTo>
                    <a:pt x="24" y="14"/>
                    <a:pt x="23" y="19"/>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171"/>
            <p:cNvSpPr>
              <a:spLocks/>
            </p:cNvSpPr>
            <p:nvPr/>
          </p:nvSpPr>
          <p:spPr bwMode="auto">
            <a:xfrm>
              <a:off x="909" y="1226"/>
              <a:ext cx="20" cy="37"/>
            </a:xfrm>
            <a:custGeom>
              <a:avLst/>
              <a:gdLst>
                <a:gd name="T0" fmla="*/ 0 w 24"/>
                <a:gd name="T1" fmla="*/ 22 h 47"/>
                <a:gd name="T2" fmla="*/ 0 w 24"/>
                <a:gd name="T3" fmla="*/ 11 h 47"/>
                <a:gd name="T4" fmla="*/ 11 w 24"/>
                <a:gd name="T5" fmla="*/ 0 h 47"/>
                <a:gd name="T6" fmla="*/ 23 w 24"/>
                <a:gd name="T7" fmla="*/ 11 h 47"/>
                <a:gd name="T8" fmla="*/ 23 w 24"/>
                <a:gd name="T9" fmla="*/ 36 h 47"/>
                <a:gd name="T10" fmla="*/ 12 w 24"/>
                <a:gd name="T11" fmla="*/ 47 h 47"/>
                <a:gd name="T12" fmla="*/ 0 w 24"/>
                <a:gd name="T13" fmla="*/ 36 h 47"/>
                <a:gd name="T14" fmla="*/ 0 w 24"/>
                <a:gd name="T15" fmla="*/ 29 h 47"/>
                <a:gd name="T16" fmla="*/ 0 w 24"/>
                <a:gd name="T17" fmla="*/ 22 h 47"/>
                <a:gd name="T18" fmla="*/ 0 w 24"/>
                <a:gd name="T19"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0" y="22"/>
                  </a:moveTo>
                  <a:cubicBezTo>
                    <a:pt x="0" y="19"/>
                    <a:pt x="0" y="15"/>
                    <a:pt x="0" y="11"/>
                  </a:cubicBezTo>
                  <a:cubicBezTo>
                    <a:pt x="1" y="4"/>
                    <a:pt x="5" y="0"/>
                    <a:pt x="11" y="0"/>
                  </a:cubicBezTo>
                  <a:cubicBezTo>
                    <a:pt x="18" y="0"/>
                    <a:pt x="23" y="4"/>
                    <a:pt x="23" y="11"/>
                  </a:cubicBezTo>
                  <a:cubicBezTo>
                    <a:pt x="24" y="19"/>
                    <a:pt x="24" y="28"/>
                    <a:pt x="23" y="36"/>
                  </a:cubicBezTo>
                  <a:cubicBezTo>
                    <a:pt x="23" y="42"/>
                    <a:pt x="17" y="47"/>
                    <a:pt x="12" y="47"/>
                  </a:cubicBezTo>
                  <a:cubicBezTo>
                    <a:pt x="6" y="47"/>
                    <a:pt x="1" y="42"/>
                    <a:pt x="0" y="36"/>
                  </a:cubicBezTo>
                  <a:cubicBezTo>
                    <a:pt x="0" y="34"/>
                    <a:pt x="0" y="31"/>
                    <a:pt x="0" y="29"/>
                  </a:cubicBezTo>
                  <a:cubicBezTo>
                    <a:pt x="0" y="27"/>
                    <a:pt x="0" y="25"/>
                    <a:pt x="0" y="22"/>
                  </a:cubicBezTo>
                  <a:cubicBezTo>
                    <a:pt x="0" y="22"/>
                    <a:pt x="0" y="22"/>
                    <a:pt x="0" y="2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172"/>
            <p:cNvSpPr>
              <a:spLocks/>
            </p:cNvSpPr>
            <p:nvPr/>
          </p:nvSpPr>
          <p:spPr bwMode="auto">
            <a:xfrm>
              <a:off x="909" y="1053"/>
              <a:ext cx="20" cy="38"/>
            </a:xfrm>
            <a:custGeom>
              <a:avLst/>
              <a:gdLst>
                <a:gd name="T0" fmla="*/ 0 w 24"/>
                <a:gd name="T1" fmla="*/ 23 h 47"/>
                <a:gd name="T2" fmla="*/ 0 w 24"/>
                <a:gd name="T3" fmla="*/ 12 h 47"/>
                <a:gd name="T4" fmla="*/ 12 w 24"/>
                <a:gd name="T5" fmla="*/ 0 h 47"/>
                <a:gd name="T6" fmla="*/ 23 w 24"/>
                <a:gd name="T7" fmla="*/ 11 h 47"/>
                <a:gd name="T8" fmla="*/ 23 w 24"/>
                <a:gd name="T9" fmla="*/ 35 h 47"/>
                <a:gd name="T10" fmla="*/ 11 w 24"/>
                <a:gd name="T11" fmla="*/ 47 h 47"/>
                <a:gd name="T12" fmla="*/ 0 w 24"/>
                <a:gd name="T13" fmla="*/ 35 h 47"/>
                <a:gd name="T14" fmla="*/ 0 w 24"/>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7">
                  <a:moveTo>
                    <a:pt x="0" y="23"/>
                  </a:moveTo>
                  <a:cubicBezTo>
                    <a:pt x="0" y="20"/>
                    <a:pt x="0" y="16"/>
                    <a:pt x="0" y="12"/>
                  </a:cubicBezTo>
                  <a:cubicBezTo>
                    <a:pt x="1" y="5"/>
                    <a:pt x="5" y="0"/>
                    <a:pt x="12" y="0"/>
                  </a:cubicBezTo>
                  <a:cubicBezTo>
                    <a:pt x="18" y="0"/>
                    <a:pt x="23" y="4"/>
                    <a:pt x="23" y="11"/>
                  </a:cubicBezTo>
                  <a:cubicBezTo>
                    <a:pt x="24" y="19"/>
                    <a:pt x="24" y="27"/>
                    <a:pt x="23" y="35"/>
                  </a:cubicBezTo>
                  <a:cubicBezTo>
                    <a:pt x="23" y="42"/>
                    <a:pt x="18" y="47"/>
                    <a:pt x="11" y="47"/>
                  </a:cubicBezTo>
                  <a:cubicBezTo>
                    <a:pt x="5" y="46"/>
                    <a:pt x="1" y="42"/>
                    <a:pt x="0" y="35"/>
                  </a:cubicBezTo>
                  <a:cubicBezTo>
                    <a:pt x="0" y="31"/>
                    <a:pt x="0" y="27"/>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173"/>
            <p:cNvSpPr>
              <a:spLocks/>
            </p:cNvSpPr>
            <p:nvPr/>
          </p:nvSpPr>
          <p:spPr bwMode="auto">
            <a:xfrm>
              <a:off x="948" y="1283"/>
              <a:ext cx="18" cy="38"/>
            </a:xfrm>
            <a:custGeom>
              <a:avLst/>
              <a:gdLst>
                <a:gd name="T0" fmla="*/ 1 w 23"/>
                <a:gd name="T1" fmla="*/ 23 h 47"/>
                <a:gd name="T2" fmla="*/ 1 w 23"/>
                <a:gd name="T3" fmla="*/ 10 h 47"/>
                <a:gd name="T4" fmla="*/ 12 w 23"/>
                <a:gd name="T5" fmla="*/ 0 h 47"/>
                <a:gd name="T6" fmla="*/ 23 w 23"/>
                <a:gd name="T7" fmla="*/ 10 h 47"/>
                <a:gd name="T8" fmla="*/ 23 w 23"/>
                <a:gd name="T9" fmla="*/ 36 h 47"/>
                <a:gd name="T10" fmla="*/ 12 w 23"/>
                <a:gd name="T11" fmla="*/ 47 h 47"/>
                <a:gd name="T12" fmla="*/ 1 w 23"/>
                <a:gd name="T13" fmla="*/ 36 h 47"/>
                <a:gd name="T14" fmla="*/ 1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1" y="23"/>
                  </a:moveTo>
                  <a:cubicBezTo>
                    <a:pt x="1" y="19"/>
                    <a:pt x="0" y="15"/>
                    <a:pt x="1" y="10"/>
                  </a:cubicBezTo>
                  <a:cubicBezTo>
                    <a:pt x="1" y="4"/>
                    <a:pt x="6" y="0"/>
                    <a:pt x="12" y="0"/>
                  </a:cubicBezTo>
                  <a:cubicBezTo>
                    <a:pt x="18" y="0"/>
                    <a:pt x="23" y="4"/>
                    <a:pt x="23" y="10"/>
                  </a:cubicBezTo>
                  <a:cubicBezTo>
                    <a:pt x="23" y="19"/>
                    <a:pt x="23" y="28"/>
                    <a:pt x="23" y="36"/>
                  </a:cubicBezTo>
                  <a:cubicBezTo>
                    <a:pt x="23" y="42"/>
                    <a:pt x="18" y="47"/>
                    <a:pt x="12" y="47"/>
                  </a:cubicBezTo>
                  <a:cubicBezTo>
                    <a:pt x="6" y="47"/>
                    <a:pt x="1" y="42"/>
                    <a:pt x="1" y="36"/>
                  </a:cubicBezTo>
                  <a:cubicBezTo>
                    <a:pt x="0" y="32"/>
                    <a:pt x="1" y="27"/>
                    <a:pt x="1"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174"/>
            <p:cNvSpPr>
              <a:spLocks/>
            </p:cNvSpPr>
            <p:nvPr/>
          </p:nvSpPr>
          <p:spPr bwMode="auto">
            <a:xfrm>
              <a:off x="948" y="995"/>
              <a:ext cx="18" cy="38"/>
            </a:xfrm>
            <a:custGeom>
              <a:avLst/>
              <a:gdLst>
                <a:gd name="T0" fmla="*/ 23 w 23"/>
                <a:gd name="T1" fmla="*/ 24 h 47"/>
                <a:gd name="T2" fmla="*/ 23 w 23"/>
                <a:gd name="T3" fmla="*/ 36 h 47"/>
                <a:gd name="T4" fmla="*/ 12 w 23"/>
                <a:gd name="T5" fmla="*/ 46 h 47"/>
                <a:gd name="T6" fmla="*/ 1 w 23"/>
                <a:gd name="T7" fmla="*/ 36 h 47"/>
                <a:gd name="T8" fmla="*/ 1 w 23"/>
                <a:gd name="T9" fmla="*/ 11 h 47"/>
                <a:gd name="T10" fmla="*/ 11 w 23"/>
                <a:gd name="T11" fmla="*/ 0 h 47"/>
                <a:gd name="T12" fmla="*/ 23 w 23"/>
                <a:gd name="T13" fmla="*/ 12 h 47"/>
                <a:gd name="T14" fmla="*/ 23 w 23"/>
                <a:gd name="T15" fmla="*/ 24 h 47"/>
                <a:gd name="T16" fmla="*/ 23 w 23"/>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4"/>
                  </a:moveTo>
                  <a:cubicBezTo>
                    <a:pt x="23" y="28"/>
                    <a:pt x="23" y="32"/>
                    <a:pt x="23" y="36"/>
                  </a:cubicBezTo>
                  <a:cubicBezTo>
                    <a:pt x="22" y="42"/>
                    <a:pt x="18" y="46"/>
                    <a:pt x="12" y="46"/>
                  </a:cubicBezTo>
                  <a:cubicBezTo>
                    <a:pt x="5" y="47"/>
                    <a:pt x="1" y="42"/>
                    <a:pt x="1" y="36"/>
                  </a:cubicBezTo>
                  <a:cubicBezTo>
                    <a:pt x="0" y="27"/>
                    <a:pt x="0" y="19"/>
                    <a:pt x="1" y="11"/>
                  </a:cubicBezTo>
                  <a:cubicBezTo>
                    <a:pt x="1" y="4"/>
                    <a:pt x="5" y="0"/>
                    <a:pt x="11" y="0"/>
                  </a:cubicBezTo>
                  <a:cubicBezTo>
                    <a:pt x="18" y="0"/>
                    <a:pt x="23" y="4"/>
                    <a:pt x="23" y="12"/>
                  </a:cubicBezTo>
                  <a:cubicBezTo>
                    <a:pt x="23" y="16"/>
                    <a:pt x="23" y="20"/>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175"/>
            <p:cNvSpPr>
              <a:spLocks/>
            </p:cNvSpPr>
            <p:nvPr/>
          </p:nvSpPr>
          <p:spPr bwMode="auto">
            <a:xfrm>
              <a:off x="948" y="1111"/>
              <a:ext cx="18" cy="37"/>
            </a:xfrm>
            <a:custGeom>
              <a:avLst/>
              <a:gdLst>
                <a:gd name="T0" fmla="*/ 23 w 23"/>
                <a:gd name="T1" fmla="*/ 23 h 47"/>
                <a:gd name="T2" fmla="*/ 23 w 23"/>
                <a:gd name="T3" fmla="*/ 35 h 47"/>
                <a:gd name="T4" fmla="*/ 12 w 23"/>
                <a:gd name="T5" fmla="*/ 47 h 47"/>
                <a:gd name="T6" fmla="*/ 1 w 23"/>
                <a:gd name="T7" fmla="*/ 35 h 47"/>
                <a:gd name="T8" fmla="*/ 0 w 23"/>
                <a:gd name="T9" fmla="*/ 11 h 47"/>
                <a:gd name="T10" fmla="*/ 12 w 23"/>
                <a:gd name="T11" fmla="*/ 0 h 47"/>
                <a:gd name="T12" fmla="*/ 23 w 23"/>
                <a:gd name="T13" fmla="*/ 11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7"/>
                    <a:pt x="23" y="31"/>
                    <a:pt x="23" y="35"/>
                  </a:cubicBezTo>
                  <a:cubicBezTo>
                    <a:pt x="23" y="42"/>
                    <a:pt x="18" y="47"/>
                    <a:pt x="12" y="47"/>
                  </a:cubicBezTo>
                  <a:cubicBezTo>
                    <a:pt x="5" y="47"/>
                    <a:pt x="1" y="42"/>
                    <a:pt x="1" y="35"/>
                  </a:cubicBezTo>
                  <a:cubicBezTo>
                    <a:pt x="0" y="27"/>
                    <a:pt x="0" y="19"/>
                    <a:pt x="0" y="11"/>
                  </a:cubicBezTo>
                  <a:cubicBezTo>
                    <a:pt x="1" y="4"/>
                    <a:pt x="5" y="0"/>
                    <a:pt x="12" y="0"/>
                  </a:cubicBezTo>
                  <a:cubicBezTo>
                    <a:pt x="18" y="0"/>
                    <a:pt x="23" y="4"/>
                    <a:pt x="23" y="11"/>
                  </a:cubicBezTo>
                  <a:cubicBezTo>
                    <a:pt x="23" y="15"/>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176"/>
            <p:cNvSpPr>
              <a:spLocks/>
            </p:cNvSpPr>
            <p:nvPr/>
          </p:nvSpPr>
          <p:spPr bwMode="auto">
            <a:xfrm>
              <a:off x="948" y="1168"/>
              <a:ext cx="18" cy="37"/>
            </a:xfrm>
            <a:custGeom>
              <a:avLst/>
              <a:gdLst>
                <a:gd name="T0" fmla="*/ 23 w 23"/>
                <a:gd name="T1" fmla="*/ 23 h 46"/>
                <a:gd name="T2" fmla="*/ 23 w 23"/>
                <a:gd name="T3" fmla="*/ 36 h 46"/>
                <a:gd name="T4" fmla="*/ 12 w 23"/>
                <a:gd name="T5" fmla="*/ 46 h 46"/>
                <a:gd name="T6" fmla="*/ 1 w 23"/>
                <a:gd name="T7" fmla="*/ 36 h 46"/>
                <a:gd name="T8" fmla="*/ 1 w 23"/>
                <a:gd name="T9" fmla="*/ 10 h 46"/>
                <a:gd name="T10" fmla="*/ 12 w 23"/>
                <a:gd name="T11" fmla="*/ 0 h 46"/>
                <a:gd name="T12" fmla="*/ 23 w 23"/>
                <a:gd name="T13" fmla="*/ 10 h 46"/>
                <a:gd name="T14" fmla="*/ 23 w 23"/>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6">
                  <a:moveTo>
                    <a:pt x="23" y="23"/>
                  </a:moveTo>
                  <a:cubicBezTo>
                    <a:pt x="23" y="28"/>
                    <a:pt x="23" y="32"/>
                    <a:pt x="23" y="36"/>
                  </a:cubicBezTo>
                  <a:cubicBezTo>
                    <a:pt x="22" y="42"/>
                    <a:pt x="18" y="46"/>
                    <a:pt x="12" y="46"/>
                  </a:cubicBezTo>
                  <a:cubicBezTo>
                    <a:pt x="5" y="46"/>
                    <a:pt x="1" y="42"/>
                    <a:pt x="1" y="36"/>
                  </a:cubicBezTo>
                  <a:cubicBezTo>
                    <a:pt x="0" y="27"/>
                    <a:pt x="0" y="19"/>
                    <a:pt x="1" y="10"/>
                  </a:cubicBezTo>
                  <a:cubicBezTo>
                    <a:pt x="1" y="4"/>
                    <a:pt x="6" y="0"/>
                    <a:pt x="12" y="0"/>
                  </a:cubicBezTo>
                  <a:cubicBezTo>
                    <a:pt x="18" y="0"/>
                    <a:pt x="23" y="4"/>
                    <a:pt x="23" y="10"/>
                  </a:cubicBezTo>
                  <a:cubicBezTo>
                    <a:pt x="23" y="15"/>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177"/>
            <p:cNvSpPr>
              <a:spLocks/>
            </p:cNvSpPr>
            <p:nvPr/>
          </p:nvSpPr>
          <p:spPr bwMode="auto">
            <a:xfrm>
              <a:off x="948" y="1226"/>
              <a:ext cx="18" cy="37"/>
            </a:xfrm>
            <a:custGeom>
              <a:avLst/>
              <a:gdLst>
                <a:gd name="T0" fmla="*/ 0 w 23"/>
                <a:gd name="T1" fmla="*/ 23 h 47"/>
                <a:gd name="T2" fmla="*/ 1 w 23"/>
                <a:gd name="T3" fmla="*/ 10 h 47"/>
                <a:gd name="T4" fmla="*/ 12 w 23"/>
                <a:gd name="T5" fmla="*/ 0 h 47"/>
                <a:gd name="T6" fmla="*/ 23 w 23"/>
                <a:gd name="T7" fmla="*/ 10 h 47"/>
                <a:gd name="T8" fmla="*/ 23 w 23"/>
                <a:gd name="T9" fmla="*/ 36 h 47"/>
                <a:gd name="T10" fmla="*/ 11 w 23"/>
                <a:gd name="T11" fmla="*/ 47 h 47"/>
                <a:gd name="T12" fmla="*/ 1 w 23"/>
                <a:gd name="T13" fmla="*/ 36 h 47"/>
                <a:gd name="T14" fmla="*/ 0 w 23"/>
                <a:gd name="T15" fmla="*/ 29 h 47"/>
                <a:gd name="T16" fmla="*/ 0 w 23"/>
                <a:gd name="T17" fmla="*/ 23 h 47"/>
                <a:gd name="T18" fmla="*/ 0 w 2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7">
                  <a:moveTo>
                    <a:pt x="0" y="23"/>
                  </a:moveTo>
                  <a:cubicBezTo>
                    <a:pt x="0" y="19"/>
                    <a:pt x="0" y="14"/>
                    <a:pt x="1" y="10"/>
                  </a:cubicBezTo>
                  <a:cubicBezTo>
                    <a:pt x="1" y="4"/>
                    <a:pt x="6" y="0"/>
                    <a:pt x="12" y="0"/>
                  </a:cubicBezTo>
                  <a:cubicBezTo>
                    <a:pt x="18" y="0"/>
                    <a:pt x="22" y="4"/>
                    <a:pt x="23" y="10"/>
                  </a:cubicBezTo>
                  <a:cubicBezTo>
                    <a:pt x="23" y="19"/>
                    <a:pt x="23" y="28"/>
                    <a:pt x="23" y="36"/>
                  </a:cubicBezTo>
                  <a:cubicBezTo>
                    <a:pt x="23" y="42"/>
                    <a:pt x="17" y="47"/>
                    <a:pt x="11" y="47"/>
                  </a:cubicBezTo>
                  <a:cubicBezTo>
                    <a:pt x="6" y="47"/>
                    <a:pt x="1" y="42"/>
                    <a:pt x="1" y="36"/>
                  </a:cubicBezTo>
                  <a:cubicBezTo>
                    <a:pt x="0" y="34"/>
                    <a:pt x="0" y="32"/>
                    <a:pt x="0" y="29"/>
                  </a:cubicBezTo>
                  <a:cubicBezTo>
                    <a:pt x="0" y="27"/>
                    <a:pt x="0" y="25"/>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178"/>
            <p:cNvSpPr>
              <a:spLocks/>
            </p:cNvSpPr>
            <p:nvPr/>
          </p:nvSpPr>
          <p:spPr bwMode="auto">
            <a:xfrm>
              <a:off x="948" y="1053"/>
              <a:ext cx="18" cy="38"/>
            </a:xfrm>
            <a:custGeom>
              <a:avLst/>
              <a:gdLst>
                <a:gd name="T0" fmla="*/ 23 w 23"/>
                <a:gd name="T1" fmla="*/ 23 h 47"/>
                <a:gd name="T2" fmla="*/ 23 w 23"/>
                <a:gd name="T3" fmla="*/ 36 h 47"/>
                <a:gd name="T4" fmla="*/ 11 w 23"/>
                <a:gd name="T5" fmla="*/ 47 h 47"/>
                <a:gd name="T6" fmla="*/ 1 w 23"/>
                <a:gd name="T7" fmla="*/ 36 h 47"/>
                <a:gd name="T8" fmla="*/ 1 w 23"/>
                <a:gd name="T9" fmla="*/ 10 h 47"/>
                <a:gd name="T10" fmla="*/ 12 w 23"/>
                <a:gd name="T11" fmla="*/ 0 h 47"/>
                <a:gd name="T12" fmla="*/ 23 w 23"/>
                <a:gd name="T13" fmla="*/ 10 h 47"/>
                <a:gd name="T14" fmla="*/ 23 w 23"/>
                <a:gd name="T15" fmla="*/ 17 h 47"/>
                <a:gd name="T16" fmla="*/ 23 w 23"/>
                <a:gd name="T17" fmla="*/ 23 h 47"/>
                <a:gd name="T18" fmla="*/ 23 w 2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7">
                  <a:moveTo>
                    <a:pt x="23" y="23"/>
                  </a:moveTo>
                  <a:cubicBezTo>
                    <a:pt x="23" y="28"/>
                    <a:pt x="23" y="32"/>
                    <a:pt x="23" y="36"/>
                  </a:cubicBezTo>
                  <a:cubicBezTo>
                    <a:pt x="22" y="42"/>
                    <a:pt x="17" y="47"/>
                    <a:pt x="11" y="47"/>
                  </a:cubicBezTo>
                  <a:cubicBezTo>
                    <a:pt x="6" y="47"/>
                    <a:pt x="1" y="42"/>
                    <a:pt x="1" y="36"/>
                  </a:cubicBezTo>
                  <a:cubicBezTo>
                    <a:pt x="0" y="27"/>
                    <a:pt x="0" y="19"/>
                    <a:pt x="1" y="10"/>
                  </a:cubicBezTo>
                  <a:cubicBezTo>
                    <a:pt x="1" y="4"/>
                    <a:pt x="6" y="0"/>
                    <a:pt x="12" y="0"/>
                  </a:cubicBezTo>
                  <a:cubicBezTo>
                    <a:pt x="18" y="0"/>
                    <a:pt x="22" y="4"/>
                    <a:pt x="23" y="10"/>
                  </a:cubicBezTo>
                  <a:cubicBezTo>
                    <a:pt x="23" y="12"/>
                    <a:pt x="23" y="15"/>
                    <a:pt x="23" y="17"/>
                  </a:cubicBezTo>
                  <a:cubicBezTo>
                    <a:pt x="23" y="19"/>
                    <a:pt x="23" y="21"/>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61" name="Rectangle 60"/>
          <p:cNvSpPr/>
          <p:nvPr/>
        </p:nvSpPr>
        <p:spPr>
          <a:xfrm>
            <a:off x="2573299" y="1164062"/>
            <a:ext cx="7045401" cy="313932"/>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
                <a:srgbClr val="7F7F7F"/>
              </a:buClr>
              <a:buSzPct val="25000"/>
              <a:buFontTx/>
              <a:buNone/>
              <a:tabLst/>
              <a:defRPr/>
            </a:pPr>
            <a:r>
              <a:rPr kumimoji="0" lang="fr-FR" sz="1600" b="1" i="0" u="none" strike="noStrike" kern="0" cap="none" spc="0" normalizeH="0" baseline="0" noProof="0" dirty="0">
                <a:ln>
                  <a:noFill/>
                </a:ln>
                <a:solidFill>
                  <a:schemeClr val="tx1">
                    <a:lumMod val="85000"/>
                    <a:lumOff val="15000"/>
                  </a:schemeClr>
                </a:solidFill>
                <a:effectLst/>
                <a:uLnTx/>
                <a:uFillTx/>
                <a:latin typeface="Lato"/>
                <a:ea typeface="Lato"/>
                <a:cs typeface="Lato"/>
                <a:sym typeface="Lato"/>
              </a:rPr>
              <a:t>Integrated, Data-Driven  Solutions for </a:t>
            </a:r>
            <a:r>
              <a:rPr kumimoji="0" lang="fr-FR" sz="1600" b="1" i="0" u="none" strike="noStrike" kern="0" cap="none" spc="0" normalizeH="0" baseline="0" noProof="0" dirty="0" err="1">
                <a:ln>
                  <a:noFill/>
                </a:ln>
                <a:solidFill>
                  <a:schemeClr val="tx1">
                    <a:lumMod val="85000"/>
                    <a:lumOff val="15000"/>
                  </a:schemeClr>
                </a:solidFill>
                <a:effectLst/>
                <a:uLnTx/>
                <a:uFillTx/>
                <a:latin typeface="Lato"/>
                <a:ea typeface="Lato"/>
                <a:cs typeface="Lato"/>
                <a:sym typeface="Lato"/>
              </a:rPr>
              <a:t>Better</a:t>
            </a:r>
            <a:r>
              <a:rPr kumimoji="0" lang="fr-FR" sz="1600" b="1" i="0" u="none" strike="noStrike" kern="0" cap="none" spc="0" normalizeH="0" baseline="0" noProof="0" dirty="0">
                <a:ln>
                  <a:noFill/>
                </a:ln>
                <a:solidFill>
                  <a:schemeClr val="tx1">
                    <a:lumMod val="85000"/>
                    <a:lumOff val="15000"/>
                  </a:schemeClr>
                </a:solidFill>
                <a:effectLst/>
                <a:uLnTx/>
                <a:uFillTx/>
                <a:latin typeface="Lato"/>
                <a:ea typeface="Lato"/>
                <a:cs typeface="Lato"/>
                <a:sym typeface="Lato"/>
              </a:rPr>
              <a:t> </a:t>
            </a:r>
            <a:r>
              <a:rPr lang="fr-FR" sz="1600" b="1" dirty="0">
                <a:solidFill>
                  <a:schemeClr val="tx1">
                    <a:lumMod val="85000"/>
                    <a:lumOff val="15000"/>
                  </a:schemeClr>
                </a:solidFill>
                <a:latin typeface="Lato"/>
                <a:ea typeface="Lato"/>
                <a:cs typeface="Lato"/>
                <a:sym typeface="Lato"/>
              </a:rPr>
              <a:t>Traffic</a:t>
            </a:r>
            <a:r>
              <a:rPr kumimoji="0" lang="fr-FR" sz="1600" b="1" i="0" u="none" strike="noStrike" kern="0" cap="none" spc="0" normalizeH="0" baseline="0" noProof="0" dirty="0">
                <a:ln>
                  <a:noFill/>
                </a:ln>
                <a:solidFill>
                  <a:schemeClr val="tx1">
                    <a:lumMod val="85000"/>
                    <a:lumOff val="15000"/>
                  </a:schemeClr>
                </a:solidFill>
                <a:effectLst/>
                <a:uLnTx/>
                <a:uFillTx/>
                <a:latin typeface="Lato"/>
                <a:ea typeface="Lato"/>
                <a:cs typeface="Lato"/>
                <a:sym typeface="Lato"/>
              </a:rPr>
              <a:t> Outcomes</a:t>
            </a:r>
          </a:p>
        </p:txBody>
      </p:sp>
      <p:sp>
        <p:nvSpPr>
          <p:cNvPr id="62" name="Rectangle 61"/>
          <p:cNvSpPr/>
          <p:nvPr/>
        </p:nvSpPr>
        <p:spPr>
          <a:xfrm>
            <a:off x="2180149" y="1940283"/>
            <a:ext cx="3293753" cy="61555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accent1"/>
                </a:solidFill>
                <a:effectLst/>
                <a:uLnTx/>
                <a:uFillTx/>
                <a:latin typeface="Lato"/>
                <a:ea typeface="Lato"/>
                <a:cs typeface="Lato"/>
                <a:sym typeface="Lato"/>
              </a:rPr>
              <a:t>Real time availability </a:t>
            </a:r>
            <a:r>
              <a:rPr kumimoji="0" lang="en-US" sz="1700" b="0" i="0" u="none" strike="noStrike" kern="0" cap="none" spc="0" normalizeH="0" baseline="0" noProof="0" dirty="0">
                <a:ln>
                  <a:noFill/>
                </a:ln>
                <a:solidFill>
                  <a:srgbClr val="545474"/>
                </a:solidFill>
                <a:effectLst/>
                <a:uLnTx/>
                <a:uFillTx/>
                <a:latin typeface="Lato"/>
                <a:ea typeface="Lato"/>
                <a:cs typeface="Lato"/>
                <a:sym typeface="Lato"/>
              </a:rPr>
              <a:t>to maximize yields and usage </a:t>
            </a:r>
          </a:p>
        </p:txBody>
      </p:sp>
      <p:sp>
        <p:nvSpPr>
          <p:cNvPr id="63" name="Rectangle 62"/>
          <p:cNvSpPr/>
          <p:nvPr/>
        </p:nvSpPr>
        <p:spPr>
          <a:xfrm>
            <a:off x="7553078" y="1940283"/>
            <a:ext cx="3219059" cy="61555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accent1"/>
                </a:solidFill>
                <a:effectLst/>
                <a:uLnTx/>
                <a:uFillTx/>
                <a:latin typeface="Lato"/>
                <a:cs typeface="Lato"/>
                <a:sym typeface="Lato"/>
              </a:rPr>
              <a:t>All your data </a:t>
            </a:r>
            <a:r>
              <a:rPr kumimoji="0" lang="en-US" sz="1700" b="0" i="0" u="none" strike="noStrike" kern="0" cap="none" spc="0" normalizeH="0" baseline="0" noProof="0" dirty="0">
                <a:ln>
                  <a:noFill/>
                </a:ln>
                <a:solidFill>
                  <a:srgbClr val="545474"/>
                </a:solidFill>
                <a:effectLst/>
                <a:uLnTx/>
                <a:uFillTx/>
                <a:latin typeface="Lato"/>
                <a:cs typeface="Lato"/>
                <a:sym typeface="Lato"/>
              </a:rPr>
              <a:t>in one secure cloud-based parking solution</a:t>
            </a:r>
          </a:p>
        </p:txBody>
      </p:sp>
      <p:sp>
        <p:nvSpPr>
          <p:cNvPr id="64" name="Rectangle 63"/>
          <p:cNvSpPr/>
          <p:nvPr/>
        </p:nvSpPr>
        <p:spPr>
          <a:xfrm>
            <a:off x="2180149" y="3190082"/>
            <a:ext cx="3182222"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accent1"/>
                </a:solidFill>
                <a:effectLst/>
                <a:uLnTx/>
                <a:uFillTx/>
                <a:latin typeface="Lato"/>
                <a:ea typeface="Lato"/>
                <a:cs typeface="Lato"/>
                <a:sym typeface="Lato"/>
              </a:rPr>
              <a:t>Open, flexible, scalable architecture </a:t>
            </a:r>
            <a:r>
              <a:rPr kumimoji="0" lang="en-US" sz="1700" b="0" i="0" u="none" strike="noStrike" kern="0" cap="none" spc="0" normalizeH="0" baseline="0" noProof="0" dirty="0">
                <a:ln>
                  <a:noFill/>
                </a:ln>
                <a:solidFill>
                  <a:srgbClr val="545474"/>
                </a:solidFill>
                <a:effectLst/>
                <a:uLnTx/>
                <a:uFillTx/>
                <a:latin typeface="Lato"/>
                <a:ea typeface="Lato"/>
                <a:cs typeface="Lato"/>
                <a:sym typeface="Lato"/>
              </a:rPr>
              <a:t>that integrates with your existing solutions </a:t>
            </a:r>
          </a:p>
        </p:txBody>
      </p:sp>
      <p:cxnSp>
        <p:nvCxnSpPr>
          <p:cNvPr id="65" name="Straight Connector 64"/>
          <p:cNvCxnSpPr>
            <a:cxnSpLocks/>
          </p:cNvCxnSpPr>
          <p:nvPr/>
        </p:nvCxnSpPr>
        <p:spPr>
          <a:xfrm>
            <a:off x="5570294" y="3271979"/>
            <a:ext cx="0" cy="8877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124733" y="4750855"/>
            <a:ext cx="8173812" cy="61555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accent1"/>
                </a:solidFill>
                <a:effectLst/>
                <a:uLnTx/>
                <a:uFillTx/>
                <a:latin typeface="Lato"/>
                <a:cs typeface="Lato"/>
                <a:sym typeface="Lato"/>
              </a:rPr>
              <a:t>Easy-to-use dashboards and reports </a:t>
            </a:r>
            <a:r>
              <a:rPr kumimoji="0" lang="en-US" sz="1700" b="0" i="0" u="none" strike="noStrike" kern="0" cap="none" spc="0" normalizeH="0" baseline="0" noProof="0" dirty="0">
                <a:ln>
                  <a:noFill/>
                </a:ln>
                <a:solidFill>
                  <a:srgbClr val="545474"/>
                </a:solidFill>
                <a:effectLst/>
                <a:uLnTx/>
                <a:uFillTx/>
                <a:latin typeface="Lato"/>
                <a:cs typeface="Lato"/>
                <a:sym typeface="Lato"/>
              </a:rPr>
              <a:t>of all collected data to allow you to make more insightful decisions based on data analytics from all your program components</a:t>
            </a:r>
          </a:p>
        </p:txBody>
      </p:sp>
      <p:cxnSp>
        <p:nvCxnSpPr>
          <p:cNvPr id="67" name="Straight Connector 66"/>
          <p:cNvCxnSpPr>
            <a:cxnSpLocks/>
          </p:cNvCxnSpPr>
          <p:nvPr/>
        </p:nvCxnSpPr>
        <p:spPr>
          <a:xfrm>
            <a:off x="5570294" y="1893088"/>
            <a:ext cx="0" cy="8877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1629459" y="2368796"/>
            <a:ext cx="335644" cy="344215"/>
            <a:chOff x="1531842" y="2324145"/>
            <a:chExt cx="335644" cy="344215"/>
          </a:xfrm>
        </p:grpSpPr>
        <p:sp>
          <p:nvSpPr>
            <p:cNvPr id="69" name="Oval 68"/>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endParaRPr>
            </a:p>
          </p:txBody>
        </p:sp>
        <p:sp>
          <p:nvSpPr>
            <p:cNvPr id="70" name="TextBox 69"/>
            <p:cNvSpPr txBox="1"/>
            <p:nvPr/>
          </p:nvSpPr>
          <p:spPr>
            <a:xfrm>
              <a:off x="1539568" y="2324145"/>
              <a:ext cx="32381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Montserrat" panose="00000500000000000000" pitchFamily="50" charset="0"/>
                </a:rPr>
                <a:t>1</a:t>
              </a:r>
            </a:p>
          </p:txBody>
        </p:sp>
      </p:grpSp>
      <p:sp>
        <p:nvSpPr>
          <p:cNvPr id="71" name="Rectangle 70"/>
          <p:cNvSpPr/>
          <p:nvPr/>
        </p:nvSpPr>
        <p:spPr>
          <a:xfrm>
            <a:off x="7553078" y="3105112"/>
            <a:ext cx="3502848"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Lato"/>
                <a:ea typeface="Lato"/>
                <a:cs typeface="Lato"/>
                <a:sym typeface="Lato"/>
              </a:rPr>
              <a:t>Remote access to equipment </a:t>
            </a:r>
            <a:r>
              <a:rPr kumimoji="0" lang="en-US" sz="1600" b="0" i="0" u="none" strike="noStrike" kern="0" cap="none" spc="0" normalizeH="0" baseline="0" noProof="0" dirty="0">
                <a:ln>
                  <a:noFill/>
                </a:ln>
                <a:solidFill>
                  <a:srgbClr val="545474"/>
                </a:solidFill>
                <a:effectLst/>
                <a:uLnTx/>
                <a:uFillTx/>
                <a:latin typeface="Lato"/>
                <a:ea typeface="Lato"/>
                <a:cs typeface="Lato"/>
                <a:sym typeface="Lato"/>
              </a:rPr>
              <a:t>reduces time—manage all connected devices and dynamic messages from one central location</a:t>
            </a:r>
          </a:p>
        </p:txBody>
      </p:sp>
      <p:grpSp>
        <p:nvGrpSpPr>
          <p:cNvPr id="72" name="Group 71"/>
          <p:cNvGrpSpPr/>
          <p:nvPr/>
        </p:nvGrpSpPr>
        <p:grpSpPr>
          <a:xfrm>
            <a:off x="6819885" y="2220123"/>
            <a:ext cx="335644" cy="344215"/>
            <a:chOff x="1531842" y="2324145"/>
            <a:chExt cx="335644" cy="344215"/>
          </a:xfrm>
        </p:grpSpPr>
        <p:sp>
          <p:nvSpPr>
            <p:cNvPr id="73" name="Oval 72"/>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endParaRPr>
            </a:p>
          </p:txBody>
        </p:sp>
        <p:sp>
          <p:nvSpPr>
            <p:cNvPr id="74" name="TextBox 73"/>
            <p:cNvSpPr txBox="1"/>
            <p:nvPr/>
          </p:nvSpPr>
          <p:spPr>
            <a:xfrm>
              <a:off x="1539568" y="2324145"/>
              <a:ext cx="32381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Montserrat" panose="00000500000000000000" pitchFamily="50" charset="0"/>
                </a:rPr>
                <a:t>2</a:t>
              </a:r>
            </a:p>
          </p:txBody>
        </p:sp>
      </p:grpSp>
      <p:grpSp>
        <p:nvGrpSpPr>
          <p:cNvPr id="75" name="Group 74"/>
          <p:cNvGrpSpPr/>
          <p:nvPr/>
        </p:nvGrpSpPr>
        <p:grpSpPr>
          <a:xfrm>
            <a:off x="6819885" y="3692421"/>
            <a:ext cx="335644" cy="344215"/>
            <a:chOff x="1531842" y="2324145"/>
            <a:chExt cx="335644" cy="344215"/>
          </a:xfrm>
        </p:grpSpPr>
        <p:sp>
          <p:nvSpPr>
            <p:cNvPr id="76" name="Oval 75"/>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endParaRPr>
            </a:p>
          </p:txBody>
        </p:sp>
        <p:sp>
          <p:nvSpPr>
            <p:cNvPr id="77" name="TextBox 76"/>
            <p:cNvSpPr txBox="1"/>
            <p:nvPr/>
          </p:nvSpPr>
          <p:spPr>
            <a:xfrm>
              <a:off x="1539568" y="2324145"/>
              <a:ext cx="32381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Montserrat" panose="00000500000000000000" pitchFamily="50" charset="0"/>
                </a:rPr>
                <a:t>4</a:t>
              </a:r>
            </a:p>
          </p:txBody>
        </p:sp>
      </p:grpSp>
      <p:grpSp>
        <p:nvGrpSpPr>
          <p:cNvPr id="78" name="Group 77"/>
          <p:cNvGrpSpPr/>
          <p:nvPr/>
        </p:nvGrpSpPr>
        <p:grpSpPr>
          <a:xfrm>
            <a:off x="1629459" y="3763773"/>
            <a:ext cx="335644" cy="344215"/>
            <a:chOff x="1531842" y="2324145"/>
            <a:chExt cx="335644" cy="344215"/>
          </a:xfrm>
        </p:grpSpPr>
        <p:sp>
          <p:nvSpPr>
            <p:cNvPr id="79" name="Oval 78"/>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endParaRPr>
            </a:p>
          </p:txBody>
        </p:sp>
        <p:sp>
          <p:nvSpPr>
            <p:cNvPr id="80" name="TextBox 79"/>
            <p:cNvSpPr txBox="1"/>
            <p:nvPr/>
          </p:nvSpPr>
          <p:spPr>
            <a:xfrm>
              <a:off x="1539568" y="2324145"/>
              <a:ext cx="32381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Montserrat" panose="00000500000000000000" pitchFamily="50" charset="0"/>
                </a:rPr>
                <a:t>3</a:t>
              </a:r>
            </a:p>
          </p:txBody>
        </p:sp>
      </p:grpSp>
      <p:grpSp>
        <p:nvGrpSpPr>
          <p:cNvPr id="81" name="Group 80"/>
          <p:cNvGrpSpPr/>
          <p:nvPr/>
        </p:nvGrpSpPr>
        <p:grpSpPr>
          <a:xfrm>
            <a:off x="1629459" y="5165660"/>
            <a:ext cx="335644" cy="344215"/>
            <a:chOff x="1531842" y="2324145"/>
            <a:chExt cx="335644" cy="344215"/>
          </a:xfrm>
        </p:grpSpPr>
        <p:sp>
          <p:nvSpPr>
            <p:cNvPr id="82" name="Oval 81"/>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endParaRPr>
            </a:p>
          </p:txBody>
        </p:sp>
        <p:sp>
          <p:nvSpPr>
            <p:cNvPr id="83" name="TextBox 82"/>
            <p:cNvSpPr txBox="1"/>
            <p:nvPr/>
          </p:nvSpPr>
          <p:spPr>
            <a:xfrm>
              <a:off x="1539568" y="2324145"/>
              <a:ext cx="32381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Montserrat" panose="00000500000000000000" pitchFamily="50" charset="0"/>
                </a:rPr>
                <a:t>5</a:t>
              </a:r>
            </a:p>
          </p:txBody>
        </p:sp>
      </p:grpSp>
    </p:spTree>
    <p:extLst>
      <p:ext uri="{BB962C8B-B14F-4D97-AF65-F5344CB8AC3E}">
        <p14:creationId xmlns:p14="http://schemas.microsoft.com/office/powerpoint/2010/main" val="90432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20775" y="4259263"/>
            <a:ext cx="6584950" cy="885371"/>
          </a:xfrm>
        </p:spPr>
        <p:txBody>
          <a:bodyPr/>
          <a:lstStyle/>
          <a:p>
            <a:endParaRPr lang="en-US" sz="2400" dirty="0">
              <a:latin typeface="Bitter" panose="00000500000000000000" pitchFamily="50" charset="0"/>
            </a:endParaRPr>
          </a:p>
          <a:p>
            <a:endParaRPr lang="en-US" sz="2400" dirty="0">
              <a:latin typeface="Bitter" panose="00000500000000000000" pitchFamily="50" charset="0"/>
            </a:endParaRPr>
          </a:p>
        </p:txBody>
      </p:sp>
      <p:sp>
        <p:nvSpPr>
          <p:cNvPr id="7" name="Text Placeholder 6"/>
          <p:cNvSpPr>
            <a:spLocks noGrp="1"/>
          </p:cNvSpPr>
          <p:nvPr>
            <p:ph type="body" sz="quarter" idx="12"/>
          </p:nvPr>
        </p:nvSpPr>
        <p:spPr>
          <a:xfrm>
            <a:off x="3145972" y="3056891"/>
            <a:ext cx="5050972" cy="769441"/>
          </a:xfrm>
        </p:spPr>
        <p:txBody>
          <a:bodyPr/>
          <a:lstStyle/>
          <a:p>
            <a:pPr algn="ctr"/>
            <a:r>
              <a:rPr lang="en-US" sz="4800" dirty="0">
                <a:solidFill>
                  <a:schemeClr val="accent3">
                    <a:lumMod val="75000"/>
                  </a:schemeClr>
                </a:solidFill>
                <a:latin typeface="Bitter" panose="00000500000000000000" pitchFamily="50" charset="0"/>
              </a:rPr>
              <a:t>THANK YOU</a:t>
            </a:r>
          </a:p>
        </p:txBody>
      </p:sp>
    </p:spTree>
    <p:extLst>
      <p:ext uri="{BB962C8B-B14F-4D97-AF65-F5344CB8AC3E}">
        <p14:creationId xmlns:p14="http://schemas.microsoft.com/office/powerpoint/2010/main" val="131632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42816" y="3592724"/>
            <a:ext cx="708151" cy="708151"/>
          </a:xfrm>
          <a:prstGeom prst="rect">
            <a:avLst/>
          </a:prstGeom>
        </p:spPr>
      </p:pic>
      <p:sp>
        <p:nvSpPr>
          <p:cNvPr id="2" name="Text Placeholder 1"/>
          <p:cNvSpPr>
            <a:spLocks noGrp="1"/>
          </p:cNvSpPr>
          <p:nvPr>
            <p:ph type="body" sz="quarter" idx="13"/>
          </p:nvPr>
        </p:nvSpPr>
        <p:spPr>
          <a:xfrm>
            <a:off x="0" y="401095"/>
            <a:ext cx="12192000" cy="769441"/>
          </a:xfrm>
        </p:spPr>
        <p:txBody>
          <a:bodyPr/>
          <a:lstStyle/>
          <a:p>
            <a:r>
              <a:rPr lang="en-US" dirty="0" err="1">
                <a:solidFill>
                  <a:schemeClr val="accent1"/>
                </a:solidFill>
              </a:rPr>
              <a:t>Traffic</a:t>
            </a:r>
            <a:r>
              <a:rPr lang="en-US" dirty="0" err="1"/>
              <a:t>Bridge</a:t>
            </a:r>
            <a:endParaRPr lang="en-US" dirty="0"/>
          </a:p>
        </p:txBody>
      </p:sp>
      <p:sp>
        <p:nvSpPr>
          <p:cNvPr id="61" name="Rectangle 60"/>
          <p:cNvSpPr/>
          <p:nvPr/>
        </p:nvSpPr>
        <p:spPr>
          <a:xfrm>
            <a:off x="2573299" y="1074926"/>
            <a:ext cx="7045401" cy="430887"/>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
                <a:srgbClr val="7F7F7F"/>
              </a:buClr>
              <a:buSzPct val="25000"/>
              <a:buFontTx/>
              <a:buNone/>
              <a:tabLst/>
              <a:defRPr/>
            </a:pPr>
            <a:r>
              <a:rPr kumimoji="0" lang="fr-FR" sz="2400" b="1" i="0" u="none" strike="noStrike" kern="0" cap="none" spc="0" normalizeH="0" baseline="0" noProof="0" dirty="0">
                <a:ln>
                  <a:noFill/>
                </a:ln>
                <a:solidFill>
                  <a:schemeClr val="tx1"/>
                </a:solidFill>
                <a:effectLst/>
                <a:uLnTx/>
                <a:uFillTx/>
                <a:latin typeface="Lato"/>
                <a:ea typeface="Lato"/>
                <a:cs typeface="Lato"/>
                <a:sym typeface="Lato"/>
              </a:rPr>
              <a:t>How It Works </a:t>
            </a:r>
            <a:r>
              <a:rPr kumimoji="0" lang="mr-IN" sz="2400" b="1" i="0" u="none" strike="noStrike" kern="0" cap="none" spc="0" normalizeH="0" baseline="0" noProof="0" dirty="0">
                <a:ln>
                  <a:noFill/>
                </a:ln>
                <a:solidFill>
                  <a:schemeClr val="tx1"/>
                </a:solidFill>
                <a:effectLst/>
                <a:uLnTx/>
                <a:uFillTx/>
                <a:latin typeface="Lato"/>
                <a:ea typeface="Lato"/>
                <a:cs typeface="Lato"/>
                <a:sym typeface="Lato"/>
              </a:rPr>
              <a:t>–</a:t>
            </a:r>
            <a:r>
              <a:rPr kumimoji="0" lang="fr-FR" sz="2400" b="1" i="0" u="none" strike="noStrike" kern="0" cap="none" spc="0" normalizeH="0" baseline="0" noProof="0" dirty="0">
                <a:ln>
                  <a:noFill/>
                </a:ln>
                <a:solidFill>
                  <a:schemeClr val="tx1"/>
                </a:solidFill>
                <a:effectLst/>
                <a:uLnTx/>
                <a:uFillTx/>
                <a:latin typeface="Lato"/>
                <a:ea typeface="Lato"/>
                <a:cs typeface="Lato"/>
                <a:sym typeface="Lato"/>
              </a:rPr>
              <a:t> Data</a:t>
            </a:r>
            <a:r>
              <a:rPr kumimoji="0" lang="fr-FR" sz="2400" b="1" i="0" u="none" strike="noStrike" kern="0" cap="none" spc="0" normalizeH="0" noProof="0" dirty="0">
                <a:ln>
                  <a:noFill/>
                </a:ln>
                <a:solidFill>
                  <a:schemeClr val="tx1"/>
                </a:solidFill>
                <a:effectLst/>
                <a:uLnTx/>
                <a:uFillTx/>
                <a:latin typeface="Lato"/>
                <a:ea typeface="Lato"/>
                <a:cs typeface="Lato"/>
                <a:sym typeface="Lato"/>
              </a:rPr>
              <a:t> Collection and Translation</a:t>
            </a:r>
            <a:endParaRPr kumimoji="0" lang="fr-FR" sz="2400" b="1" i="0" u="none" strike="noStrike" kern="0" cap="none" spc="0" normalizeH="0" baseline="0" noProof="0" dirty="0">
              <a:ln>
                <a:noFill/>
              </a:ln>
              <a:solidFill>
                <a:schemeClr val="tx1"/>
              </a:solidFill>
              <a:effectLst/>
              <a:uLnTx/>
              <a:uFillTx/>
              <a:latin typeface="Lato"/>
              <a:ea typeface="Lato"/>
              <a:cs typeface="Lato"/>
              <a:sym typeface="Lato"/>
            </a:endParaRPr>
          </a:p>
        </p:txBody>
      </p:sp>
      <p:pic>
        <p:nvPicPr>
          <p:cNvPr id="3" name="Picture 2" descr="Screen Shot 2017-05-09 at 4.1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837" y="2582640"/>
            <a:ext cx="1079500" cy="2717800"/>
          </a:xfrm>
          <a:prstGeom prst="rect">
            <a:avLst/>
          </a:prstGeom>
        </p:spPr>
      </p:pic>
      <p:sp>
        <p:nvSpPr>
          <p:cNvPr id="4" name="Rounded Rectangle 3"/>
          <p:cNvSpPr/>
          <p:nvPr/>
        </p:nvSpPr>
        <p:spPr bwMode="auto">
          <a:xfrm>
            <a:off x="2807113" y="2183865"/>
            <a:ext cx="1069376" cy="3543208"/>
          </a:xfrm>
          <a:prstGeom prst="roundRect">
            <a:avLst/>
          </a:prstGeom>
          <a:gradFill flip="none" rotWithShape="1">
            <a:gsLst>
              <a:gs pos="0">
                <a:schemeClr val="accent1"/>
              </a:gs>
              <a:gs pos="7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Connect</a:t>
            </a:r>
          </a:p>
          <a:p>
            <a:r>
              <a:rPr lang="en-US" dirty="0"/>
              <a:t>RJ-45</a:t>
            </a:r>
          </a:p>
          <a:p>
            <a:r>
              <a:rPr lang="en-US" dirty="0"/>
              <a:t>USB-A</a:t>
            </a:r>
          </a:p>
          <a:p>
            <a:r>
              <a:rPr lang="en-US" dirty="0"/>
              <a:t>USB-B</a:t>
            </a:r>
          </a:p>
          <a:p>
            <a:pPr algn="ctr"/>
            <a:endParaRPr lang="en-US" b="1" dirty="0"/>
          </a:p>
          <a:p>
            <a:pPr algn="ctr"/>
            <a:r>
              <a:rPr lang="en-US" b="1" dirty="0"/>
              <a:t>Serial</a:t>
            </a:r>
          </a:p>
          <a:p>
            <a:r>
              <a:rPr lang="en-US" dirty="0">
                <a:solidFill>
                  <a:schemeClr val="lt1"/>
                </a:solidFill>
              </a:rPr>
              <a:t>RS-232</a:t>
            </a:r>
          </a:p>
          <a:p>
            <a:r>
              <a:rPr lang="en-US" dirty="0"/>
              <a:t>RS-422</a:t>
            </a:r>
          </a:p>
          <a:p>
            <a:r>
              <a:rPr lang="en-US" dirty="0">
                <a:solidFill>
                  <a:schemeClr val="lt1"/>
                </a:solidFill>
              </a:rPr>
              <a:t>RS-485</a:t>
            </a:r>
          </a:p>
          <a:p>
            <a:r>
              <a:rPr lang="en-US" dirty="0"/>
              <a:t>DB9 DTE</a:t>
            </a:r>
          </a:p>
          <a:p>
            <a:r>
              <a:rPr lang="en-US" dirty="0">
                <a:solidFill>
                  <a:schemeClr val="lt1"/>
                </a:solidFill>
              </a:rPr>
              <a:t>DB9 DCE</a:t>
            </a:r>
          </a:p>
          <a:p>
            <a:pPr algn="ctr"/>
            <a:endParaRPr lang="en-US" dirty="0"/>
          </a:p>
          <a:p>
            <a:pPr algn="ctr"/>
            <a:r>
              <a:rPr lang="en-US" b="1" dirty="0" err="1">
                <a:solidFill>
                  <a:schemeClr val="lt1"/>
                </a:solidFill>
              </a:rPr>
              <a:t>LoRa</a:t>
            </a:r>
            <a:endParaRPr lang="en-US" b="1" dirty="0">
              <a:solidFill>
                <a:schemeClr val="lt1"/>
              </a:solidFill>
            </a:endParaRPr>
          </a:p>
          <a:p>
            <a:r>
              <a:rPr lang="en-US" dirty="0"/>
              <a:t>915MHz LPWAN</a:t>
            </a:r>
            <a:endParaRPr lang="en-US" dirty="0">
              <a:solidFill>
                <a:schemeClr val="lt1"/>
              </a:solidFill>
            </a:endParaRPr>
          </a:p>
        </p:txBody>
      </p:sp>
      <p:pic>
        <p:nvPicPr>
          <p:cNvPr id="6" name="Picture 5" descr="Screen Shot 2017-05-09 at 4.18.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952" y="2595339"/>
            <a:ext cx="368300" cy="2692400"/>
          </a:xfrm>
          <a:prstGeom prst="rect">
            <a:avLst/>
          </a:prstGeom>
        </p:spPr>
      </p:pic>
      <p:pic>
        <p:nvPicPr>
          <p:cNvPr id="7" name="Picture 6" descr="Screen Shot 2017-05-09 at 4.18.2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425" y="2582639"/>
            <a:ext cx="444500" cy="2717800"/>
          </a:xfrm>
          <a:prstGeom prst="rect">
            <a:avLst/>
          </a:prstGeom>
        </p:spPr>
      </p:pic>
      <p:grpSp>
        <p:nvGrpSpPr>
          <p:cNvPr id="8" name="Group 7"/>
          <p:cNvGrpSpPr/>
          <p:nvPr/>
        </p:nvGrpSpPr>
        <p:grpSpPr>
          <a:xfrm>
            <a:off x="5922071" y="2428998"/>
            <a:ext cx="6003705" cy="2919852"/>
            <a:chOff x="5922071" y="2428998"/>
            <a:chExt cx="6003705" cy="2919852"/>
          </a:xfrm>
        </p:grpSpPr>
        <p:sp>
          <p:nvSpPr>
            <p:cNvPr id="15" name="Rectangle 14"/>
            <p:cNvSpPr/>
            <p:nvPr/>
          </p:nvSpPr>
          <p:spPr>
            <a:xfrm>
              <a:off x="10584656" y="3540864"/>
              <a:ext cx="1341120" cy="788940"/>
            </a:xfrm>
            <a:prstGeom prst="rect">
              <a:avLst/>
            </a:prstGeom>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200" dirty="0">
                  <a:latin typeface="Arial"/>
                  <a:cs typeface="Arial"/>
                </a:rPr>
                <a:t>Presentation/</a:t>
              </a:r>
              <a:br>
                <a:rPr lang="en-US" sz="1200" dirty="0">
                  <a:latin typeface="Arial"/>
                  <a:cs typeface="Arial"/>
                </a:rPr>
              </a:br>
              <a:r>
                <a:rPr lang="en-US" sz="1200" dirty="0">
                  <a:latin typeface="Arial"/>
                  <a:cs typeface="Arial"/>
                </a:rPr>
                <a:t>Business Connectivity</a:t>
              </a:r>
            </a:p>
          </p:txBody>
        </p:sp>
        <p:cxnSp>
          <p:nvCxnSpPr>
            <p:cNvPr id="16" name="Straight Arrow Connector 15"/>
            <p:cNvCxnSpPr>
              <a:stCxn id="14" idx="3"/>
            </p:cNvCxnSpPr>
            <p:nvPr/>
          </p:nvCxnSpPr>
          <p:spPr>
            <a:xfrm>
              <a:off x="6732478" y="3935335"/>
              <a:ext cx="391372"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22" idx="1"/>
            </p:cNvCxnSpPr>
            <p:nvPr/>
          </p:nvCxnSpPr>
          <p:spPr>
            <a:xfrm flipV="1">
              <a:off x="8464970" y="3935335"/>
              <a:ext cx="391372" cy="1"/>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8856342" y="3540864"/>
              <a:ext cx="1341120" cy="788940"/>
            </a:xfrm>
            <a:prstGeom prst="rect">
              <a:avLst/>
            </a:prstGeom>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200" dirty="0">
                  <a:latin typeface="Arial"/>
                  <a:cs typeface="Arial"/>
                </a:rPr>
                <a:t>Data Analytics/ </a:t>
              </a:r>
            </a:p>
            <a:p>
              <a:pPr algn="ctr"/>
              <a:r>
                <a:rPr lang="en-US" sz="1200" dirty="0">
                  <a:latin typeface="Arial"/>
                  <a:cs typeface="Arial"/>
                </a:rPr>
                <a:t>Machine Learning</a:t>
              </a:r>
            </a:p>
          </p:txBody>
        </p:sp>
        <p:cxnSp>
          <p:nvCxnSpPr>
            <p:cNvPr id="23" name="Straight Arrow Connector 22"/>
            <p:cNvCxnSpPr>
              <a:stCxn id="22" idx="3"/>
              <a:endCxn id="15" idx="1"/>
            </p:cNvCxnSpPr>
            <p:nvPr/>
          </p:nvCxnSpPr>
          <p:spPr>
            <a:xfrm>
              <a:off x="10197462" y="3935334"/>
              <a:ext cx="387195"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146129" y="3540865"/>
              <a:ext cx="1341120" cy="788940"/>
            </a:xfrm>
            <a:prstGeom prst="rect">
              <a:avLst/>
            </a:prstGeom>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200" dirty="0">
                  <a:latin typeface="Arial"/>
                  <a:cs typeface="Arial"/>
                </a:rPr>
                <a:t>Data Storage/</a:t>
              </a:r>
            </a:p>
            <a:p>
              <a:pPr algn="ctr"/>
              <a:r>
                <a:rPr lang="en-US" sz="1200" dirty="0">
                  <a:latin typeface="Arial"/>
                  <a:cs typeface="Arial"/>
                </a:rPr>
                <a:t>Cleansing and Mapping</a:t>
              </a:r>
            </a:p>
          </p:txBody>
        </p:sp>
        <p:pic>
          <p:nvPicPr>
            <p:cNvPr id="25" name="Picture 24" descr="logo-trafficloud2.png"/>
            <p:cNvPicPr>
              <a:picLocks noChangeAspect="1"/>
            </p:cNvPicPr>
            <p:nvPr/>
          </p:nvPicPr>
          <p:blipFill>
            <a:blip r:embed="rId6">
              <a:alphaModFix amt="33000"/>
              <a:extLst>
                <a:ext uri="{28A0092B-C50C-407E-A947-70E740481C1C}">
                  <a14:useLocalDpi xmlns:a14="http://schemas.microsoft.com/office/drawing/2010/main" val="0"/>
                </a:ext>
              </a:extLst>
            </a:blip>
            <a:stretch>
              <a:fillRect/>
            </a:stretch>
          </p:blipFill>
          <p:spPr>
            <a:xfrm>
              <a:off x="5922071" y="2428998"/>
              <a:ext cx="5373218" cy="2919852"/>
            </a:xfrm>
            <a:prstGeom prst="rect">
              <a:avLst/>
            </a:prstGeom>
          </p:spPr>
        </p:pic>
      </p:grpSp>
      <p:sp>
        <p:nvSpPr>
          <p:cNvPr id="14" name="Rectangle 13"/>
          <p:cNvSpPr/>
          <p:nvPr/>
        </p:nvSpPr>
        <p:spPr>
          <a:xfrm>
            <a:off x="5391358" y="3540865"/>
            <a:ext cx="1341120" cy="788940"/>
          </a:xfrm>
          <a:prstGeom prst="rect">
            <a:avLst/>
          </a:prstGeom>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200" dirty="0">
                <a:latin typeface="Arial"/>
                <a:cs typeface="Arial"/>
              </a:rPr>
              <a:t>Sensor Communication and Management</a:t>
            </a:r>
          </a:p>
        </p:txBody>
      </p:sp>
    </p:spTree>
    <p:extLst>
      <p:ext uri="{BB962C8B-B14F-4D97-AF65-F5344CB8AC3E}">
        <p14:creationId xmlns:p14="http://schemas.microsoft.com/office/powerpoint/2010/main" val="15924294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l Traffic PowerPoint Template FULL 2_6_2017">
  <a:themeElements>
    <a:clrScheme name="All Traffic">
      <a:dk1>
        <a:sysClr val="windowText" lastClr="000000"/>
      </a:dk1>
      <a:lt1>
        <a:sysClr val="window" lastClr="FFFFFF"/>
      </a:lt1>
      <a:dk2>
        <a:srgbClr val="44546A"/>
      </a:dk2>
      <a:lt2>
        <a:srgbClr val="E7E6E6"/>
      </a:lt2>
      <a:accent1>
        <a:srgbClr val="49A83F"/>
      </a:accent1>
      <a:accent2>
        <a:srgbClr val="003B52"/>
      </a:accent2>
      <a:accent3>
        <a:srgbClr val="79AC45"/>
      </a:accent3>
      <a:accent4>
        <a:srgbClr val="002736"/>
      </a:accent4>
      <a:accent5>
        <a:srgbClr val="E00C67"/>
      </a:accent5>
      <a:accent6>
        <a:srgbClr val="EDEDF2"/>
      </a:accent6>
      <a:hlink>
        <a:srgbClr val="009DF4"/>
      </a:hlink>
      <a:folHlink>
        <a:srgbClr val="954F72"/>
      </a:folHlink>
    </a:clrScheme>
    <a:fontScheme name="All Traffic">
      <a:majorFont>
        <a:latin typeface="Montserrat"/>
        <a:ea typeface=""/>
        <a:cs typeface="Montserrat"/>
      </a:majorFont>
      <a:minorFont>
        <a:latin typeface="Lato"/>
        <a:ea typeface=""/>
        <a:cs typeface="La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0">
              <a:schemeClr val="accent1"/>
            </a:gs>
            <a:gs pos="70000">
              <a:schemeClr val="accent2"/>
            </a:gs>
          </a:gsLst>
          <a:lin ang="18900000" scaled="1"/>
          <a:tileRect/>
        </a:gradFill>
        <a:ln>
          <a:noFill/>
        </a:ln>
      </a:spPr>
      <a:bodyPr rtlCol="0" anchor="ctr"/>
      <a:lstStyle>
        <a:defPPr algn="ctr">
          <a:defRPr dirty="0">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600" dirty="0">
            <a:solidFill>
              <a:schemeClr val="accent4">
                <a:lumMod val="75000"/>
              </a:schemeClr>
            </a:solidFill>
            <a:latin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All Traffic PowerPoint Template FULL 2_6_2017" id="{515C5D08-2FD3-4210-9305-9806BA579098}" vid="{F3ADCB53-7F99-4038-90E3-C283553737F3}"/>
    </a:ext>
  </a:extLst>
</a:theme>
</file>

<file path=ppt/theme/theme3.xml><?xml version="1.0" encoding="utf-8"?>
<a:theme xmlns:a="http://schemas.openxmlformats.org/drawingml/2006/main" name="All Traffic PowerPoint Template FULL 3_7_2017 (1)">
  <a:themeElements>
    <a:clrScheme name="All Traffic">
      <a:dk1>
        <a:srgbClr val="000000"/>
      </a:dk1>
      <a:lt1>
        <a:srgbClr val="FFFFFF"/>
      </a:lt1>
      <a:dk2>
        <a:srgbClr val="44546A"/>
      </a:dk2>
      <a:lt2>
        <a:srgbClr val="EDEDF2"/>
      </a:lt2>
      <a:accent1>
        <a:srgbClr val="49A83F"/>
      </a:accent1>
      <a:accent2>
        <a:srgbClr val="00334F"/>
      </a:accent2>
      <a:accent3>
        <a:srgbClr val="79AC45"/>
      </a:accent3>
      <a:accent4>
        <a:srgbClr val="002736"/>
      </a:accent4>
      <a:accent5>
        <a:srgbClr val="FECE29"/>
      </a:accent5>
      <a:accent6>
        <a:srgbClr val="007EC4"/>
      </a:accent6>
      <a:hlink>
        <a:srgbClr val="009DF4"/>
      </a:hlink>
      <a:folHlink>
        <a:srgbClr val="954F72"/>
      </a:folHlink>
    </a:clrScheme>
    <a:fontScheme name="All Traffic">
      <a:majorFont>
        <a:latin typeface="Montserrat"/>
        <a:ea typeface=""/>
        <a:cs typeface="Montserrat"/>
      </a:majorFont>
      <a:minorFont>
        <a:latin typeface="Lato"/>
        <a:ea typeface=""/>
        <a:cs typeface="La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0">
              <a:schemeClr val="accent1"/>
            </a:gs>
            <a:gs pos="70000">
              <a:schemeClr val="accent2"/>
            </a:gs>
          </a:gsLst>
          <a:lin ang="18900000" scaled="1"/>
          <a:tileRect/>
        </a:gradFill>
        <a:ln>
          <a:noFill/>
        </a:ln>
      </a:spPr>
      <a:bodyPr rtlCol="0" anchor="ctr"/>
      <a:lstStyle>
        <a:defPPr algn="ctr">
          <a:defRPr dirty="0">
            <a:solidFill>
              <a:schemeClr val="lt1"/>
            </a:solidFill>
            <a:uFillTx/>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600" dirty="0">
            <a:solidFill>
              <a:schemeClr val="accent4">
                <a:lumMod val="75000"/>
              </a:schemeClr>
            </a:solidFill>
            <a:uFillTx/>
            <a:latin typeface="Lato" panose="020F0502020204030203" pitchFamily="34" charset="0"/>
            <a:cs typeface="Lato" panose="020F0502020204030203" pitchFamily="34" charset="0"/>
          </a:defRPr>
        </a:defPPr>
      </a:lstStyle>
    </a:tx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13648</TotalTime>
  <Words>454</Words>
  <Application>Microsoft Office PowerPoint</Application>
  <PresentationFormat>Widescreen</PresentationFormat>
  <Paragraphs>86</Paragraphs>
  <Slides>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Bitter</vt:lpstr>
      <vt:lpstr>Calibri</vt:lpstr>
      <vt:lpstr>Calibri Light</vt:lpstr>
      <vt:lpstr>Lato</vt:lpstr>
      <vt:lpstr>Montserrat</vt:lpstr>
      <vt:lpstr>1_Office Theme</vt:lpstr>
      <vt:lpstr>All Traffic PowerPoint Template FULL 2_6_2017</vt:lpstr>
      <vt:lpstr>All Traffic PowerPoint Template FULL 3_7_2017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 Broerman</dc:creator>
  <cp:lastModifiedBy>Lori Miles</cp:lastModifiedBy>
  <cp:revision>197</cp:revision>
  <dcterms:modified xsi:type="dcterms:W3CDTF">2017-06-23T18:35:20Z</dcterms:modified>
</cp:coreProperties>
</file>