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Lato" panose="020F0502020204030203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580" autoAdjust="0"/>
  </p:normalViewPr>
  <p:slideViewPr>
    <p:cSldViewPr snapToGrid="0">
      <p:cViewPr varScale="1">
        <p:scale>
          <a:sx n="150" d="100"/>
          <a:sy n="150" d="100"/>
        </p:scale>
        <p:origin x="408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549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 period after ‘networks’</a:t>
            </a:r>
          </a:p>
        </p:txBody>
      </p:sp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Transportation Logistics section, first bullet - Capitalize ‘in’ (for consistency with the rest of this slide)</a:t>
            </a:r>
          </a:p>
        </p:txBody>
      </p:sp>
      <p:sp>
        <p:nvSpPr>
          <p:cNvPr id="853" name="Shape 8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TR’s Notes: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Icons are different shades of blue.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Counting and Classification Section -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First bullet - are turnkey, non-invasive and sensing three separate attributes? If so, insert commas between words.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Second bullet - replace ‘and’ with ‘and’ (I think on ‘plug and play’ above it’s fine.)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Third bullet - hyphenate: 4-, 6-, or 8-lane bi-directional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Fourth bullet - make ‘Multi Purpose’ one word and uncapitalize ‘Radar’ - Multipurpose radar speed signs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Parking section: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Last bullet - replace ‘and’ with ‘and’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Roadside section: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Second bullet - Insert space between ‘Work’ and ‘zone’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Third bullet, line 1 - insert comma after ‘messaging’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Traffic Calming section: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Third bullet - insert space between ‘work’ and ‘zones’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Traffic Management section: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First bullet - Hyphenate ‘Event based’, uncapitalize ‘Conditional’ and correct spelling on ‘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messaing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’: Event-based and conditional sensor messaging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Second bullet - ‘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notificaion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’ = </a:t>
            </a:r>
            <a:r>
              <a:rPr lang="en-US" dirty="0" err="1">
                <a:latin typeface="Calibri"/>
                <a:ea typeface="Calibri"/>
                <a:cs typeface="Calibri"/>
                <a:sym typeface="Calibri"/>
              </a:rPr>
              <a:t>notificiation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Third bullet - insert space between ‘work’ and ‘zones’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Fourth bullet - Capitalize names of products/solutions: Time to Destination and Virtual Drive Times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(Existing Notes...)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add products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destination signs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 alert / shield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Instalert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Parking availability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Speedlane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stattrack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crosslane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Wrongway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messaging signs </a:t>
            </a:r>
          </a:p>
        </p:txBody>
      </p:sp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Dynamic Speed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bullet, line 2 - delete comma after ‘messages’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bullet, line 7 - delete ‘your’ and the period at the end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School Zone Safety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 - insert space between ‘School’ and ‘zone’ and uncapitalize ‘School’ and ‘Safety’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bullet, line 1 - delete both ‘</a:t>
            </a:r>
            <a:r>
              <a:rPr lang="en-US" dirty="0" err="1"/>
              <a:t>the’s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bullet, line 1 - delete ‘the’ before ‘data’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Fourth bullet - Change ‘Multi use’ to ‘Multi-use’ or ‘Multipurpose’. Change ‘walkaways’ to ‘walkways’. Insert space between ‘work’ and ‘zones’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Counting: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use full quotation marks around ‘stealth’: Unobtrusive “stealth” design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 - delete “the”  </a:t>
            </a:r>
          </a:p>
        </p:txBody>
      </p:sp>
      <p:sp>
        <p:nvSpPr>
          <p:cNvPr id="922" name="Shape 9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4" name="Shape 9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TR’s notes: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Count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 - Hyphenate ‘point and go’: ‘point-and-go installation’. Delete period after ‘aim’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Classify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Hyphenate ‘per lane’: ‘per-lane volume, occupancy…’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 - Hyphenate ‘user defined’ and delete period at the end: ‘user-defined lanes’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Multipurpose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 - no capitals needed on ‘Radar Speed’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delete period at the end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 - Change ‘Multi use’ to ‘Multi-use’ or ‘Multipurpose’. Change ‘walkaways’ to ‘walkways’. Insert space between ‘work’ and ‘zones’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Real Time Data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 - delete period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bullet, line 1 - insert ‘of’ after ‘All’: (All of our data…)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no capitals needed on ‘Web-based Remote Management Service’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 - delete period at the end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 (Existing Notes…)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the modules, with slides then for: 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Homescreen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mapping, management, k85th percentile 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Reports – extended speed summary, risk and compliance 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Messaging – Conditional 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Settings – alerts 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Parking 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 up –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Benefifts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why buy 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Shape 9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Shape 9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7" name="Shape 9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Parking Availability section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Fifth bullet - change ‘and’ to ‘and’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Speed Calming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Insert space between ‘work’ and ‘zones’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Fourth bullet - suggested edit: Data and reports for parking utilization and to optimize speed limits, claims resolutions and DoT studies </a:t>
            </a:r>
          </a:p>
        </p:txBody>
      </p:sp>
      <p:sp>
        <p:nvSpPr>
          <p:cNvPr id="968" name="Shape 9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0" name="Shape 9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err="1"/>
              <a:t>Workzone</a:t>
            </a:r>
            <a:r>
              <a:rPr lang="en-US" dirty="0"/>
              <a:t> Safety section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Heading - Insert space between ‘Work’ and ‘zone’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no capital need on ‘Most’ ‘Portable’ or ‘Available’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Dynamic and Variable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bullet, line 2 - delete comma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bullet, last line - delete period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Conditional Messaging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bullet, line 4 - replace hyphen with space: ‘wait times’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Event Based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Heading: Change to ‘Event-based Messaging’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991" name="Shape 9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2" name="Shape 10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.Wrong Way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 - Edited text: ‘Detects and warns drivers and alerts authorities, preventing accidents’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delete period at end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Time to Destination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 - don’t capitalize ‘Free’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don’t capitalize ‘No Sensors’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 - insert comma after ‘connected’: (...connected, changeable message…)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Conditional Sensor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Second bullet - delete period at end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Third bullet - delete period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Fourth bullet, line 3 - replace hyphen with space: ‘wait times’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Virtual Drive Times section: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First bullet - only capitalized first word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Fourth bullet - Recommended re-write to fit space: ‘Exclusive arrangement with TomTom’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1013" name="Shape 10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Shape 10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Subheading: capitalize ‘all’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Variable/Conditional section: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First bullet: hyphenate ‘real time’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Traffic Calming section: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Second bullet - hyphenate ‘Real time’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Congestion Management section: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Third bullet - Edit (because they are solution names): ‘Time to Destination and Virtual Drive Times’</a:t>
            </a:r>
          </a:p>
        </p:txBody>
      </p:sp>
      <p:sp>
        <p:nvSpPr>
          <p:cNvPr id="1034" name="Shape 10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Subheading: Different font is used on ‘Safety’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Manage and communicate bullet - change ‘and’ to ‘and’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All products bullet - change ‘and’ to ‘and’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‘and’ with ‘and’</a:t>
            </a:r>
          </a:p>
        </p:txBody>
      </p:sp>
      <p:sp>
        <p:nvSpPr>
          <p:cNvPr id="1133" name="Shape 1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Second bullet - future-proof or future-ready? Also, are the quotation marks needed? (I’m not certain, based on limited context)</a:t>
            </a:r>
          </a:p>
        </p:txBody>
      </p:sp>
      <p:sp>
        <p:nvSpPr>
          <p:cNvPr id="1167" name="Shape 1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hape 1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Third quote: Change ‘us’ to ‘is’</a:t>
            </a:r>
          </a:p>
        </p:txBody>
      </p:sp>
      <p:sp>
        <p:nvSpPr>
          <p:cNvPr id="1201" name="Shape 1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Shape 1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Second statement on left: hyphenate ‘cloud based’: ‘cloud-based’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Last statement on right: insert comma after ‘products’: ‘over 20 products, expected to grow’</a:t>
            </a:r>
          </a:p>
        </p:txBody>
      </p:sp>
      <p:sp>
        <p:nvSpPr>
          <p:cNvPr id="1240" name="Shape 1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Shape 1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6" name="Shape 1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‘Trafficloud’- Capitalize the ‘c’</a:t>
            </a:r>
          </a:p>
        </p:txBody>
      </p:sp>
      <p:sp>
        <p:nvSpPr>
          <p:cNvPr id="1302" name="Shape 1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Shape 1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Two things: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-US" dirty="0"/>
              <a:t>Shift statements down to align with bullet point icons</a:t>
            </a:r>
          </a:p>
          <a:p>
            <a:pPr marL="457200" lvl="0" indent="-228600" rtl="0">
              <a:spcBef>
                <a:spcPts val="0"/>
              </a:spcBef>
              <a:buAutoNum type="arabicParenR"/>
            </a:pPr>
            <a:r>
              <a:rPr lang="en-US" dirty="0"/>
              <a:t>Is a capital necessary on ‘Transportation’; is Intelligent Transportation and proper name (fourth bullet)?	</a:t>
            </a:r>
          </a:p>
        </p:txBody>
      </p:sp>
      <p:sp>
        <p:nvSpPr>
          <p:cNvPr id="1335" name="Shape 1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6" name="Shape 13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#2 - Future-proof or Future-ready? Also, I think add a comma after the first word: ‘Future-ready, open, agile, extensible platform’</a:t>
            </a:r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Sub-head: uncapitalize ‘Driven’ - Data-driven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#1 - Hyphenat ‘Real time’: Real-time availability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TR Notes: Is it PREMIER CARE or PREMIERCARE (no space, like on the back cover of the brochures)?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Also, the edges of the ALERTS, REPORTING and PREMIERCARE icons look like they’re cut off.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Heading: No capital necessary for ‘In’ or ‘-Based’ - The Leading Innovator in Cloud-based Traffic Management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Sub-head: No capital necessary for ‘Of’ ‘On’ or ‘The’ - Top of Mind and First on the Road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Paragraph below sub-heading: It all runs together. Break up into separate statements, either running across the top and separated by bullets or as a three-bullet list -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Leading the way in sensor-driven transportation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Leveraging IoT to manage traffic, build intelligent systems and support “smart cities” (Also us full “ “ around smart cities)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/>
              <a:t>Recognized as the leader in data-driven traffic management solutions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2012: Move stray ‘e’ to the line above - ‘industry-wide’</a:t>
            </a:r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Add period after ‘integrations’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No capitals needed on ‘Holistic View’, ‘Road’, ‘Environmental’ or ‘Facility Conditions’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If you can fit ‘environmental’ on one line that would great. If not, no biggie.</a:t>
            </a:r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Change ‘3rd-party’ to ‘third-party’</a:t>
            </a:r>
          </a:p>
        </p:txBody>
      </p:sp>
      <p:sp>
        <p:nvSpPr>
          <p:cNvPr id="656" name="Shape 6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TrafficBridge side: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For consistency with the other bullets on this slide, delete ‘s’ from ‘Optimizes’ and ‘improves’ in the second bullet OR add ‘s’ to the verbs in the OnRamp bullets.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OnRamp side: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No capital needed on ‘-Party’ - Connecting Third-party Devices</a:t>
            </a:r>
          </a:p>
        </p:txBody>
      </p:sp>
      <p:sp>
        <p:nvSpPr>
          <p:cNvPr id="727" name="Shape 7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5638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/>
          <p:nvPr/>
        </p:nvSpPr>
        <p:spPr>
          <a:xfrm>
            <a:off x="0" y="3033483"/>
            <a:ext cx="9144000" cy="2110016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rgbClr val="FFFFFF">
                  <a:alpha val="73725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5300" y="3254497"/>
            <a:ext cx="7161440" cy="9508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Montserrat"/>
              <a:buNone/>
              <a:defRPr sz="32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95300" y="4244821"/>
            <a:ext cx="8098972" cy="410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6" name="Shape 46"/>
          <p:cNvGrpSpPr/>
          <p:nvPr userDrawn="1"/>
        </p:nvGrpSpPr>
        <p:grpSpPr>
          <a:xfrm>
            <a:off x="7489371" y="3866512"/>
            <a:ext cx="1091443" cy="904515"/>
            <a:chOff x="3225" y="3186"/>
            <a:chExt cx="1231" cy="1020"/>
          </a:xfrm>
        </p:grpSpPr>
        <p:sp>
          <p:nvSpPr>
            <p:cNvPr id="47" name="Shape 47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l="32154" t="12946"/>
          <a:stretch/>
        </p:blipFill>
        <p:spPr>
          <a:xfrm>
            <a:off x="0" y="-12891"/>
            <a:ext cx="3404070" cy="429354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5638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>
            <a:spLocks noGrp="1"/>
          </p:cNvSpPr>
          <p:nvPr>
            <p:ph type="ctrTitle"/>
          </p:nvPr>
        </p:nvSpPr>
        <p:spPr>
          <a:xfrm>
            <a:off x="2714172" y="2844801"/>
            <a:ext cx="6194877" cy="14976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Montserrat"/>
              <a:buNone/>
              <a:defRPr sz="28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ubTitle" idx="1"/>
          </p:nvPr>
        </p:nvSpPr>
        <p:spPr>
          <a:xfrm>
            <a:off x="2714172" y="4484732"/>
            <a:ext cx="6194877" cy="3687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7" name="Shape 227"/>
          <p:cNvGrpSpPr/>
          <p:nvPr/>
        </p:nvGrpSpPr>
        <p:grpSpPr>
          <a:xfrm>
            <a:off x="7489371" y="471714"/>
            <a:ext cx="1091444" cy="904515"/>
            <a:chOff x="1704" y="2842"/>
            <a:chExt cx="1232" cy="1020"/>
          </a:xfrm>
        </p:grpSpPr>
        <p:sp>
          <p:nvSpPr>
            <p:cNvPr id="228" name="Shape 228"/>
            <p:cNvSpPr/>
            <p:nvPr/>
          </p:nvSpPr>
          <p:spPr>
            <a:xfrm>
              <a:off x="2712" y="3250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746" y="3250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2175" y="3215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Shape 231"/>
            <p:cNvSpPr/>
            <p:nvPr/>
          </p:nvSpPr>
          <p:spPr>
            <a:xfrm>
              <a:off x="1945" y="3185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1876" y="3039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1980" y="3039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Shape 234"/>
            <p:cNvSpPr/>
            <p:nvPr/>
          </p:nvSpPr>
          <p:spPr>
            <a:xfrm>
              <a:off x="2100" y="3042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196" y="3042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305" y="3042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414" y="3042"/>
              <a:ext cx="15" cy="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2482" y="3039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2602" y="3042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2711" y="3039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1704" y="2844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855" y="2844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1970" y="2844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107" y="2844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2237" y="2844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60" y="2844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2515" y="2844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638" y="2844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2762" y="2844"/>
              <a:ext cx="39" cy="1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2828" y="2842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825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Shape 251"/>
          <p:cNvSpPr/>
          <p:nvPr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Title _Text on White Bkgnd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/>
        </p:nvSpPr>
        <p:spPr>
          <a:xfrm>
            <a:off x="2917372" y="0"/>
            <a:ext cx="6226628" cy="5143499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Wrong Way Messaging and Alerts</a:t>
            </a:r>
          </a:p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and Physical Dynamic Message Signs</a:t>
            </a:r>
          </a:p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Conditional Sensor-Driven Environmental Messaging</a:t>
            </a:r>
          </a:p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Virtual Drive Times</a:t>
            </a:r>
          </a:p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Traffic Counting and Classification</a:t>
            </a:r>
          </a:p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Traffic Calming and Speed Enforcement</a:t>
            </a:r>
          </a:p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Time to Destination</a:t>
            </a:r>
          </a:p>
          <a:p>
            <a:pPr marL="285750" marR="0" lvl="1" indent="-28575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Parking Availability and Wayfinding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3222172" y="962753"/>
            <a:ext cx="5550353" cy="329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371475" y="893355"/>
            <a:ext cx="238261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Montserrat"/>
              <a:buNone/>
              <a:defRPr sz="2700" b="0" i="0" u="none" strike="noStrike" cap="none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grpSp>
        <p:nvGrpSpPr>
          <p:cNvPr id="256" name="Shape 256"/>
          <p:cNvGrpSpPr/>
          <p:nvPr/>
        </p:nvGrpSpPr>
        <p:grpSpPr>
          <a:xfrm>
            <a:off x="8184983" y="4306259"/>
            <a:ext cx="727473" cy="602881"/>
            <a:chOff x="3225" y="3186"/>
            <a:chExt cx="1231" cy="1020"/>
          </a:xfrm>
        </p:grpSpPr>
        <p:sp>
          <p:nvSpPr>
            <p:cNvPr id="257" name="Shape 257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Shape 281"/>
          <p:cNvSpPr/>
          <p:nvPr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verview List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36D43-C182-4429-B5ED-E7AE4B542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380" t="35856" r="29895" b="15422"/>
          <a:stretch/>
        </p:blipFill>
        <p:spPr>
          <a:xfrm rot="5400000">
            <a:off x="1802219" y="2860528"/>
            <a:ext cx="5662497" cy="123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91B99F-BBF4-41DF-A6F8-44B3064D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25" t="367318" r="28157" b="-329617"/>
          <a:stretch/>
        </p:blipFill>
        <p:spPr>
          <a:xfrm rot="5400000">
            <a:off x="1004698" y="4951753"/>
            <a:ext cx="7367084" cy="109868"/>
          </a:xfrm>
          <a:prstGeom prst="rect">
            <a:avLst/>
          </a:prstGeom>
        </p:spPr>
      </p:pic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4674468" y="34343"/>
            <a:ext cx="4466033" cy="3843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04575" y="348089"/>
            <a:ext cx="4138849" cy="457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71616"/>
              </a:buClr>
              <a:buFont typeface="Arial"/>
              <a:buNone/>
              <a:defRPr sz="3300" b="0" i="0" u="none" strike="noStrike" cap="none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87313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404576" y="1398066"/>
            <a:ext cx="3623902" cy="27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150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87313" algn="l" rtl="0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103187" algn="l" rtl="0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106362" algn="l" rtl="0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12712" algn="l" rtl="0">
              <a:lnSpc>
                <a:spcPct val="10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95454"/>
              <a:buFont typeface="Arial"/>
              <a:buChar char="•"/>
              <a:defRPr sz="105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3" name="Shape 103"/>
          <p:cNvSpPr txBox="1">
            <a:spLocks noGrp="1"/>
          </p:cNvSpPr>
          <p:nvPr>
            <p:ph type="body" idx="4"/>
          </p:nvPr>
        </p:nvSpPr>
        <p:spPr>
          <a:xfrm>
            <a:off x="404575" y="727470"/>
            <a:ext cx="4138849" cy="457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33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87313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72">
            <a:extLst>
              <a:ext uri="{FF2B5EF4-FFF2-40B4-BE49-F238E27FC236}">
                <a16:creationId xmlns:a16="http://schemas.microsoft.com/office/drawing/2014/main" id="{A7631E5D-81D4-41BE-B4B9-EB8FCEAEF964}"/>
              </a:ext>
            </a:extLst>
          </p:cNvPr>
          <p:cNvSpPr/>
          <p:nvPr userDrawn="1"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Montserrat"/>
              <a:buNone/>
              <a:defRPr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78803" y="1228725"/>
            <a:ext cx="8401049" cy="329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71475" y="4635296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n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Montserrat"/>
              <a:buNone/>
              <a:defRPr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78803" y="1228725"/>
            <a:ext cx="8401049" cy="329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2">
            <a:alphaModFix/>
          </a:blip>
          <a:srcRect l="32154" t="12946"/>
          <a:stretch/>
        </p:blipFill>
        <p:spPr>
          <a:xfrm rot="10800000" flipH="1">
            <a:off x="141" y="878078"/>
            <a:ext cx="3404070" cy="4265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Shape 146"/>
          <p:cNvGrpSpPr/>
          <p:nvPr/>
        </p:nvGrpSpPr>
        <p:grpSpPr>
          <a:xfrm>
            <a:off x="8184983" y="4306259"/>
            <a:ext cx="727473" cy="602881"/>
            <a:chOff x="3225" y="3186"/>
            <a:chExt cx="1231" cy="1020"/>
          </a:xfrm>
        </p:grpSpPr>
        <p:sp>
          <p:nvSpPr>
            <p:cNvPr id="147" name="Shape 147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Shape 171"/>
          <p:cNvSpPr/>
          <p:nvPr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2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urTeam4 Layou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945325" y="1505137"/>
            <a:ext cx="1152144" cy="1152144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3"/>
          </p:nvPr>
        </p:nvSpPr>
        <p:spPr>
          <a:xfrm>
            <a:off x="2967541" y="1505137"/>
            <a:ext cx="1152144" cy="1152144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pic" idx="4"/>
          </p:nvPr>
        </p:nvSpPr>
        <p:spPr>
          <a:xfrm>
            <a:off x="4997653" y="1505137"/>
            <a:ext cx="1152144" cy="1152144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pic" idx="5"/>
          </p:nvPr>
        </p:nvSpPr>
        <p:spPr>
          <a:xfrm>
            <a:off x="7039907" y="1505137"/>
            <a:ext cx="1152144" cy="1152144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6"/>
          </p:nvPr>
        </p:nvSpPr>
        <p:spPr>
          <a:xfrm>
            <a:off x="830626" y="2775571"/>
            <a:ext cx="1381542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425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7"/>
          </p:nvPr>
        </p:nvSpPr>
        <p:spPr>
          <a:xfrm>
            <a:off x="648383" y="2967900"/>
            <a:ext cx="1746029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425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8"/>
          </p:nvPr>
        </p:nvSpPr>
        <p:spPr>
          <a:xfrm>
            <a:off x="666693" y="3202151"/>
            <a:ext cx="1709410" cy="43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105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9"/>
          </p:nvPr>
        </p:nvSpPr>
        <p:spPr>
          <a:xfrm>
            <a:off x="2838327" y="2775571"/>
            <a:ext cx="1410574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425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3"/>
          </p:nvPr>
        </p:nvSpPr>
        <p:spPr>
          <a:xfrm>
            <a:off x="2670600" y="2967900"/>
            <a:ext cx="1746029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425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4"/>
          </p:nvPr>
        </p:nvSpPr>
        <p:spPr>
          <a:xfrm>
            <a:off x="2688909" y="3202151"/>
            <a:ext cx="1709410" cy="43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105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5"/>
          </p:nvPr>
        </p:nvSpPr>
        <p:spPr>
          <a:xfrm>
            <a:off x="4884226" y="2775571"/>
            <a:ext cx="1379000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425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6"/>
          </p:nvPr>
        </p:nvSpPr>
        <p:spPr>
          <a:xfrm>
            <a:off x="4708603" y="2967900"/>
            <a:ext cx="1730241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425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7"/>
          </p:nvPr>
        </p:nvSpPr>
        <p:spPr>
          <a:xfrm>
            <a:off x="4719021" y="3202151"/>
            <a:ext cx="1709410" cy="43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105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8"/>
          </p:nvPr>
        </p:nvSpPr>
        <p:spPr>
          <a:xfrm>
            <a:off x="6927739" y="2775571"/>
            <a:ext cx="1376479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425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9"/>
          </p:nvPr>
        </p:nvSpPr>
        <p:spPr>
          <a:xfrm>
            <a:off x="6752121" y="2967900"/>
            <a:ext cx="1727719" cy="2498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425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0"/>
          </p:nvPr>
        </p:nvSpPr>
        <p:spPr>
          <a:xfrm>
            <a:off x="6761275" y="3202151"/>
            <a:ext cx="1709410" cy="4362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105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Shape 190"/>
          <p:cNvSpPr/>
          <p:nvPr/>
        </p:nvSpPr>
        <p:spPr>
          <a:xfrm rot="10800000">
            <a:off x="0" y="-48955"/>
            <a:ext cx="9143998" cy="130302"/>
          </a:xfrm>
          <a:prstGeom prst="rect">
            <a:avLst/>
          </a:prstGeom>
          <a:gradFill>
            <a:gsLst>
              <a:gs pos="0">
                <a:schemeClr val="accent1"/>
              </a:gs>
              <a:gs pos="57000">
                <a:schemeClr val="accent2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rvicesPictur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pic" idx="2"/>
          </p:nvPr>
        </p:nvSpPr>
        <p:spPr>
          <a:xfrm>
            <a:off x="675085" y="1323975"/>
            <a:ext cx="1728313" cy="1263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pic" idx="3"/>
          </p:nvPr>
        </p:nvSpPr>
        <p:spPr>
          <a:xfrm>
            <a:off x="2676883" y="1323975"/>
            <a:ext cx="1728787" cy="1263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pic" idx="4"/>
          </p:nvPr>
        </p:nvSpPr>
        <p:spPr>
          <a:xfrm>
            <a:off x="4659746" y="1323975"/>
            <a:ext cx="1728787" cy="1263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pic" idx="5"/>
          </p:nvPr>
        </p:nvSpPr>
        <p:spPr>
          <a:xfrm>
            <a:off x="6662020" y="1323975"/>
            <a:ext cx="1728787" cy="1263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6"/>
          </p:nvPr>
        </p:nvSpPr>
        <p:spPr>
          <a:xfrm>
            <a:off x="674608" y="2858946"/>
            <a:ext cx="1781764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500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7"/>
          </p:nvPr>
        </p:nvSpPr>
        <p:spPr>
          <a:xfrm>
            <a:off x="674610" y="3091277"/>
            <a:ext cx="1525666" cy="872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8"/>
          </p:nvPr>
        </p:nvSpPr>
        <p:spPr>
          <a:xfrm>
            <a:off x="2676883" y="2858946"/>
            <a:ext cx="1781764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500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9"/>
          </p:nvPr>
        </p:nvSpPr>
        <p:spPr>
          <a:xfrm>
            <a:off x="2676883" y="3091277"/>
            <a:ext cx="1525666" cy="872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3"/>
          </p:nvPr>
        </p:nvSpPr>
        <p:spPr>
          <a:xfrm>
            <a:off x="4666889" y="2858946"/>
            <a:ext cx="1781764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500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body" idx="14"/>
          </p:nvPr>
        </p:nvSpPr>
        <p:spPr>
          <a:xfrm>
            <a:off x="4666889" y="3091277"/>
            <a:ext cx="1525666" cy="872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body" idx="15"/>
          </p:nvPr>
        </p:nvSpPr>
        <p:spPr>
          <a:xfrm>
            <a:off x="6669164" y="2858946"/>
            <a:ext cx="1781764" cy="276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1D1D1D"/>
              </a:buClr>
              <a:buFont typeface="Arial"/>
              <a:buNone/>
              <a:defRPr sz="1500" b="0" i="0" u="none" strike="noStrike" cap="none">
                <a:solidFill>
                  <a:srgbClr val="1D1D1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6"/>
          </p:nvPr>
        </p:nvSpPr>
        <p:spPr>
          <a:xfrm>
            <a:off x="6669164" y="3091277"/>
            <a:ext cx="1525666" cy="8725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8" name="Shape 208"/>
          <p:cNvSpPr/>
          <p:nvPr/>
        </p:nvSpPr>
        <p:spPr>
          <a:xfrm rot="10800000">
            <a:off x="0" y="-30234"/>
            <a:ext cx="9143998" cy="130302"/>
          </a:xfrm>
          <a:prstGeom prst="rect">
            <a:avLst/>
          </a:prstGeom>
          <a:gradFill>
            <a:gsLst>
              <a:gs pos="0">
                <a:schemeClr val="accent1"/>
              </a:gs>
              <a:gs pos="57000">
                <a:schemeClr val="accent2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17"/>
          </p:nvPr>
        </p:nvSpPr>
        <p:spPr>
          <a:xfrm>
            <a:off x="674318" y="2649718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8"/>
          </p:nvPr>
        </p:nvSpPr>
        <p:spPr>
          <a:xfrm>
            <a:off x="2676408" y="2649718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9"/>
          </p:nvPr>
        </p:nvSpPr>
        <p:spPr>
          <a:xfrm>
            <a:off x="4666885" y="2649718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0"/>
          </p:nvPr>
        </p:nvSpPr>
        <p:spPr>
          <a:xfrm>
            <a:off x="6671182" y="2649718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None/>
              <a:defRPr sz="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Layou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28650" y="1112775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rgbClr val="262626"/>
              </a:buClr>
              <a:buFont typeface="Arial"/>
              <a:buNone/>
              <a:defRPr sz="36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2" name="Shape 222"/>
          <p:cNvSpPr/>
          <p:nvPr/>
        </p:nvSpPr>
        <p:spPr>
          <a:xfrm rot="10800000">
            <a:off x="0" y="-18114"/>
            <a:ext cx="9143998" cy="130302"/>
          </a:xfrm>
          <a:prstGeom prst="rect">
            <a:avLst/>
          </a:prstGeom>
          <a:gradFill>
            <a:gsLst>
              <a:gs pos="0">
                <a:schemeClr val="accent1"/>
              </a:gs>
              <a:gs pos="57000">
                <a:schemeClr val="accent2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" y="593038"/>
            <a:ext cx="9144000" cy="51563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-1" y="843176"/>
            <a:ext cx="9144000" cy="5156390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Montserrat"/>
              <a:buNone/>
              <a:defRPr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371475" y="1228725"/>
            <a:ext cx="8401049" cy="32902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225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261938" marR="0" lvl="1" indent="-77788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433388" marR="0" lvl="2" indent="-93662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604838" marR="0" lvl="3" indent="-9683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776288" marR="0" lvl="4" indent="-103187" algn="l" rtl="0">
              <a:lnSpc>
                <a:spcPct val="90000"/>
              </a:lnSpc>
              <a:spcBef>
                <a:spcPts val="37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grpSp>
        <p:nvGrpSpPr>
          <p:cNvPr id="15" name="Shape 15"/>
          <p:cNvGrpSpPr/>
          <p:nvPr/>
        </p:nvGrpSpPr>
        <p:grpSpPr>
          <a:xfrm>
            <a:off x="8184983" y="4320330"/>
            <a:ext cx="727473" cy="602881"/>
            <a:chOff x="3225" y="3186"/>
            <a:chExt cx="1231" cy="1020"/>
          </a:xfrm>
        </p:grpSpPr>
        <p:sp>
          <p:nvSpPr>
            <p:cNvPr id="16" name="Shape 16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Shape 40"/>
          <p:cNvSpPr/>
          <p:nvPr/>
        </p:nvSpPr>
        <p:spPr>
          <a:xfrm>
            <a:off x="0" y="-6444"/>
            <a:ext cx="9144000" cy="108045"/>
          </a:xfrm>
          <a:prstGeom prst="rect">
            <a:avLst/>
          </a:prstGeom>
          <a:gradFill>
            <a:gsLst>
              <a:gs pos="0">
                <a:schemeClr val="accent1"/>
              </a:gs>
              <a:gs pos="72000">
                <a:schemeClr val="accent2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gif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0.jp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jpg"/><Relationship Id="rId15" Type="http://schemas.openxmlformats.org/officeDocument/2006/relationships/image" Target="../media/image59.jpg"/><Relationship Id="rId10" Type="http://schemas.openxmlformats.org/officeDocument/2006/relationships/image" Target="../media/image54.jp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title"/>
          </p:nvPr>
        </p:nvSpPr>
        <p:spPr>
          <a:xfrm>
            <a:off x="495300" y="3254497"/>
            <a:ext cx="5876471" cy="950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</a:t>
            </a:r>
            <a:r>
              <a:rPr lang="en-US"/>
              <a:t>and</a:t>
            </a:r>
            <a:r>
              <a:rPr lang="en-US" sz="32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32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Solutions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495300" y="4244821"/>
            <a:ext cx="8098972" cy="4109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Traffic Solutions</a:t>
            </a:r>
          </a:p>
        </p:txBody>
      </p:sp>
      <p:sp>
        <p:nvSpPr>
          <p:cNvPr id="288" name="Shape 288"/>
          <p:cNvSpPr/>
          <p:nvPr/>
        </p:nvSpPr>
        <p:spPr>
          <a:xfrm>
            <a:off x="0" y="-435429"/>
            <a:ext cx="9144000" cy="4354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Alternate cover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Ready for an Increasingly Autonomous Future</a:t>
            </a:r>
          </a:p>
        </p:txBody>
      </p:sp>
      <p:sp>
        <p:nvSpPr>
          <p:cNvPr id="801" name="Shape 801"/>
          <p:cNvSpPr txBox="1">
            <a:spLocks noGrp="1"/>
          </p:cNvSpPr>
          <p:nvPr>
            <p:ph type="body" idx="1"/>
          </p:nvPr>
        </p:nvSpPr>
        <p:spPr>
          <a:xfrm>
            <a:off x="378803" y="1228725"/>
            <a:ext cx="8193697" cy="4095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TraffiCloud gives you the power to integrate across 1,000s of sensor networks.</a:t>
            </a:r>
          </a:p>
        </p:txBody>
      </p:sp>
      <p:sp>
        <p:nvSpPr>
          <p:cNvPr id="802" name="Shape 802"/>
          <p:cNvSpPr/>
          <p:nvPr/>
        </p:nvSpPr>
        <p:spPr>
          <a:xfrm>
            <a:off x="3936801" y="2422144"/>
            <a:ext cx="1265931" cy="126593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 txBox="1"/>
          <p:nvPr/>
        </p:nvSpPr>
        <p:spPr>
          <a:xfrm>
            <a:off x="3681548" y="3703194"/>
            <a:ext cx="1772215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TraffiCloud</a:t>
            </a:r>
          </a:p>
        </p:txBody>
      </p:sp>
      <p:sp>
        <p:nvSpPr>
          <p:cNvPr id="804" name="Shape 804"/>
          <p:cNvSpPr/>
          <p:nvPr/>
        </p:nvSpPr>
        <p:spPr>
          <a:xfrm>
            <a:off x="3990850" y="2485759"/>
            <a:ext cx="1142115" cy="11421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5" name="Shape 805"/>
          <p:cNvGrpSpPr/>
          <p:nvPr/>
        </p:nvGrpSpPr>
        <p:grpSpPr>
          <a:xfrm>
            <a:off x="4200075" y="2818086"/>
            <a:ext cx="727473" cy="602881"/>
            <a:chOff x="3225" y="3186"/>
            <a:chExt cx="1231" cy="1020"/>
          </a:xfrm>
        </p:grpSpPr>
        <p:sp>
          <p:nvSpPr>
            <p:cNvPr id="806" name="Shape 806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Shape 807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Shape 808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Shape 809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Shape 810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Shape 811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Shape 812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Shape 813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Shape 814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Shape 815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Shape 816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Shape 817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Shape 818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Shape 819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Shape 820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Shape 821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Shape 822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Shape 823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Shape 824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Shape 825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Shape 826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Shape 827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Shape 828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9" name="Shape 829"/>
          <p:cNvSpPr/>
          <p:nvPr/>
        </p:nvSpPr>
        <p:spPr>
          <a:xfrm>
            <a:off x="378802" y="2122988"/>
            <a:ext cx="2517511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Open, flexible </a:t>
            </a: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platform</a:t>
            </a:r>
          </a:p>
        </p:txBody>
      </p:sp>
      <p:sp>
        <p:nvSpPr>
          <p:cNvPr id="830" name="Shape 830"/>
          <p:cNvSpPr/>
          <p:nvPr/>
        </p:nvSpPr>
        <p:spPr>
          <a:xfrm>
            <a:off x="378802" y="2555286"/>
            <a:ext cx="2517511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Extensible </a:t>
            </a: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to any sensor </a:t>
            </a:r>
            <a:b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or data set </a:t>
            </a:r>
          </a:p>
        </p:txBody>
      </p:sp>
      <p:sp>
        <p:nvSpPr>
          <p:cNvPr id="831" name="Shape 831"/>
          <p:cNvSpPr/>
          <p:nvPr/>
        </p:nvSpPr>
        <p:spPr>
          <a:xfrm>
            <a:off x="378802" y="3078853"/>
            <a:ext cx="2517511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Complex</a:t>
            </a: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conditional </a:t>
            </a:r>
            <a:b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messaging capabilities </a:t>
            </a:r>
          </a:p>
        </p:txBody>
      </p:sp>
      <p:sp>
        <p:nvSpPr>
          <p:cNvPr id="832" name="Shape 832"/>
          <p:cNvSpPr/>
          <p:nvPr/>
        </p:nvSpPr>
        <p:spPr>
          <a:xfrm>
            <a:off x="378802" y="3703194"/>
            <a:ext cx="2517511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Easy</a:t>
            </a: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to implement</a:t>
            </a:r>
          </a:p>
        </p:txBody>
      </p:sp>
      <p:sp>
        <p:nvSpPr>
          <p:cNvPr id="833" name="Shape 833"/>
          <p:cNvSpPr/>
          <p:nvPr/>
        </p:nvSpPr>
        <p:spPr>
          <a:xfrm>
            <a:off x="6296860" y="1962742"/>
            <a:ext cx="2527757" cy="600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Simple to connect </a:t>
            </a: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all physical sensors and dynamic </a:t>
            </a:r>
            <a:b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message signs </a:t>
            </a:r>
          </a:p>
        </p:txBody>
      </p:sp>
      <p:sp>
        <p:nvSpPr>
          <p:cNvPr id="834" name="Shape 834"/>
          <p:cNvSpPr/>
          <p:nvPr/>
        </p:nvSpPr>
        <p:spPr>
          <a:xfrm>
            <a:off x="6295917" y="2867071"/>
            <a:ext cx="2527757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Existing network of </a:t>
            </a: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over </a:t>
            </a:r>
            <a:b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3,500 customers</a:t>
            </a:r>
          </a:p>
        </p:txBody>
      </p:sp>
      <p:sp>
        <p:nvSpPr>
          <p:cNvPr id="835" name="Shape 835"/>
          <p:cNvSpPr/>
          <p:nvPr/>
        </p:nvSpPr>
        <p:spPr>
          <a:xfrm>
            <a:off x="6295917" y="3564062"/>
            <a:ext cx="2527757" cy="600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Over 5,000 </a:t>
            </a:r>
            <a:r>
              <a:rPr lang="en-US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connection-ready sensors and dynamic message signs in the field</a:t>
            </a:r>
          </a:p>
        </p:txBody>
      </p:sp>
      <p:sp>
        <p:nvSpPr>
          <p:cNvPr id="836" name="Shape 836"/>
          <p:cNvSpPr/>
          <p:nvPr/>
        </p:nvSpPr>
        <p:spPr>
          <a:xfrm>
            <a:off x="2899783" y="2198176"/>
            <a:ext cx="126620" cy="126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Shape 837"/>
          <p:cNvSpPr/>
          <p:nvPr/>
        </p:nvSpPr>
        <p:spPr>
          <a:xfrm>
            <a:off x="2899783" y="2754189"/>
            <a:ext cx="126620" cy="126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Shape 838"/>
          <p:cNvSpPr/>
          <p:nvPr/>
        </p:nvSpPr>
        <p:spPr>
          <a:xfrm>
            <a:off x="2899783" y="3257302"/>
            <a:ext cx="126620" cy="126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2899783" y="3784548"/>
            <a:ext cx="126620" cy="126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Shape 840"/>
          <p:cNvSpPr/>
          <p:nvPr/>
        </p:nvSpPr>
        <p:spPr>
          <a:xfrm>
            <a:off x="6152500" y="2198176"/>
            <a:ext cx="126620" cy="126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Shape 841"/>
          <p:cNvSpPr/>
          <p:nvPr/>
        </p:nvSpPr>
        <p:spPr>
          <a:xfrm>
            <a:off x="6152500" y="3801057"/>
            <a:ext cx="126620" cy="126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Shape 842"/>
          <p:cNvSpPr/>
          <p:nvPr/>
        </p:nvSpPr>
        <p:spPr>
          <a:xfrm>
            <a:off x="6152500" y="3016449"/>
            <a:ext cx="126620" cy="1266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3" name="Shape 843"/>
          <p:cNvGrpSpPr/>
          <p:nvPr/>
        </p:nvGrpSpPr>
        <p:grpSpPr>
          <a:xfrm>
            <a:off x="3070861" y="2820669"/>
            <a:ext cx="919990" cy="499942"/>
            <a:chOff x="3254163" y="2820669"/>
            <a:chExt cx="736686" cy="499942"/>
          </a:xfrm>
        </p:grpSpPr>
        <p:sp>
          <p:nvSpPr>
            <p:cNvPr id="844" name="Shape 844"/>
            <p:cNvSpPr/>
            <p:nvPr/>
          </p:nvSpPr>
          <p:spPr>
            <a:xfrm>
              <a:off x="3254163" y="2820669"/>
              <a:ext cx="736686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Shape 845"/>
            <p:cNvSpPr/>
            <p:nvPr/>
          </p:nvSpPr>
          <p:spPr>
            <a:xfrm>
              <a:off x="3254163" y="3320612"/>
              <a:ext cx="736686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dash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6" name="Shape 846"/>
          <p:cNvSpPr/>
          <p:nvPr/>
        </p:nvSpPr>
        <p:spPr>
          <a:xfrm rot="10800000" flipH="1">
            <a:off x="5202732" y="3036357"/>
            <a:ext cx="862786" cy="457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Shape 847"/>
          <p:cNvSpPr/>
          <p:nvPr/>
        </p:nvSpPr>
        <p:spPr>
          <a:xfrm>
            <a:off x="3070859" y="2247900"/>
            <a:ext cx="1013459" cy="3886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73984" y="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Shape 848"/>
          <p:cNvSpPr/>
          <p:nvPr/>
        </p:nvSpPr>
        <p:spPr>
          <a:xfrm flipH="1">
            <a:off x="5052059" y="2247900"/>
            <a:ext cx="1013459" cy="3886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73984" y="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Shape 849"/>
          <p:cNvSpPr/>
          <p:nvPr/>
        </p:nvSpPr>
        <p:spPr>
          <a:xfrm rot="10800000" flipH="1">
            <a:off x="3070859" y="3467917"/>
            <a:ext cx="1013459" cy="3886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73984" y="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Shape 850"/>
          <p:cNvSpPr/>
          <p:nvPr/>
        </p:nvSpPr>
        <p:spPr>
          <a:xfrm rot="10800000">
            <a:off x="5052059" y="3467917"/>
            <a:ext cx="1013459" cy="38861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73984" y="0"/>
                </a:lnTo>
                <a:lnTo>
                  <a:pt x="120000" y="12000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/>
          <p:nvPr/>
        </p:nvSpPr>
        <p:spPr>
          <a:xfrm>
            <a:off x="464895" y="2156903"/>
            <a:ext cx="1445971" cy="14459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Shape 856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Connected Traffic Solutions</a:t>
            </a:r>
          </a:p>
        </p:txBody>
      </p:sp>
      <p:sp>
        <p:nvSpPr>
          <p:cNvPr id="857" name="Shape 857"/>
          <p:cNvSpPr txBox="1">
            <a:spLocks noGrp="1"/>
          </p:cNvSpPr>
          <p:nvPr>
            <p:ph type="body" idx="1"/>
          </p:nvPr>
        </p:nvSpPr>
        <p:spPr>
          <a:xfrm>
            <a:off x="378803" y="1228725"/>
            <a:ext cx="8401049" cy="7566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Leveraging existing infrastructure to create the traffic management ecosystem of the future</a:t>
            </a:r>
          </a:p>
        </p:txBody>
      </p:sp>
      <p:sp>
        <p:nvSpPr>
          <p:cNvPr id="858" name="Shape 858"/>
          <p:cNvSpPr/>
          <p:nvPr/>
        </p:nvSpPr>
        <p:spPr>
          <a:xfrm>
            <a:off x="303453" y="2224016"/>
            <a:ext cx="1747482" cy="1333233"/>
          </a:xfrm>
          <a:prstGeom prst="roundRect">
            <a:avLst>
              <a:gd name="adj" fmla="val 23941"/>
            </a:avLst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ontserrat"/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INTELLIGENT TRANSPORTATION SYSTEMS </a:t>
            </a:r>
            <a:br>
              <a:rPr lang="en-US" sz="105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05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 SMART CITIES</a:t>
            </a:r>
          </a:p>
        </p:txBody>
      </p:sp>
      <p:sp>
        <p:nvSpPr>
          <p:cNvPr id="859" name="Shape 859"/>
          <p:cNvSpPr/>
          <p:nvPr/>
        </p:nvSpPr>
        <p:spPr>
          <a:xfrm>
            <a:off x="2023526" y="2277766"/>
            <a:ext cx="1219125" cy="4295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90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Instant Congestion Relief</a:t>
            </a:r>
          </a:p>
        </p:txBody>
      </p:sp>
      <p:sp>
        <p:nvSpPr>
          <p:cNvPr id="860" name="Shape 860"/>
          <p:cNvSpPr/>
          <p:nvPr/>
        </p:nvSpPr>
        <p:spPr>
          <a:xfrm>
            <a:off x="3379291" y="2276631"/>
            <a:ext cx="1383799" cy="430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Safer Communities</a:t>
            </a:r>
          </a:p>
        </p:txBody>
      </p:sp>
      <p:sp>
        <p:nvSpPr>
          <p:cNvPr id="861" name="Shape 861"/>
          <p:cNvSpPr/>
          <p:nvPr/>
        </p:nvSpPr>
        <p:spPr>
          <a:xfrm>
            <a:off x="4734062" y="2276631"/>
            <a:ext cx="1200661" cy="430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Smarter Communities</a:t>
            </a:r>
          </a:p>
        </p:txBody>
      </p:sp>
      <p:sp>
        <p:nvSpPr>
          <p:cNvPr id="862" name="Shape 862"/>
          <p:cNvSpPr/>
          <p:nvPr/>
        </p:nvSpPr>
        <p:spPr>
          <a:xfrm>
            <a:off x="6081660" y="2216161"/>
            <a:ext cx="1178978" cy="4911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Intelligent Transportation</a:t>
            </a:r>
          </a:p>
        </p:txBody>
      </p:sp>
      <p:sp>
        <p:nvSpPr>
          <p:cNvPr id="863" name="Shape 863"/>
          <p:cNvSpPr/>
          <p:nvPr/>
        </p:nvSpPr>
        <p:spPr>
          <a:xfrm>
            <a:off x="7397935" y="2276631"/>
            <a:ext cx="1447855" cy="430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for Cleaner, More Economical Trucking</a:t>
            </a:r>
          </a:p>
        </p:txBody>
      </p:sp>
      <p:sp>
        <p:nvSpPr>
          <p:cNvPr id="864" name="Shape 864"/>
          <p:cNvSpPr/>
          <p:nvPr/>
        </p:nvSpPr>
        <p:spPr>
          <a:xfrm>
            <a:off x="2023526" y="2714768"/>
            <a:ext cx="1219125" cy="16790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Parking Availability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Wayfinding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Safety 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Management  </a:t>
            </a:r>
          </a:p>
        </p:txBody>
      </p:sp>
      <p:sp>
        <p:nvSpPr>
          <p:cNvPr id="865" name="Shape 865"/>
          <p:cNvSpPr/>
          <p:nvPr/>
        </p:nvSpPr>
        <p:spPr>
          <a:xfrm>
            <a:off x="3379291" y="2705696"/>
            <a:ext cx="1225062" cy="1683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Calming 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Safety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Roadside Messaging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Speed Enforcement</a:t>
            </a:r>
          </a:p>
        </p:txBody>
      </p:sp>
      <p:sp>
        <p:nvSpPr>
          <p:cNvPr id="866" name="Shape 866"/>
          <p:cNvSpPr/>
          <p:nvPr/>
        </p:nvSpPr>
        <p:spPr>
          <a:xfrm>
            <a:off x="4734062" y="2705696"/>
            <a:ext cx="1200661" cy="1683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Safety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Parking Availability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School/Work Zone Safety 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Roadside Messaging </a:t>
            </a:r>
          </a:p>
        </p:txBody>
      </p:sp>
      <p:sp>
        <p:nvSpPr>
          <p:cNvPr id="867" name="Shape 867"/>
          <p:cNvSpPr/>
          <p:nvPr/>
        </p:nvSpPr>
        <p:spPr>
          <a:xfrm>
            <a:off x="6081660" y="2705696"/>
            <a:ext cx="1178978" cy="1316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Management 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Studies 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Safety 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Notifications </a:t>
            </a:r>
          </a:p>
        </p:txBody>
      </p:sp>
      <p:sp>
        <p:nvSpPr>
          <p:cNvPr id="868" name="Shape 868"/>
          <p:cNvSpPr/>
          <p:nvPr/>
        </p:nvSpPr>
        <p:spPr>
          <a:xfrm>
            <a:off x="7397935" y="2711991"/>
            <a:ext cx="1386840" cy="1683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Gate In/Gate Out Metrics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Wayfinding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Travel Time</a:t>
            </a:r>
          </a:p>
          <a:p>
            <a:pPr marL="171450" marR="0" lvl="0" indent="-1714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9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Management</a:t>
            </a:r>
          </a:p>
        </p:txBody>
      </p:sp>
      <p:cxnSp>
        <p:nvCxnSpPr>
          <p:cNvPr id="869" name="Shape 869"/>
          <p:cNvCxnSpPr/>
          <p:nvPr/>
        </p:nvCxnSpPr>
        <p:spPr>
          <a:xfrm>
            <a:off x="3299476" y="1887956"/>
            <a:ext cx="0" cy="208012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870" name="Shape 870"/>
          <p:cNvCxnSpPr/>
          <p:nvPr/>
        </p:nvCxnSpPr>
        <p:spPr>
          <a:xfrm>
            <a:off x="4650942" y="1887956"/>
            <a:ext cx="0" cy="208012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871" name="Shape 871"/>
          <p:cNvCxnSpPr/>
          <p:nvPr/>
        </p:nvCxnSpPr>
        <p:spPr>
          <a:xfrm>
            <a:off x="6002407" y="1887956"/>
            <a:ext cx="0" cy="208012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872" name="Shape 872"/>
          <p:cNvCxnSpPr/>
          <p:nvPr/>
        </p:nvCxnSpPr>
        <p:spPr>
          <a:xfrm>
            <a:off x="7353875" y="1887956"/>
            <a:ext cx="0" cy="208012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873" name="Shape 873"/>
          <p:cNvSpPr/>
          <p:nvPr/>
        </p:nvSpPr>
        <p:spPr>
          <a:xfrm>
            <a:off x="2023526" y="1812509"/>
            <a:ext cx="1219125" cy="654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1000" b="1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Parking</a:t>
            </a:r>
          </a:p>
        </p:txBody>
      </p:sp>
      <p:sp>
        <p:nvSpPr>
          <p:cNvPr id="874" name="Shape 874"/>
          <p:cNvSpPr/>
          <p:nvPr/>
        </p:nvSpPr>
        <p:spPr>
          <a:xfrm>
            <a:off x="3379291" y="1811993"/>
            <a:ext cx="1383799" cy="655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Law </a:t>
            </a:r>
            <a:br>
              <a:rPr lang="en-US" sz="1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Enforcement</a:t>
            </a:r>
          </a:p>
        </p:txBody>
      </p:sp>
      <p:sp>
        <p:nvSpPr>
          <p:cNvPr id="875" name="Shape 875"/>
          <p:cNvSpPr/>
          <p:nvPr/>
        </p:nvSpPr>
        <p:spPr>
          <a:xfrm>
            <a:off x="4734062" y="1811993"/>
            <a:ext cx="1200661" cy="655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Municipalities</a:t>
            </a:r>
          </a:p>
        </p:txBody>
      </p:sp>
      <p:sp>
        <p:nvSpPr>
          <p:cNvPr id="876" name="Shape 876"/>
          <p:cNvSpPr/>
          <p:nvPr/>
        </p:nvSpPr>
        <p:spPr>
          <a:xfrm>
            <a:off x="6081660" y="1784467"/>
            <a:ext cx="1178978" cy="747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and Transportation</a:t>
            </a:r>
          </a:p>
        </p:txBody>
      </p:sp>
      <p:sp>
        <p:nvSpPr>
          <p:cNvPr id="877" name="Shape 877"/>
          <p:cNvSpPr/>
          <p:nvPr/>
        </p:nvSpPr>
        <p:spPr>
          <a:xfrm>
            <a:off x="7397935" y="1811993"/>
            <a:ext cx="1447855" cy="655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Logistics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 txBox="1">
            <a:spLocks noGrp="1"/>
          </p:cNvSpPr>
          <p:nvPr>
            <p:ph type="body" idx="1"/>
          </p:nvPr>
        </p:nvSpPr>
        <p:spPr>
          <a:xfrm>
            <a:off x="0" y="159959"/>
            <a:ext cx="9144000" cy="567900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0" i="0" u="none" strike="noStrike" cap="small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Our Solutions</a:t>
            </a:r>
          </a:p>
        </p:txBody>
      </p:sp>
      <p:sp>
        <p:nvSpPr>
          <p:cNvPr id="884" name="Shape 884"/>
          <p:cNvSpPr txBox="1">
            <a:spLocks noGrp="1"/>
          </p:cNvSpPr>
          <p:nvPr>
            <p:ph type="body" idx="6"/>
          </p:nvPr>
        </p:nvSpPr>
        <p:spPr>
          <a:xfrm>
            <a:off x="1958340" y="2288566"/>
            <a:ext cx="1676232" cy="24997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Parking </a:t>
            </a:r>
          </a:p>
        </p:txBody>
      </p:sp>
      <p:sp>
        <p:nvSpPr>
          <p:cNvPr id="885" name="Shape 885"/>
          <p:cNvSpPr txBox="1">
            <a:spLocks noGrp="1"/>
          </p:cNvSpPr>
          <p:nvPr>
            <p:ph type="body" idx="7"/>
          </p:nvPr>
        </p:nvSpPr>
        <p:spPr>
          <a:xfrm>
            <a:off x="249550" y="2226375"/>
            <a:ext cx="1602485" cy="3743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387" b="1" i="0" u="none" strike="noStrike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Traffic Counting </a:t>
            </a:r>
            <a:r>
              <a:rPr lang="en-US" sz="1387" b="1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1387" b="1" i="0" u="none" strike="noStrike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Classification </a:t>
            </a:r>
          </a:p>
        </p:txBody>
      </p:sp>
      <p:sp>
        <p:nvSpPr>
          <p:cNvPr id="886" name="Shape 886"/>
          <p:cNvSpPr txBox="1">
            <a:spLocks noGrp="1"/>
          </p:cNvSpPr>
          <p:nvPr>
            <p:ph type="body" idx="8"/>
          </p:nvPr>
        </p:nvSpPr>
        <p:spPr>
          <a:xfrm>
            <a:off x="188763" y="2641621"/>
            <a:ext cx="1663273" cy="2235072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dirty="0">
                <a:solidFill>
                  <a:srgbClr val="222A35"/>
                </a:solidFill>
              </a:rPr>
              <a:t>Turnkey, non-invasive sensing, plug </a:t>
            </a:r>
            <a:r>
              <a:rPr lang="en-US" dirty="0">
                <a:solidFill>
                  <a:srgbClr val="222A35"/>
                </a:solidFill>
                <a:sym typeface="Montserrat"/>
              </a:rPr>
              <a:t>and</a:t>
            </a:r>
            <a:r>
              <a:rPr lang="en-US" dirty="0">
                <a:solidFill>
                  <a:srgbClr val="222A35"/>
                </a:solidFill>
              </a:rPr>
              <a:t> play technology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dirty="0">
                <a:solidFill>
                  <a:srgbClr val="222A35"/>
                </a:solidFill>
              </a:rPr>
              <a:t>Cost effective, accurate alternative to Tubes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dirty="0">
                <a:solidFill>
                  <a:srgbClr val="222A35"/>
                </a:solidFill>
              </a:rPr>
              <a:t>4-, 6-, or 8- lane  bidirectional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dirty="0">
                <a:solidFill>
                  <a:srgbClr val="222A35"/>
                </a:solidFill>
              </a:rPr>
              <a:t>Multipurpose radar speed signs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A7A7C0"/>
              </a:buClr>
              <a:buSzPct val="25000"/>
              <a:buFont typeface="Arial"/>
              <a:buNone/>
            </a:pPr>
            <a:endParaRPr sz="90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7A7C0"/>
              </a:buClr>
              <a:buSzPct val="25000"/>
              <a:buFont typeface="Arial"/>
              <a:buNone/>
            </a:pPr>
            <a:endParaRPr sz="90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7" name="Shape 887"/>
          <p:cNvSpPr txBox="1">
            <a:spLocks noGrp="1"/>
          </p:cNvSpPr>
          <p:nvPr>
            <p:ph type="body" idx="1"/>
          </p:nvPr>
        </p:nvSpPr>
        <p:spPr>
          <a:xfrm>
            <a:off x="3790398" y="2243292"/>
            <a:ext cx="1444196" cy="34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Roadside Messaging </a:t>
            </a:r>
          </a:p>
        </p:txBody>
      </p:sp>
      <p:sp>
        <p:nvSpPr>
          <p:cNvPr id="888" name="Shape 888"/>
          <p:cNvSpPr txBox="1">
            <a:spLocks noGrp="1"/>
          </p:cNvSpPr>
          <p:nvPr>
            <p:ph type="body" idx="1"/>
          </p:nvPr>
        </p:nvSpPr>
        <p:spPr>
          <a:xfrm>
            <a:off x="3688976" y="2641621"/>
            <a:ext cx="1701443" cy="650923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Conditional sensor messaging </a:t>
            </a:r>
          </a:p>
          <a:p>
            <a:pPr marL="128588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Work zone safety </a:t>
            </a:r>
          </a:p>
          <a:p>
            <a:pPr marL="128588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Dynamic messaging, including variable messaging based on driver speed </a:t>
            </a:r>
          </a:p>
          <a:p>
            <a:pPr marL="128588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Flexible pre-programmed messaging </a:t>
            </a:r>
          </a:p>
          <a:p>
            <a:pPr marL="128588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Portable or fixed with multiple power options</a:t>
            </a:r>
          </a:p>
        </p:txBody>
      </p:sp>
      <p:sp>
        <p:nvSpPr>
          <p:cNvPr id="889" name="Shape 889"/>
          <p:cNvSpPr txBox="1">
            <a:spLocks noGrp="1"/>
          </p:cNvSpPr>
          <p:nvPr>
            <p:ph type="body" idx="6"/>
          </p:nvPr>
        </p:nvSpPr>
        <p:spPr>
          <a:xfrm>
            <a:off x="5390419" y="2221586"/>
            <a:ext cx="1500611" cy="3839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Traffic Calming </a:t>
            </a:r>
          </a:p>
        </p:txBody>
      </p:sp>
      <p:sp>
        <p:nvSpPr>
          <p:cNvPr id="890" name="Shape 890"/>
          <p:cNvSpPr txBox="1">
            <a:spLocks noGrp="1"/>
          </p:cNvSpPr>
          <p:nvPr>
            <p:ph type="body" idx="7"/>
          </p:nvPr>
        </p:nvSpPr>
        <p:spPr>
          <a:xfrm>
            <a:off x="5327640" y="2641621"/>
            <a:ext cx="1722381" cy="650923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Radar speed enforcement </a:t>
            </a:r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School zone safety </a:t>
            </a:r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Traffic safety in pedestrian or work zones </a:t>
            </a:r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TraffiCloud enabled for remote management </a:t>
            </a:r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Data and reports for speed limit optimization, enforcement priorities, program success and 85th percentile </a:t>
            </a:r>
          </a:p>
          <a:p>
            <a:pPr marL="128588" marR="0" lvl="0" indent="-128588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22A35"/>
              </a:buClr>
              <a:buSzPct val="25000"/>
              <a:buFont typeface="Arial"/>
              <a:buNone/>
            </a:pPr>
            <a:endParaRPr sz="105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91" name="Shape 891"/>
          <p:cNvCxnSpPr/>
          <p:nvPr/>
        </p:nvCxnSpPr>
        <p:spPr>
          <a:xfrm>
            <a:off x="3696310" y="2210098"/>
            <a:ext cx="9997" cy="2452256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892" name="Shape 892"/>
          <p:cNvCxnSpPr/>
          <p:nvPr/>
        </p:nvCxnSpPr>
        <p:spPr>
          <a:xfrm>
            <a:off x="1914922" y="2229189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893" name="Shape 893"/>
          <p:cNvCxnSpPr/>
          <p:nvPr/>
        </p:nvCxnSpPr>
        <p:spPr>
          <a:xfrm>
            <a:off x="5327269" y="2229189"/>
            <a:ext cx="9997" cy="2452256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894" name="Shape 894"/>
          <p:cNvSpPr txBox="1">
            <a:spLocks noGrp="1"/>
          </p:cNvSpPr>
          <p:nvPr>
            <p:ph type="body" idx="7"/>
          </p:nvPr>
        </p:nvSpPr>
        <p:spPr>
          <a:xfrm>
            <a:off x="7051924" y="2641621"/>
            <a:ext cx="1952509" cy="650923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Event-based and conditional sensor messaging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Wrong Way notification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Traffic safety in pedestrian or work zones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Time to destination and virtual drive times </a:t>
            </a:r>
          </a:p>
          <a:p>
            <a:pPr marL="128588" marR="0" lvl="0" indent="-128588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222A35"/>
              </a:buClr>
              <a:buSzPct val="25000"/>
              <a:buFont typeface="Arial"/>
              <a:buNone/>
            </a:pPr>
            <a:endParaRPr sz="105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95" name="Shape 895"/>
          <p:cNvCxnSpPr/>
          <p:nvPr/>
        </p:nvCxnSpPr>
        <p:spPr>
          <a:xfrm>
            <a:off x="7037165" y="2210098"/>
            <a:ext cx="9997" cy="2452256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896" name="Shape 896"/>
          <p:cNvSpPr txBox="1">
            <a:spLocks noGrp="1"/>
          </p:cNvSpPr>
          <p:nvPr>
            <p:ph type="body" idx="6"/>
          </p:nvPr>
        </p:nvSpPr>
        <p:spPr>
          <a:xfrm>
            <a:off x="7051925" y="2250897"/>
            <a:ext cx="1667329" cy="325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Traffic Management</a:t>
            </a:r>
          </a:p>
        </p:txBody>
      </p:sp>
      <p:sp>
        <p:nvSpPr>
          <p:cNvPr id="897" name="Shape 897"/>
          <p:cNvSpPr txBox="1">
            <a:spLocks noGrp="1"/>
          </p:cNvSpPr>
          <p:nvPr>
            <p:ph type="body" idx="1"/>
          </p:nvPr>
        </p:nvSpPr>
        <p:spPr>
          <a:xfrm>
            <a:off x="1930971" y="2641621"/>
            <a:ext cx="1673916" cy="2424600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Real-time parking availability, including level counts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Parking data, reporting and analytics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Availability notification and wayfinding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Interactive mapping </a:t>
            </a:r>
          </a:p>
          <a:p>
            <a:pPr marL="128588" lvl="0" indent="-1285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Database integration for access control and mass notification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7A7C0"/>
              </a:buClr>
              <a:buSzPct val="25000"/>
              <a:buFont typeface="Arial"/>
              <a:buNone/>
            </a:pPr>
            <a:endParaRPr sz="90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7A7C0"/>
              </a:buClr>
              <a:buSzPct val="25000"/>
              <a:buFont typeface="Arial"/>
              <a:buNone/>
            </a:pPr>
            <a:endParaRPr sz="90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8" name="Shape 898"/>
          <p:cNvSpPr/>
          <p:nvPr/>
        </p:nvSpPr>
        <p:spPr>
          <a:xfrm>
            <a:off x="655347" y="1361269"/>
            <a:ext cx="646943" cy="646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" name="Shape 899"/>
          <p:cNvGrpSpPr/>
          <p:nvPr/>
        </p:nvGrpSpPr>
        <p:grpSpPr>
          <a:xfrm>
            <a:off x="777423" y="1511589"/>
            <a:ext cx="402791" cy="302092"/>
            <a:chOff x="3333" y="1286"/>
            <a:chExt cx="1199" cy="900"/>
          </a:xfrm>
        </p:grpSpPr>
        <p:sp>
          <p:nvSpPr>
            <p:cNvPr id="900" name="Shape 900"/>
            <p:cNvSpPr/>
            <p:nvPr/>
          </p:nvSpPr>
          <p:spPr>
            <a:xfrm>
              <a:off x="3333" y="1286"/>
              <a:ext cx="1199" cy="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4" y="0"/>
                  </a:moveTo>
                  <a:cubicBezTo>
                    <a:pt x="63929" y="281"/>
                    <a:pt x="65415" y="563"/>
                    <a:pt x="66690" y="845"/>
                  </a:cubicBezTo>
                  <a:cubicBezTo>
                    <a:pt x="78159" y="2535"/>
                    <a:pt x="88353" y="8169"/>
                    <a:pt x="97061" y="18028"/>
                  </a:cubicBezTo>
                  <a:cubicBezTo>
                    <a:pt x="105982" y="28169"/>
                    <a:pt x="111716" y="40563"/>
                    <a:pt x="114477" y="55774"/>
                  </a:cubicBezTo>
                  <a:cubicBezTo>
                    <a:pt x="114690" y="57183"/>
                    <a:pt x="114902" y="58873"/>
                    <a:pt x="115115" y="60281"/>
                  </a:cubicBezTo>
                  <a:cubicBezTo>
                    <a:pt x="115327" y="61690"/>
                    <a:pt x="115539" y="62816"/>
                    <a:pt x="116176" y="63661"/>
                  </a:cubicBezTo>
                  <a:cubicBezTo>
                    <a:pt x="118725" y="67323"/>
                    <a:pt x="120000" y="71830"/>
                    <a:pt x="120000" y="76619"/>
                  </a:cubicBezTo>
                  <a:cubicBezTo>
                    <a:pt x="120000" y="84507"/>
                    <a:pt x="120000" y="92112"/>
                    <a:pt x="120000" y="100000"/>
                  </a:cubicBezTo>
                  <a:cubicBezTo>
                    <a:pt x="120000" y="110985"/>
                    <a:pt x="113203" y="119999"/>
                    <a:pt x="104920" y="119999"/>
                  </a:cubicBezTo>
                  <a:cubicBezTo>
                    <a:pt x="86867" y="119999"/>
                    <a:pt x="68601" y="119999"/>
                    <a:pt x="50548" y="119999"/>
                  </a:cubicBezTo>
                  <a:cubicBezTo>
                    <a:pt x="38867" y="119999"/>
                    <a:pt x="27185" y="119999"/>
                    <a:pt x="15292" y="119999"/>
                  </a:cubicBezTo>
                  <a:cubicBezTo>
                    <a:pt x="8070" y="119999"/>
                    <a:pt x="1911" y="113239"/>
                    <a:pt x="424" y="103661"/>
                  </a:cubicBezTo>
                  <a:cubicBezTo>
                    <a:pt x="212" y="102253"/>
                    <a:pt x="212" y="100845"/>
                    <a:pt x="212" y="99436"/>
                  </a:cubicBezTo>
                  <a:cubicBezTo>
                    <a:pt x="0" y="92112"/>
                    <a:pt x="212" y="85070"/>
                    <a:pt x="0" y="77746"/>
                  </a:cubicBezTo>
                  <a:cubicBezTo>
                    <a:pt x="0" y="72112"/>
                    <a:pt x="1486" y="67323"/>
                    <a:pt x="4247" y="63098"/>
                  </a:cubicBezTo>
                  <a:cubicBezTo>
                    <a:pt x="4672" y="62535"/>
                    <a:pt x="4884" y="61408"/>
                    <a:pt x="4884" y="60563"/>
                  </a:cubicBezTo>
                  <a:cubicBezTo>
                    <a:pt x="8920" y="32394"/>
                    <a:pt x="21451" y="14084"/>
                    <a:pt x="41415" y="4225"/>
                  </a:cubicBezTo>
                  <a:cubicBezTo>
                    <a:pt x="46088" y="1971"/>
                    <a:pt x="51185" y="845"/>
                    <a:pt x="56283" y="281"/>
                  </a:cubicBezTo>
                  <a:cubicBezTo>
                    <a:pt x="56707" y="281"/>
                    <a:pt x="57132" y="281"/>
                    <a:pt x="57557" y="0"/>
                  </a:cubicBezTo>
                  <a:cubicBezTo>
                    <a:pt x="59256" y="0"/>
                    <a:pt x="60955" y="0"/>
                    <a:pt x="62654" y="0"/>
                  </a:cubicBezTo>
                  <a:close/>
                  <a:moveTo>
                    <a:pt x="60106" y="61690"/>
                  </a:moveTo>
                  <a:cubicBezTo>
                    <a:pt x="60106" y="61690"/>
                    <a:pt x="60106" y="61690"/>
                    <a:pt x="60106" y="61690"/>
                  </a:cubicBezTo>
                  <a:cubicBezTo>
                    <a:pt x="55858" y="61690"/>
                    <a:pt x="51398" y="61690"/>
                    <a:pt x="46938" y="61690"/>
                  </a:cubicBezTo>
                  <a:cubicBezTo>
                    <a:pt x="36530" y="61690"/>
                    <a:pt x="26123" y="61690"/>
                    <a:pt x="15716" y="61690"/>
                  </a:cubicBezTo>
                  <a:cubicBezTo>
                    <a:pt x="8920" y="61690"/>
                    <a:pt x="4035" y="68169"/>
                    <a:pt x="4035" y="77183"/>
                  </a:cubicBezTo>
                  <a:cubicBezTo>
                    <a:pt x="4035" y="85070"/>
                    <a:pt x="4035" y="92957"/>
                    <a:pt x="4035" y="100563"/>
                  </a:cubicBezTo>
                  <a:cubicBezTo>
                    <a:pt x="4035" y="102253"/>
                    <a:pt x="4247" y="103661"/>
                    <a:pt x="4672" y="105070"/>
                  </a:cubicBezTo>
                  <a:cubicBezTo>
                    <a:pt x="6371" y="111267"/>
                    <a:pt x="10619" y="114929"/>
                    <a:pt x="15929" y="114929"/>
                  </a:cubicBezTo>
                  <a:cubicBezTo>
                    <a:pt x="32495" y="114929"/>
                    <a:pt x="49274" y="114929"/>
                    <a:pt x="66053" y="114929"/>
                  </a:cubicBezTo>
                  <a:cubicBezTo>
                    <a:pt x="78796" y="114929"/>
                    <a:pt x="91752" y="114929"/>
                    <a:pt x="104495" y="114929"/>
                  </a:cubicBezTo>
                  <a:cubicBezTo>
                    <a:pt x="111292" y="114929"/>
                    <a:pt x="116176" y="108450"/>
                    <a:pt x="116176" y="99718"/>
                  </a:cubicBezTo>
                  <a:cubicBezTo>
                    <a:pt x="116176" y="92394"/>
                    <a:pt x="116176" y="84788"/>
                    <a:pt x="116176" y="77464"/>
                  </a:cubicBezTo>
                  <a:cubicBezTo>
                    <a:pt x="116176" y="68450"/>
                    <a:pt x="111292" y="61690"/>
                    <a:pt x="104495" y="61690"/>
                  </a:cubicBezTo>
                  <a:cubicBezTo>
                    <a:pt x="89628" y="61690"/>
                    <a:pt x="74973" y="61690"/>
                    <a:pt x="60106" y="61690"/>
                  </a:cubicBezTo>
                  <a:close/>
                  <a:moveTo>
                    <a:pt x="110867" y="58309"/>
                  </a:moveTo>
                  <a:cubicBezTo>
                    <a:pt x="107044" y="30704"/>
                    <a:pt x="86230" y="2816"/>
                    <a:pt x="56070" y="5352"/>
                  </a:cubicBezTo>
                  <a:cubicBezTo>
                    <a:pt x="28460" y="7887"/>
                    <a:pt x="11893" y="35774"/>
                    <a:pt x="9345" y="58309"/>
                  </a:cubicBezTo>
                  <a:cubicBezTo>
                    <a:pt x="11893" y="56901"/>
                    <a:pt x="14442" y="56619"/>
                    <a:pt x="16991" y="56619"/>
                  </a:cubicBezTo>
                  <a:cubicBezTo>
                    <a:pt x="32920" y="56619"/>
                    <a:pt x="48849" y="56619"/>
                    <a:pt x="64778" y="56619"/>
                  </a:cubicBezTo>
                  <a:cubicBezTo>
                    <a:pt x="65840" y="56619"/>
                    <a:pt x="66265" y="56338"/>
                    <a:pt x="66477" y="54929"/>
                  </a:cubicBezTo>
                  <a:cubicBezTo>
                    <a:pt x="68601" y="47042"/>
                    <a:pt x="74123" y="41971"/>
                    <a:pt x="80070" y="41690"/>
                  </a:cubicBezTo>
                  <a:cubicBezTo>
                    <a:pt x="86230" y="41408"/>
                    <a:pt x="91752" y="46478"/>
                    <a:pt x="94088" y="54084"/>
                  </a:cubicBezTo>
                  <a:cubicBezTo>
                    <a:pt x="94938" y="56619"/>
                    <a:pt x="94938" y="56619"/>
                    <a:pt x="97061" y="56619"/>
                  </a:cubicBezTo>
                  <a:cubicBezTo>
                    <a:pt x="101522" y="56901"/>
                    <a:pt x="106194" y="55774"/>
                    <a:pt x="110867" y="58309"/>
                  </a:cubicBezTo>
                  <a:close/>
                  <a:moveTo>
                    <a:pt x="90477" y="56619"/>
                  </a:moveTo>
                  <a:cubicBezTo>
                    <a:pt x="90053" y="51549"/>
                    <a:pt x="85168" y="46760"/>
                    <a:pt x="80283" y="46760"/>
                  </a:cubicBezTo>
                  <a:cubicBezTo>
                    <a:pt x="75610" y="46760"/>
                    <a:pt x="70725" y="51549"/>
                    <a:pt x="70300" y="56619"/>
                  </a:cubicBezTo>
                  <a:cubicBezTo>
                    <a:pt x="77097" y="56619"/>
                    <a:pt x="83893" y="56619"/>
                    <a:pt x="90477" y="566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1" name="Shape 901"/>
            <p:cNvSpPr/>
            <p:nvPr/>
          </p:nvSpPr>
          <p:spPr>
            <a:xfrm>
              <a:off x="4122" y="2115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3529" y="0"/>
                    <a:pt x="11764" y="0"/>
                  </a:cubicBezTo>
                  <a:cubicBezTo>
                    <a:pt x="17647" y="0"/>
                    <a:pt x="20000" y="0"/>
                    <a:pt x="21176" y="0"/>
                  </a:cubicBezTo>
                  <a:cubicBezTo>
                    <a:pt x="22352" y="0"/>
                    <a:pt x="40000" y="0"/>
                    <a:pt x="62352" y="0"/>
                  </a:cubicBezTo>
                  <a:cubicBezTo>
                    <a:pt x="81176" y="0"/>
                    <a:pt x="97647" y="0"/>
                    <a:pt x="98823" y="0"/>
                  </a:cubicBezTo>
                  <a:cubicBezTo>
                    <a:pt x="100000" y="0"/>
                    <a:pt x="103529" y="0"/>
                    <a:pt x="110588" y="0"/>
                  </a:cubicBezTo>
                  <a:cubicBezTo>
                    <a:pt x="116470" y="0"/>
                    <a:pt x="120000" y="0"/>
                    <a:pt x="120000" y="0"/>
                  </a:cubicBezTo>
                  <a:cubicBezTo>
                    <a:pt x="118823" y="0"/>
                    <a:pt x="96470" y="0"/>
                    <a:pt x="64705" y="0"/>
                  </a:cubicBezTo>
                  <a:cubicBezTo>
                    <a:pt x="37647" y="0"/>
                    <a:pt x="9411" y="0"/>
                    <a:pt x="2352" y="0"/>
                  </a:cubicBezTo>
                  <a:cubicBezTo>
                    <a:pt x="117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2" name="Shape 902"/>
            <p:cNvSpPr/>
            <p:nvPr/>
          </p:nvSpPr>
          <p:spPr>
            <a:xfrm>
              <a:off x="3445" y="2113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823" y="0"/>
                  </a:moveTo>
                  <a:cubicBezTo>
                    <a:pt x="118823" y="0"/>
                    <a:pt x="95294" y="0"/>
                    <a:pt x="63529" y="0"/>
                  </a:cubicBezTo>
                  <a:cubicBezTo>
                    <a:pt x="36470" y="0"/>
                    <a:pt x="8235" y="0"/>
                    <a:pt x="11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29" y="0"/>
                    <a:pt x="9411" y="0"/>
                  </a:cubicBezTo>
                  <a:cubicBezTo>
                    <a:pt x="16470" y="0"/>
                    <a:pt x="20000" y="0"/>
                    <a:pt x="21176" y="0"/>
                  </a:cubicBezTo>
                  <a:cubicBezTo>
                    <a:pt x="22352" y="0"/>
                    <a:pt x="32941" y="0"/>
                    <a:pt x="48235" y="0"/>
                  </a:cubicBezTo>
                  <a:cubicBezTo>
                    <a:pt x="72941" y="0"/>
                    <a:pt x="96470" y="0"/>
                    <a:pt x="98823" y="0"/>
                  </a:cubicBezTo>
                  <a:cubicBezTo>
                    <a:pt x="98823" y="0"/>
                    <a:pt x="104705" y="0"/>
                    <a:pt x="111764" y="0"/>
                  </a:cubicBezTo>
                  <a:cubicBezTo>
                    <a:pt x="118823" y="0"/>
                    <a:pt x="120000" y="0"/>
                    <a:pt x="118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3" name="Shape 903"/>
            <p:cNvSpPr/>
            <p:nvPr/>
          </p:nvSpPr>
          <p:spPr>
            <a:xfrm>
              <a:off x="3445" y="1796"/>
              <a:ext cx="299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2941" y="0"/>
                    <a:pt x="118823" y="25882"/>
                    <a:pt x="120000" y="58823"/>
                  </a:cubicBezTo>
                  <a:cubicBezTo>
                    <a:pt x="120000" y="92941"/>
                    <a:pt x="92941" y="120000"/>
                    <a:pt x="60000" y="120000"/>
                  </a:cubicBezTo>
                  <a:cubicBezTo>
                    <a:pt x="27058" y="120000"/>
                    <a:pt x="0" y="92941"/>
                    <a:pt x="0" y="60000"/>
                  </a:cubicBezTo>
                  <a:cubicBezTo>
                    <a:pt x="0" y="25882"/>
                    <a:pt x="25882" y="0"/>
                    <a:pt x="60000" y="0"/>
                  </a:cubicBezTo>
                  <a:close/>
                  <a:moveTo>
                    <a:pt x="60000" y="98823"/>
                  </a:moveTo>
                  <a:cubicBezTo>
                    <a:pt x="81176" y="98823"/>
                    <a:pt x="98823" y="81176"/>
                    <a:pt x="98823" y="60000"/>
                  </a:cubicBezTo>
                  <a:cubicBezTo>
                    <a:pt x="98823" y="38823"/>
                    <a:pt x="81176" y="20000"/>
                    <a:pt x="60000" y="20000"/>
                  </a:cubicBezTo>
                  <a:cubicBezTo>
                    <a:pt x="38823" y="20000"/>
                    <a:pt x="21176" y="38823"/>
                    <a:pt x="21176" y="60000"/>
                  </a:cubicBezTo>
                  <a:cubicBezTo>
                    <a:pt x="21176" y="81176"/>
                    <a:pt x="38823" y="98823"/>
                    <a:pt x="60000" y="988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>
              <a:off x="4122" y="1796"/>
              <a:ext cx="299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5882"/>
                    <a:pt x="25882" y="0"/>
                    <a:pt x="60000" y="0"/>
                  </a:cubicBezTo>
                  <a:cubicBezTo>
                    <a:pt x="92941" y="0"/>
                    <a:pt x="120000" y="25882"/>
                    <a:pt x="120000" y="60000"/>
                  </a:cubicBezTo>
                  <a:cubicBezTo>
                    <a:pt x="120000" y="92941"/>
                    <a:pt x="92941" y="118823"/>
                    <a:pt x="60000" y="120000"/>
                  </a:cubicBezTo>
                  <a:cubicBezTo>
                    <a:pt x="27058" y="120000"/>
                    <a:pt x="0" y="92941"/>
                    <a:pt x="0" y="60000"/>
                  </a:cubicBezTo>
                  <a:close/>
                  <a:moveTo>
                    <a:pt x="60000" y="98823"/>
                  </a:moveTo>
                  <a:cubicBezTo>
                    <a:pt x="81176" y="98823"/>
                    <a:pt x="98823" y="80000"/>
                    <a:pt x="98823" y="58823"/>
                  </a:cubicBezTo>
                  <a:cubicBezTo>
                    <a:pt x="98823" y="37647"/>
                    <a:pt x="81176" y="20000"/>
                    <a:pt x="60000" y="20000"/>
                  </a:cubicBezTo>
                  <a:cubicBezTo>
                    <a:pt x="38823" y="20000"/>
                    <a:pt x="21176" y="37647"/>
                    <a:pt x="21176" y="60000"/>
                  </a:cubicBezTo>
                  <a:cubicBezTo>
                    <a:pt x="21176" y="81176"/>
                    <a:pt x="38823" y="98823"/>
                    <a:pt x="60000" y="988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05" name="Shape 905"/>
            <p:cNvSpPr/>
            <p:nvPr/>
          </p:nvSpPr>
          <p:spPr>
            <a:xfrm>
              <a:off x="3715" y="1836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355" y="0"/>
                  </a:moveTo>
                  <a:cubicBezTo>
                    <a:pt x="42603" y="0"/>
                    <a:pt x="24852" y="0"/>
                    <a:pt x="7100" y="0"/>
                  </a:cubicBezTo>
                  <a:cubicBezTo>
                    <a:pt x="3550" y="0"/>
                    <a:pt x="1420" y="0"/>
                    <a:pt x="710" y="0"/>
                  </a:cubicBezTo>
                  <a:cubicBezTo>
                    <a:pt x="0" y="0"/>
                    <a:pt x="1420" y="0"/>
                    <a:pt x="4260" y="0"/>
                  </a:cubicBezTo>
                  <a:cubicBezTo>
                    <a:pt x="5680" y="0"/>
                    <a:pt x="7100" y="0"/>
                    <a:pt x="8520" y="0"/>
                  </a:cubicBezTo>
                  <a:cubicBezTo>
                    <a:pt x="21301" y="0"/>
                    <a:pt x="34082" y="0"/>
                    <a:pt x="46153" y="0"/>
                  </a:cubicBezTo>
                  <a:cubicBezTo>
                    <a:pt x="68165" y="0"/>
                    <a:pt x="89467" y="0"/>
                    <a:pt x="110769" y="0"/>
                  </a:cubicBezTo>
                  <a:cubicBezTo>
                    <a:pt x="117159" y="0"/>
                    <a:pt x="120000" y="0"/>
                    <a:pt x="120000" y="0"/>
                  </a:cubicBezTo>
                  <a:cubicBezTo>
                    <a:pt x="120000" y="0"/>
                    <a:pt x="117159" y="0"/>
                    <a:pt x="110769" y="0"/>
                  </a:cubicBezTo>
                  <a:cubicBezTo>
                    <a:pt x="93727" y="0"/>
                    <a:pt x="76686" y="0"/>
                    <a:pt x="60355" y="0"/>
                  </a:cubicBezTo>
                  <a:cubicBezTo>
                    <a:pt x="60355" y="0"/>
                    <a:pt x="60355" y="0"/>
                    <a:pt x="60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906" name="Shape 906"/>
          <p:cNvSpPr/>
          <p:nvPr/>
        </p:nvSpPr>
        <p:spPr>
          <a:xfrm>
            <a:off x="2365333" y="1338361"/>
            <a:ext cx="646943" cy="646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7" name="Shape 9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3083" y="1480713"/>
            <a:ext cx="265812" cy="353165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Shape 908"/>
          <p:cNvSpPr/>
          <p:nvPr/>
        </p:nvSpPr>
        <p:spPr>
          <a:xfrm>
            <a:off x="4147003" y="1328992"/>
            <a:ext cx="715619" cy="67681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Shape 909"/>
          <p:cNvSpPr/>
          <p:nvPr/>
        </p:nvSpPr>
        <p:spPr>
          <a:xfrm>
            <a:off x="4308969" y="1497971"/>
            <a:ext cx="374583" cy="24461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0" name="Shape 910"/>
          <p:cNvCxnSpPr/>
          <p:nvPr/>
        </p:nvCxnSpPr>
        <p:spPr>
          <a:xfrm>
            <a:off x="4383517" y="1742131"/>
            <a:ext cx="0" cy="12011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911" name="Shape 911"/>
          <p:cNvCxnSpPr/>
          <p:nvPr/>
        </p:nvCxnSpPr>
        <p:spPr>
          <a:xfrm>
            <a:off x="4545878" y="1742131"/>
            <a:ext cx="0" cy="120118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912" name="Shape 912"/>
          <p:cNvSpPr/>
          <p:nvPr/>
        </p:nvSpPr>
        <p:spPr>
          <a:xfrm>
            <a:off x="4429976" y="1558029"/>
            <a:ext cx="123993" cy="11636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52844"/>
                  <a:pt x="0" y="52844"/>
                  <a:pt x="0" y="52844"/>
                </a:cubicBezTo>
                <a:cubicBezTo>
                  <a:pt x="0" y="24220"/>
                  <a:pt x="25714" y="0"/>
                  <a:pt x="58775" y="0"/>
                </a:cubicBezTo>
                <a:cubicBezTo>
                  <a:pt x="119999" y="0"/>
                  <a:pt x="119999" y="0"/>
                  <a:pt x="119999" y="0"/>
                </a:cubicBezTo>
              </a:path>
            </a:pathLst>
          </a:custGeom>
          <a:noFill/>
          <a:ln w="158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Shape 913"/>
          <p:cNvSpPr/>
          <p:nvPr/>
        </p:nvSpPr>
        <p:spPr>
          <a:xfrm>
            <a:off x="7595514" y="1348795"/>
            <a:ext cx="645041" cy="67189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Shape 914"/>
          <p:cNvSpPr/>
          <p:nvPr/>
        </p:nvSpPr>
        <p:spPr>
          <a:xfrm>
            <a:off x="7760642" y="1584321"/>
            <a:ext cx="32623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5" name="Shape 915"/>
          <p:cNvCxnSpPr/>
          <p:nvPr/>
        </p:nvCxnSpPr>
        <p:spPr>
          <a:xfrm rot="10800000">
            <a:off x="7768246" y="1658274"/>
            <a:ext cx="29957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916" name="Shape 916"/>
          <p:cNvSpPr/>
          <p:nvPr/>
        </p:nvSpPr>
        <p:spPr>
          <a:xfrm>
            <a:off x="7760642" y="1729899"/>
            <a:ext cx="32623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Shape 917"/>
          <p:cNvSpPr/>
          <p:nvPr/>
        </p:nvSpPr>
        <p:spPr>
          <a:xfrm>
            <a:off x="5784112" y="1331649"/>
            <a:ext cx="673394" cy="65365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8" name="Shape 9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2955" y="1479009"/>
            <a:ext cx="300618" cy="332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hape 924"/>
          <p:cNvSpPr txBox="1">
            <a:spLocks noGrp="1"/>
          </p:cNvSpPr>
          <p:nvPr>
            <p:ph type="body" idx="1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3600" b="0" i="0" u="none" strike="noStrike" cap="small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Traffic Calming</a:t>
            </a:r>
          </a:p>
        </p:txBody>
      </p:sp>
      <p:pic>
        <p:nvPicPr>
          <p:cNvPr id="925" name="Shape 92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4908" r="4908"/>
          <a:stretch/>
        </p:blipFill>
        <p:spPr>
          <a:xfrm>
            <a:off x="3037810" y="1447524"/>
            <a:ext cx="1155680" cy="8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Shape 926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 l="10899" r="10899"/>
          <a:stretch/>
        </p:blipFill>
        <p:spPr>
          <a:xfrm>
            <a:off x="7409432" y="1700853"/>
            <a:ext cx="1132565" cy="827585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Shape 927"/>
          <p:cNvSpPr txBox="1">
            <a:spLocks noGrp="1"/>
          </p:cNvSpPr>
          <p:nvPr>
            <p:ph type="body" idx="7"/>
          </p:nvPr>
        </p:nvSpPr>
        <p:spPr>
          <a:xfrm>
            <a:off x="499462" y="3091277"/>
            <a:ext cx="1758017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Portable radar speed displays improve traffic safety and maximize use of scarce resources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Ultimate in portability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Multiple power sources to choose from</a:t>
            </a:r>
          </a:p>
          <a:p>
            <a:pPr marL="214313" marR="0" lvl="0" indent="-214313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ct val="95454"/>
              <a:buFont typeface="Arial"/>
              <a:buNone/>
            </a:pPr>
            <a:endParaRPr sz="105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8" name="Shape 928"/>
          <p:cNvSpPr txBox="1">
            <a:spLocks noGrp="1"/>
          </p:cNvSpPr>
          <p:nvPr>
            <p:ph type="body" idx="9"/>
          </p:nvPr>
        </p:nvSpPr>
        <p:spPr>
          <a:xfrm>
            <a:off x="4810685" y="3008580"/>
            <a:ext cx="1916645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Radar speed signs for School zone safety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Improve safety of students through speed reduction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Share sign data with local police department via TraffiCloud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Multi-use for school zones, pedestrian walkaways and work zones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endParaRPr sz="1050" dirty="0">
              <a:solidFill>
                <a:srgbClr val="222A35"/>
              </a:solidFill>
            </a:endParaRPr>
          </a:p>
          <a:p>
            <a:pPr marL="214313" marR="0" lvl="0" indent="-214313" algn="l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rgbClr val="262626"/>
              </a:buClr>
              <a:buSzPct val="95454"/>
              <a:buFont typeface="Arial"/>
              <a:buNone/>
            </a:pPr>
            <a:endParaRPr sz="105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29" name="Shape 929"/>
          <p:cNvSpPr txBox="1">
            <a:spLocks noGrp="1"/>
          </p:cNvSpPr>
          <p:nvPr>
            <p:ph type="body" idx="14"/>
          </p:nvPr>
        </p:nvSpPr>
        <p:spPr>
          <a:xfrm>
            <a:off x="2421889" y="2966135"/>
            <a:ext cx="2172112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Combines radar feedback and</a:t>
            </a:r>
            <a:br>
              <a:rPr lang="en-US" sz="1050" dirty="0">
                <a:solidFill>
                  <a:srgbClr val="222A35"/>
                </a:solidFill>
              </a:rPr>
            </a:br>
            <a:r>
              <a:rPr lang="en-US" sz="1050" dirty="0">
                <a:solidFill>
                  <a:srgbClr val="222A35"/>
                </a:solidFill>
              </a:rPr>
              <a:t>variable messages to provide drivers with speed feedback, speed-dependent messaging or dedicated messages, depending on your needs</a:t>
            </a:r>
            <a:br>
              <a:rPr lang="en-US" sz="1050" dirty="0">
                <a:solidFill>
                  <a:srgbClr val="222A35"/>
                </a:solidFill>
              </a:rPr>
            </a:br>
            <a:r>
              <a:rPr lang="en-US" sz="1050" dirty="0">
                <a:solidFill>
                  <a:srgbClr val="222A35"/>
                </a:solidFill>
              </a:rPr>
              <a:t>at the time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Flexible special event and pre-programmed messaging 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Portable or fixed with multiple power options</a:t>
            </a:r>
          </a:p>
          <a:p>
            <a:pPr marL="214313" lvl="0" indent="-214313">
              <a:spcBef>
                <a:spcPts val="225"/>
              </a:spcBef>
              <a:spcAft>
                <a:spcPts val="0"/>
              </a:spcAft>
              <a:buSzPct val="95454"/>
            </a:pPr>
            <a:endParaRPr sz="105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0" name="Shape 930"/>
          <p:cNvSpPr txBox="1">
            <a:spLocks noGrp="1"/>
          </p:cNvSpPr>
          <p:nvPr>
            <p:ph type="body" idx="16"/>
          </p:nvPr>
        </p:nvSpPr>
        <p:spPr>
          <a:xfrm>
            <a:off x="6971627" y="3091277"/>
            <a:ext cx="1865010" cy="1279580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Understand speeds and volumes to identify enforcement priorities 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Unobtrusive “stealth” design </a:t>
            </a:r>
          </a:p>
          <a:p>
            <a:pPr marL="214313" indent="-214313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</a:rPr>
              <a:t>Manage remotely using TraffiCloud </a:t>
            </a:r>
          </a:p>
        </p:txBody>
      </p:sp>
      <p:sp>
        <p:nvSpPr>
          <p:cNvPr id="931" name="Shape 931"/>
          <p:cNvSpPr txBox="1">
            <a:spLocks noGrp="1"/>
          </p:cNvSpPr>
          <p:nvPr>
            <p:ph type="body" idx="17"/>
          </p:nvPr>
        </p:nvSpPr>
        <p:spPr>
          <a:xfrm>
            <a:off x="483381" y="2649718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Radar Speed</a:t>
            </a:r>
          </a:p>
        </p:txBody>
      </p:sp>
      <p:sp>
        <p:nvSpPr>
          <p:cNvPr id="932" name="Shape 932"/>
          <p:cNvSpPr txBox="1">
            <a:spLocks noGrp="1"/>
          </p:cNvSpPr>
          <p:nvPr>
            <p:ph type="body" idx="18"/>
          </p:nvPr>
        </p:nvSpPr>
        <p:spPr>
          <a:xfrm>
            <a:off x="4922089" y="2513272"/>
            <a:ext cx="1693835" cy="441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School Zone Safety</a:t>
            </a:r>
          </a:p>
        </p:txBody>
      </p:sp>
      <p:sp>
        <p:nvSpPr>
          <p:cNvPr id="933" name="Shape 933"/>
          <p:cNvSpPr txBox="1">
            <a:spLocks noGrp="1"/>
          </p:cNvSpPr>
          <p:nvPr>
            <p:ph type="body" idx="19"/>
          </p:nvPr>
        </p:nvSpPr>
        <p:spPr>
          <a:xfrm>
            <a:off x="2544174" y="2524576"/>
            <a:ext cx="1715642" cy="38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Dynamic Speed Displays</a:t>
            </a:r>
          </a:p>
        </p:txBody>
      </p:sp>
      <p:sp>
        <p:nvSpPr>
          <p:cNvPr id="934" name="Shape 934"/>
          <p:cNvSpPr txBox="1">
            <a:spLocks noGrp="1"/>
          </p:cNvSpPr>
          <p:nvPr>
            <p:ph type="body" idx="20"/>
          </p:nvPr>
        </p:nvSpPr>
        <p:spPr>
          <a:xfrm>
            <a:off x="7011796" y="2649718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Vehicle Counting</a:t>
            </a:r>
          </a:p>
        </p:txBody>
      </p:sp>
      <p:pic>
        <p:nvPicPr>
          <p:cNvPr id="936" name="Shape 9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854" y="1440883"/>
            <a:ext cx="645068" cy="1126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Shape 9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0333" y="1584829"/>
            <a:ext cx="614669" cy="8997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Shape 939"/>
          <p:cNvCxnSpPr/>
          <p:nvPr/>
        </p:nvCxnSpPr>
        <p:spPr>
          <a:xfrm>
            <a:off x="2370796" y="2422013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940" name="Shape 940"/>
          <p:cNvCxnSpPr/>
          <p:nvPr/>
        </p:nvCxnSpPr>
        <p:spPr>
          <a:xfrm>
            <a:off x="4531917" y="2487503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941" name="Shape 941"/>
          <p:cNvCxnSpPr/>
          <p:nvPr/>
        </p:nvCxnSpPr>
        <p:spPr>
          <a:xfrm>
            <a:off x="6846146" y="2422111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B54C060-311E-442D-98DE-B8FC2B91B3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087" y="989617"/>
            <a:ext cx="608768" cy="14995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Shape 947"/>
          <p:cNvSpPr txBox="1">
            <a:spLocks noGrp="1"/>
          </p:cNvSpPr>
          <p:nvPr>
            <p:ph type="body" idx="1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3600" b="0" i="0" u="none" strike="noStrike" cap="small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Traffic Counting </a:t>
            </a:r>
            <a:r>
              <a:rPr lang="en-US" cap="small"/>
              <a:t>and</a:t>
            </a:r>
            <a:r>
              <a:rPr lang="en-US" sz="3600" b="0" i="0" u="none" strike="noStrike" cap="small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 Classification</a:t>
            </a:r>
          </a:p>
        </p:txBody>
      </p:sp>
      <p:pic>
        <p:nvPicPr>
          <p:cNvPr id="948" name="Shape 948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25845" r="25845"/>
          <a:stretch/>
        </p:blipFill>
        <p:spPr>
          <a:xfrm>
            <a:off x="7522668" y="1981077"/>
            <a:ext cx="842347" cy="615516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Shape 949"/>
          <p:cNvSpPr txBox="1">
            <a:spLocks noGrp="1"/>
          </p:cNvSpPr>
          <p:nvPr>
            <p:ph type="body" idx="7"/>
          </p:nvPr>
        </p:nvSpPr>
        <p:spPr>
          <a:xfrm>
            <a:off x="674610" y="3091277"/>
            <a:ext cx="1607266" cy="872547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Collect bi-directional traffic in up to six lanes at once </a:t>
            </a:r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Up to two weeks run time on one charge </a:t>
            </a:r>
          </a:p>
          <a:p>
            <a:pPr marL="128588" marR="0" lvl="0" indent="-1285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Simple point-and-go installation with audible signal to confirm aim.</a:t>
            </a:r>
          </a:p>
        </p:txBody>
      </p:sp>
      <p:sp>
        <p:nvSpPr>
          <p:cNvPr id="950" name="Shape 950"/>
          <p:cNvSpPr txBox="1">
            <a:spLocks noGrp="1"/>
          </p:cNvSpPr>
          <p:nvPr>
            <p:ph type="body" idx="9"/>
          </p:nvPr>
        </p:nvSpPr>
        <p:spPr>
          <a:xfrm>
            <a:off x="2676882" y="3091277"/>
            <a:ext cx="1662736" cy="872547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Accurately detect lane, speed and class of individual vehicles </a:t>
            </a:r>
          </a:p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Compute per-lane volume, occupancy, gap, average speed, 85th percentile and headway parameters</a:t>
            </a:r>
          </a:p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Up to eight user- defined lanes </a:t>
            </a:r>
          </a:p>
        </p:txBody>
      </p:sp>
      <p:sp>
        <p:nvSpPr>
          <p:cNvPr id="951" name="Shape 951"/>
          <p:cNvSpPr txBox="1">
            <a:spLocks noGrp="1"/>
          </p:cNvSpPr>
          <p:nvPr>
            <p:ph type="body" idx="14"/>
          </p:nvPr>
        </p:nvSpPr>
        <p:spPr>
          <a:xfrm>
            <a:off x="4666889" y="3091277"/>
            <a:ext cx="1723807" cy="872547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Multipurpose radar speed signs collect volume and speed data </a:t>
            </a:r>
          </a:p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Stealth mode lets you collect baseline data, unaffected by the active speed display.</a:t>
            </a:r>
          </a:p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Multi-use for school zones, pedestrian walkaways and work zones</a:t>
            </a:r>
          </a:p>
        </p:txBody>
      </p:sp>
      <p:sp>
        <p:nvSpPr>
          <p:cNvPr id="952" name="Shape 952"/>
          <p:cNvSpPr txBox="1">
            <a:spLocks noGrp="1"/>
          </p:cNvSpPr>
          <p:nvPr>
            <p:ph type="body" idx="16"/>
          </p:nvPr>
        </p:nvSpPr>
        <p:spPr>
          <a:xfrm>
            <a:off x="6669163" y="3091277"/>
            <a:ext cx="1765945" cy="367219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Eliminate traffic data file management</a:t>
            </a:r>
          </a:p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All of our data collection models combined with the TraffiCloud web-based remote management service</a:t>
            </a:r>
          </a:p>
          <a:p>
            <a:pPr marL="128588" indent="-1285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/>
              <a:t>Automatically upload data and generate reports from any Internet-connected computer. </a:t>
            </a:r>
          </a:p>
        </p:txBody>
      </p:sp>
      <p:sp>
        <p:nvSpPr>
          <p:cNvPr id="953" name="Shape 953"/>
          <p:cNvSpPr txBox="1">
            <a:spLocks noGrp="1"/>
          </p:cNvSpPr>
          <p:nvPr>
            <p:ph type="body" idx="17"/>
          </p:nvPr>
        </p:nvSpPr>
        <p:spPr>
          <a:xfrm>
            <a:off x="564731" y="2604534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</a:p>
        </p:txBody>
      </p:sp>
      <p:sp>
        <p:nvSpPr>
          <p:cNvPr id="954" name="Shape 954"/>
          <p:cNvSpPr txBox="1">
            <a:spLocks noGrp="1"/>
          </p:cNvSpPr>
          <p:nvPr>
            <p:ph type="body" idx="18"/>
          </p:nvPr>
        </p:nvSpPr>
        <p:spPr>
          <a:xfrm>
            <a:off x="2676408" y="2649718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Classify</a:t>
            </a:r>
          </a:p>
        </p:txBody>
      </p:sp>
      <p:sp>
        <p:nvSpPr>
          <p:cNvPr id="955" name="Shape 955"/>
          <p:cNvSpPr txBox="1">
            <a:spLocks noGrp="1"/>
          </p:cNvSpPr>
          <p:nvPr>
            <p:ph type="body" idx="19"/>
          </p:nvPr>
        </p:nvSpPr>
        <p:spPr>
          <a:xfrm>
            <a:off x="4688948" y="2683797"/>
            <a:ext cx="1693835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Multipurpose</a:t>
            </a:r>
          </a:p>
        </p:txBody>
      </p:sp>
      <p:sp>
        <p:nvSpPr>
          <p:cNvPr id="956" name="Shape 956"/>
          <p:cNvSpPr txBox="1">
            <a:spLocks noGrp="1"/>
          </p:cNvSpPr>
          <p:nvPr>
            <p:ph type="body" idx="20"/>
          </p:nvPr>
        </p:nvSpPr>
        <p:spPr>
          <a:xfrm>
            <a:off x="6671182" y="2649718"/>
            <a:ext cx="1972301" cy="441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Real Time Data </a:t>
            </a:r>
            <a:r>
              <a:rPr lang="en-US" b="1" cap="small" dirty="0">
                <a:solidFill>
                  <a:schemeClr val="accent1"/>
                </a:solidFill>
              </a:rPr>
              <a:t>and</a:t>
            </a:r>
            <a:r>
              <a:rPr lang="en-US" sz="1500" b="1" i="0" u="none" strike="noStrike" cap="small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Analysis </a:t>
            </a:r>
          </a:p>
        </p:txBody>
      </p:sp>
      <p:pic>
        <p:nvPicPr>
          <p:cNvPr id="958" name="Shape 9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1099" y="1671173"/>
            <a:ext cx="2298286" cy="65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Shape 9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8244" y="1516404"/>
            <a:ext cx="1185983" cy="107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Shape 9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1902" y="1535573"/>
            <a:ext cx="1000281" cy="829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1" name="Shape 961"/>
          <p:cNvCxnSpPr/>
          <p:nvPr/>
        </p:nvCxnSpPr>
        <p:spPr>
          <a:xfrm>
            <a:off x="2490251" y="2441341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962" name="Shape 962"/>
          <p:cNvCxnSpPr/>
          <p:nvPr/>
        </p:nvCxnSpPr>
        <p:spPr>
          <a:xfrm>
            <a:off x="4541328" y="2441341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963" name="Shape 963"/>
          <p:cNvCxnSpPr/>
          <p:nvPr/>
        </p:nvCxnSpPr>
        <p:spPr>
          <a:xfrm>
            <a:off x="6592406" y="2445644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964" name="Shape 9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07896" y="1035737"/>
            <a:ext cx="516501" cy="1560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Shape 9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882" y="1288705"/>
            <a:ext cx="945789" cy="960911"/>
          </a:xfrm>
          <a:prstGeom prst="roundRect">
            <a:avLst>
              <a:gd name="adj" fmla="val 1682"/>
            </a:avLst>
          </a:prstGeom>
          <a:noFill/>
          <a:ln>
            <a:noFill/>
          </a:ln>
        </p:spPr>
      </p:pic>
      <p:pic>
        <p:nvPicPr>
          <p:cNvPr id="971" name="Shape 9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1810" y="1362729"/>
            <a:ext cx="1293119" cy="812865"/>
          </a:xfrm>
          <a:prstGeom prst="roundRect">
            <a:avLst>
              <a:gd name="adj" fmla="val 1682"/>
            </a:avLst>
          </a:prstGeom>
          <a:noFill/>
          <a:ln>
            <a:noFill/>
          </a:ln>
        </p:spPr>
      </p:pic>
      <p:sp>
        <p:nvSpPr>
          <p:cNvPr id="972" name="Shape 972"/>
          <p:cNvSpPr txBox="1">
            <a:spLocks noGrp="1"/>
          </p:cNvSpPr>
          <p:nvPr>
            <p:ph type="body" idx="2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3600" b="0" i="0" u="none" strike="noStrike" cap="small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Parking Solutions</a:t>
            </a:r>
          </a:p>
        </p:txBody>
      </p:sp>
      <p:sp>
        <p:nvSpPr>
          <p:cNvPr id="973" name="Shape 973"/>
          <p:cNvSpPr txBox="1">
            <a:spLocks noGrp="1"/>
          </p:cNvSpPr>
          <p:nvPr>
            <p:ph type="sldNum" idx="4294967295"/>
          </p:nvPr>
        </p:nvSpPr>
        <p:spPr>
          <a:xfrm>
            <a:off x="8734425" y="4772025"/>
            <a:ext cx="409575" cy="219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75">
                <a:solidFill>
                  <a:srgbClr val="7BAC42"/>
                </a:solidFill>
                <a:latin typeface="Lato"/>
                <a:ea typeface="Lato"/>
                <a:cs typeface="Lato"/>
                <a:sym typeface="Lato"/>
              </a:rPr>
              <a:t>15</a:t>
            </a:fld>
            <a:endParaRPr lang="en-US" sz="975">
              <a:solidFill>
                <a:srgbClr val="7BAC4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x="0" y="2338669"/>
            <a:ext cx="1983581" cy="4155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Travel Time Notification</a:t>
            </a:r>
          </a:p>
        </p:txBody>
      </p:sp>
      <p:sp>
        <p:nvSpPr>
          <p:cNvPr id="975" name="Shape 975"/>
          <p:cNvSpPr txBox="1"/>
          <p:nvPr/>
        </p:nvSpPr>
        <p:spPr>
          <a:xfrm>
            <a:off x="341290" y="2754244"/>
            <a:ext cx="1781324" cy="815343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marR="0" lvl="0" indent="-128588" algn="l" rtl="0"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Virtual drive times </a:t>
            </a:r>
          </a:p>
          <a:p>
            <a:pPr marL="128588" marR="0" lvl="0" indent="-128588" algn="l" rtl="0"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Interactive mapping</a:t>
            </a:r>
          </a:p>
          <a:p>
            <a:pPr marL="128588" marR="0" lvl="0" indent="-128588" algn="l" rtl="0"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Time to destination notification </a:t>
            </a:r>
          </a:p>
        </p:txBody>
      </p:sp>
      <p:sp>
        <p:nvSpPr>
          <p:cNvPr id="976" name="Shape 976"/>
          <p:cNvSpPr txBox="1"/>
          <p:nvPr/>
        </p:nvSpPr>
        <p:spPr>
          <a:xfrm>
            <a:off x="2368856" y="2333858"/>
            <a:ext cx="1737278" cy="4155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Parking Availability</a:t>
            </a:r>
          </a:p>
        </p:txBody>
      </p:sp>
      <p:sp>
        <p:nvSpPr>
          <p:cNvPr id="977" name="Shape 977"/>
          <p:cNvSpPr txBox="1"/>
          <p:nvPr/>
        </p:nvSpPr>
        <p:spPr>
          <a:xfrm>
            <a:off x="4923996" y="2422231"/>
            <a:ext cx="1350933" cy="2484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cap="small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Notifications</a:t>
            </a:r>
          </a:p>
        </p:txBody>
      </p:sp>
      <p:sp>
        <p:nvSpPr>
          <p:cNvPr id="978" name="Shape 978"/>
          <p:cNvSpPr txBox="1"/>
          <p:nvPr/>
        </p:nvSpPr>
        <p:spPr>
          <a:xfrm>
            <a:off x="7216453" y="2323333"/>
            <a:ext cx="1388648" cy="41557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cap="small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Speed Calming</a:t>
            </a:r>
          </a:p>
        </p:txBody>
      </p:sp>
      <p:sp>
        <p:nvSpPr>
          <p:cNvPr id="979" name="Shape 979"/>
          <p:cNvSpPr txBox="1"/>
          <p:nvPr/>
        </p:nvSpPr>
        <p:spPr>
          <a:xfrm>
            <a:off x="2368779" y="2736183"/>
            <a:ext cx="1961364" cy="1863524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Real-time parking availability management, including level counts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Parking data, reporting and analytics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Parking availability notification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Interactive mapping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Integration with employee, vendor, student or other database for access control and mass notification</a:t>
            </a:r>
          </a:p>
        </p:txBody>
      </p:sp>
      <p:sp>
        <p:nvSpPr>
          <p:cNvPr id="980" name="Shape 980"/>
          <p:cNvSpPr txBox="1"/>
          <p:nvPr/>
        </p:nvSpPr>
        <p:spPr>
          <a:xfrm>
            <a:off x="4732909" y="2736183"/>
            <a:ext cx="1775637" cy="180810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Conditional sensor messaging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Dynamic messaging from TraffiCloud, including variable messaging based on driver speed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Flexible special event and pre-programmed messaging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Portable or fixed with multiple power options</a:t>
            </a:r>
          </a:p>
        </p:txBody>
      </p:sp>
      <p:sp>
        <p:nvSpPr>
          <p:cNvPr id="981" name="Shape 981"/>
          <p:cNvSpPr txBox="1"/>
          <p:nvPr/>
        </p:nvSpPr>
        <p:spPr>
          <a:xfrm>
            <a:off x="6866878" y="2736183"/>
            <a:ext cx="2074571" cy="1711127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Radar speed enforcement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Traffic safety in pedestrian or work zones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TraffiCloud enabled for remote management </a:t>
            </a:r>
          </a:p>
          <a:p>
            <a:pPr marL="128588" indent="-128588">
              <a:spcBef>
                <a:spcPts val="600"/>
              </a:spcBef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Data and reports for parking utilization and to optimize speed limits, </a:t>
            </a:r>
            <a:b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</a:b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claims resolution, </a:t>
            </a:r>
            <a:b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</a:br>
            <a:r>
              <a:rPr lang="en-US" sz="1050" dirty="0">
                <a:solidFill>
                  <a:srgbClr val="222A35"/>
                </a:solidFill>
                <a:latin typeface="Lato"/>
                <a:cs typeface="Lato"/>
                <a:sym typeface="Lato"/>
              </a:rPr>
              <a:t>and DoT studies</a:t>
            </a:r>
          </a:p>
        </p:txBody>
      </p:sp>
      <p:sp>
        <p:nvSpPr>
          <p:cNvPr id="982" name="Shape 982"/>
          <p:cNvSpPr/>
          <p:nvPr/>
        </p:nvSpPr>
        <p:spPr>
          <a:xfrm>
            <a:off x="2266400" y="797427"/>
            <a:ext cx="4611201" cy="2585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Leverage Cloud-based Data for a Smarter City</a:t>
            </a:r>
          </a:p>
        </p:txBody>
      </p:sp>
      <p:pic>
        <p:nvPicPr>
          <p:cNvPr id="983" name="Shape 9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19025" y="1431232"/>
            <a:ext cx="1436306" cy="744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Shape 984"/>
          <p:cNvPicPr preferRelativeResize="0"/>
          <p:nvPr/>
        </p:nvPicPr>
        <p:blipFill rotWithShape="1">
          <a:blip r:embed="rId6">
            <a:alphaModFix/>
          </a:blip>
          <a:srcRect t="17799" b="17799"/>
          <a:stretch/>
        </p:blipFill>
        <p:spPr>
          <a:xfrm>
            <a:off x="341290" y="1318499"/>
            <a:ext cx="1190353" cy="869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5" name="Shape 985"/>
          <p:cNvCxnSpPr/>
          <p:nvPr/>
        </p:nvCxnSpPr>
        <p:spPr>
          <a:xfrm>
            <a:off x="2086153" y="2394433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986" name="Shape 986"/>
          <p:cNvCxnSpPr/>
          <p:nvPr/>
        </p:nvCxnSpPr>
        <p:spPr>
          <a:xfrm>
            <a:off x="4491409" y="2338669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987" name="Shape 987"/>
          <p:cNvCxnSpPr/>
          <p:nvPr/>
        </p:nvCxnSpPr>
        <p:spPr>
          <a:xfrm>
            <a:off x="6716429" y="2279409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 txBox="1">
            <a:spLocks noGrp="1"/>
          </p:cNvSpPr>
          <p:nvPr>
            <p:ph type="body" idx="1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3600" b="0" i="0" u="none" strike="noStrike" cap="small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Roadside Messaging</a:t>
            </a:r>
          </a:p>
        </p:txBody>
      </p:sp>
      <p:pic>
        <p:nvPicPr>
          <p:cNvPr id="994" name="Shape 994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4709" r="14709"/>
          <a:stretch/>
        </p:blipFill>
        <p:spPr>
          <a:xfrm>
            <a:off x="2932114" y="1413496"/>
            <a:ext cx="1283352" cy="93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Shape 995"/>
          <p:cNvPicPr preferRelativeResize="0">
            <a:picLocks noGrp="1"/>
          </p:cNvPicPr>
          <p:nvPr>
            <p:ph type="pic" idx="5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195521" y="1469404"/>
            <a:ext cx="1231650" cy="88186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Shape 996"/>
          <p:cNvSpPr txBox="1">
            <a:spLocks noGrp="1"/>
          </p:cNvSpPr>
          <p:nvPr>
            <p:ph type="body" idx="7"/>
          </p:nvPr>
        </p:nvSpPr>
        <p:spPr>
          <a:xfrm>
            <a:off x="414720" y="2982009"/>
            <a:ext cx="1779946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Program at the sign or remotely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The most portable VMS available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Designed for quick deployment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Fastest, easiest way to tell the public exactly what it needs to know</a:t>
            </a:r>
          </a:p>
        </p:txBody>
      </p:sp>
      <p:sp>
        <p:nvSpPr>
          <p:cNvPr id="997" name="Shape 997"/>
          <p:cNvSpPr txBox="1">
            <a:spLocks noGrp="1"/>
          </p:cNvSpPr>
          <p:nvPr>
            <p:ph type="body" idx="14"/>
          </p:nvPr>
        </p:nvSpPr>
        <p:spPr>
          <a:xfrm>
            <a:off x="2482458" y="2982009"/>
            <a:ext cx="2076363" cy="2666113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Combines radar feedback and variable messages to provide drivers with </a:t>
            </a:r>
            <a:b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speed feedback, speed-dependent messaging or dedicated messages depending on </a:t>
            </a:r>
            <a:b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your needs at the time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Flexible special event and pre-programmed messaging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Portable or fixed with multiple power options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95454"/>
              <a:buFont typeface="Arial"/>
              <a:buNone/>
            </a:pPr>
            <a:endParaRPr sz="105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8" name="Shape 998"/>
          <p:cNvSpPr txBox="1">
            <a:spLocks noGrp="1"/>
          </p:cNvSpPr>
          <p:nvPr>
            <p:ph type="body" idx="16"/>
          </p:nvPr>
        </p:nvSpPr>
        <p:spPr>
          <a:xfrm>
            <a:off x="6860892" y="2982009"/>
            <a:ext cx="1721643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Notify public of events quickly and easily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Accidents, detours, special events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Parking availability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Managed at the sign or remotely</a:t>
            </a:r>
          </a:p>
        </p:txBody>
      </p:sp>
      <p:sp>
        <p:nvSpPr>
          <p:cNvPr id="999" name="Shape 999"/>
          <p:cNvSpPr txBox="1">
            <a:spLocks noGrp="1"/>
          </p:cNvSpPr>
          <p:nvPr>
            <p:ph type="body" idx="17"/>
          </p:nvPr>
        </p:nvSpPr>
        <p:spPr>
          <a:xfrm>
            <a:off x="553160" y="2593810"/>
            <a:ext cx="1736285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Work zone Safety</a:t>
            </a:r>
          </a:p>
        </p:txBody>
      </p:sp>
      <p:sp>
        <p:nvSpPr>
          <p:cNvPr id="1000" name="Shape 1000"/>
          <p:cNvSpPr txBox="1">
            <a:spLocks noGrp="1"/>
          </p:cNvSpPr>
          <p:nvPr>
            <p:ph type="body" idx="18"/>
          </p:nvPr>
        </p:nvSpPr>
        <p:spPr>
          <a:xfrm>
            <a:off x="4868569" y="2593810"/>
            <a:ext cx="1736285" cy="38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Conditional Messaging</a:t>
            </a:r>
          </a:p>
        </p:txBody>
      </p:sp>
      <p:sp>
        <p:nvSpPr>
          <p:cNvPr id="1001" name="Shape 1001"/>
          <p:cNvSpPr txBox="1">
            <a:spLocks noGrp="1"/>
          </p:cNvSpPr>
          <p:nvPr>
            <p:ph type="body" idx="19"/>
          </p:nvPr>
        </p:nvSpPr>
        <p:spPr>
          <a:xfrm>
            <a:off x="2668996" y="2593810"/>
            <a:ext cx="1736285" cy="388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Dynamic and Variable Messaging</a:t>
            </a:r>
          </a:p>
        </p:txBody>
      </p:sp>
      <p:sp>
        <p:nvSpPr>
          <p:cNvPr id="1002" name="Shape 1002"/>
          <p:cNvSpPr txBox="1">
            <a:spLocks noGrp="1"/>
          </p:cNvSpPr>
          <p:nvPr>
            <p:ph type="body" idx="20"/>
          </p:nvPr>
        </p:nvSpPr>
        <p:spPr>
          <a:xfrm>
            <a:off x="6848472" y="2593810"/>
            <a:ext cx="1736285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Event-Based MESSAGING</a:t>
            </a:r>
          </a:p>
        </p:txBody>
      </p:sp>
      <p:sp>
        <p:nvSpPr>
          <p:cNvPr id="1004" name="Shape 1004"/>
          <p:cNvSpPr txBox="1">
            <a:spLocks noGrp="1"/>
          </p:cNvSpPr>
          <p:nvPr>
            <p:ph type="body" idx="14"/>
          </p:nvPr>
        </p:nvSpPr>
        <p:spPr>
          <a:xfrm>
            <a:off x="4697905" y="2982009"/>
            <a:ext cx="1997127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Display dynamic messages </a:t>
            </a:r>
            <a:b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based on live inputs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Incorporate sensor or network data into messages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Signs can display such items as road surface or air temperatures, timer values, wait-times, weather or emergency notifications, vehicle weights, available parking spaces and more</a:t>
            </a:r>
          </a:p>
        </p:txBody>
      </p:sp>
      <p:pic>
        <p:nvPicPr>
          <p:cNvPr id="1005" name="Shape 10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9681" y="1564929"/>
            <a:ext cx="1361842" cy="7863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Shape 1006"/>
          <p:cNvCxnSpPr/>
          <p:nvPr/>
        </p:nvCxnSpPr>
        <p:spPr>
          <a:xfrm>
            <a:off x="2370796" y="2422013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007" name="Shape 1007"/>
          <p:cNvCxnSpPr/>
          <p:nvPr/>
        </p:nvCxnSpPr>
        <p:spPr>
          <a:xfrm>
            <a:off x="4582467" y="2472313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008" name="Shape 1008"/>
          <p:cNvCxnSpPr/>
          <p:nvPr/>
        </p:nvCxnSpPr>
        <p:spPr>
          <a:xfrm>
            <a:off x="6777435" y="2472313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1009" name="Shape 100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7019" y="1424166"/>
            <a:ext cx="1045809" cy="94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 txBox="1">
            <a:spLocks noGrp="1"/>
          </p:cNvSpPr>
          <p:nvPr>
            <p:ph type="body" idx="1"/>
          </p:nvPr>
        </p:nvSpPr>
        <p:spPr>
          <a:xfrm>
            <a:off x="0" y="340062"/>
            <a:ext cx="9144000" cy="4985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5000"/>
              <a:buFont typeface="Arial"/>
              <a:buNone/>
            </a:pPr>
            <a:r>
              <a:rPr lang="en-US" sz="3600" b="0" i="0" u="none" strike="noStrike" cap="small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Traffic Management</a:t>
            </a:r>
          </a:p>
        </p:txBody>
      </p:sp>
      <p:sp>
        <p:nvSpPr>
          <p:cNvPr id="1016" name="Shape 1016"/>
          <p:cNvSpPr txBox="1">
            <a:spLocks noGrp="1"/>
          </p:cNvSpPr>
          <p:nvPr>
            <p:ph type="body" idx="7"/>
          </p:nvPr>
        </p:nvSpPr>
        <p:spPr>
          <a:xfrm>
            <a:off x="530256" y="3091277"/>
            <a:ext cx="1670018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Detects and warns drivers and alerts authorities, preventing accidents 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Works even when entrance and exit </a:t>
            </a: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ramps are located immediately next to each other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Helps prevent dangerous  situations from escalating </a:t>
            </a:r>
          </a:p>
        </p:txBody>
      </p:sp>
      <p:sp>
        <p:nvSpPr>
          <p:cNvPr id="1017" name="Shape 1017"/>
          <p:cNvSpPr txBox="1">
            <a:spLocks noGrp="1"/>
          </p:cNvSpPr>
          <p:nvPr>
            <p:ph type="body" idx="9"/>
          </p:nvPr>
        </p:nvSpPr>
        <p:spPr>
          <a:xfrm>
            <a:off x="2547983" y="3091277"/>
            <a:ext cx="1664385" cy="872547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Infrastructure-free time to destination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Display time to destination messages with no sensors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Live travel times for your custom route, updated constantly on a connected, changeable message sign 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95454"/>
              <a:buFont typeface="Arial"/>
              <a:buNone/>
            </a:pPr>
            <a:endParaRPr sz="1050" b="0" i="0" u="none" strike="noStrike" cap="none" dirty="0">
              <a:solidFill>
                <a:srgbClr val="222A3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8" name="Shape 1018"/>
          <p:cNvSpPr txBox="1">
            <a:spLocks noGrp="1"/>
          </p:cNvSpPr>
          <p:nvPr>
            <p:ph type="body" idx="14"/>
          </p:nvPr>
        </p:nvSpPr>
        <p:spPr>
          <a:xfrm>
            <a:off x="4439758" y="3091277"/>
            <a:ext cx="2391634" cy="94179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Display dynamic messages </a:t>
            </a:r>
            <a:b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based on live inputs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Incorporate sensor or network data into messages on variable message signs 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Information can include digital inputs, analog inputs or serial strings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Signs can display such items as road surface or air temperatures, timer values, wait times, weather or emergency notifications, vehicle weights, available parking spaces</a:t>
            </a:r>
          </a:p>
        </p:txBody>
      </p:sp>
      <p:sp>
        <p:nvSpPr>
          <p:cNvPr id="1019" name="Shape 1019"/>
          <p:cNvSpPr txBox="1">
            <a:spLocks noGrp="1"/>
          </p:cNvSpPr>
          <p:nvPr>
            <p:ph type="body" idx="16"/>
          </p:nvPr>
        </p:nvSpPr>
        <p:spPr>
          <a:xfrm>
            <a:off x="6831392" y="3091278"/>
            <a:ext cx="2216738" cy="1959766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Help drivers select </a:t>
            </a:r>
            <a:b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the best route </a:t>
            </a:r>
            <a:b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before they hit the road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Ideal for hotel lobbies, parking garages or public elevators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Up to </a:t>
            </a:r>
            <a:r>
              <a:rPr lang="en-US" sz="1050" dirty="0">
                <a:solidFill>
                  <a:srgbClr val="222A35"/>
                </a:solidFill>
              </a:rPr>
              <a:t>five</a:t>
            </a: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 route options displayed with the travel time for each</a:t>
            </a:r>
          </a:p>
          <a:p>
            <a:pPr marL="214313" marR="0" lvl="0" indent="-21431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A35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 dirty="0">
                <a:solidFill>
                  <a:srgbClr val="222A35"/>
                </a:solidFill>
                <a:latin typeface="Lato"/>
                <a:ea typeface="Lato"/>
                <a:cs typeface="Lato"/>
                <a:sym typeface="Lato"/>
              </a:rPr>
              <a:t>Exclusive arrangement with TomTom.</a:t>
            </a:r>
          </a:p>
        </p:txBody>
      </p:sp>
      <p:sp>
        <p:nvSpPr>
          <p:cNvPr id="1020" name="Shape 1020"/>
          <p:cNvSpPr txBox="1">
            <a:spLocks noGrp="1"/>
          </p:cNvSpPr>
          <p:nvPr>
            <p:ph type="body" idx="17"/>
          </p:nvPr>
        </p:nvSpPr>
        <p:spPr>
          <a:xfrm>
            <a:off x="452187" y="2649718"/>
            <a:ext cx="1837898" cy="320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Wrong Way</a:t>
            </a:r>
          </a:p>
        </p:txBody>
      </p:sp>
      <p:sp>
        <p:nvSpPr>
          <p:cNvPr id="1021" name="Shape 1021"/>
          <p:cNvSpPr txBox="1">
            <a:spLocks noGrp="1"/>
          </p:cNvSpPr>
          <p:nvPr>
            <p:ph type="body" idx="18"/>
          </p:nvPr>
        </p:nvSpPr>
        <p:spPr>
          <a:xfrm>
            <a:off x="2599400" y="2649718"/>
            <a:ext cx="1693835" cy="4415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Time To Destination</a:t>
            </a:r>
          </a:p>
        </p:txBody>
      </p:sp>
      <p:sp>
        <p:nvSpPr>
          <p:cNvPr id="1022" name="Shape 1022"/>
          <p:cNvSpPr txBox="1">
            <a:spLocks noGrp="1"/>
          </p:cNvSpPr>
          <p:nvPr>
            <p:ph type="body" idx="19"/>
          </p:nvPr>
        </p:nvSpPr>
        <p:spPr>
          <a:xfrm>
            <a:off x="4651299" y="2649718"/>
            <a:ext cx="1775789" cy="441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 dirty="0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Conditional Sensor Messaging</a:t>
            </a:r>
          </a:p>
        </p:txBody>
      </p:sp>
      <p:sp>
        <p:nvSpPr>
          <p:cNvPr id="1023" name="Shape 1023"/>
          <p:cNvSpPr txBox="1">
            <a:spLocks noGrp="1"/>
          </p:cNvSpPr>
          <p:nvPr>
            <p:ph type="body" idx="20"/>
          </p:nvPr>
        </p:nvSpPr>
        <p:spPr>
          <a:xfrm>
            <a:off x="7060800" y="2649718"/>
            <a:ext cx="1693835" cy="4415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00" b="1" i="0" u="none" strike="noStrike" cap="small">
                <a:solidFill>
                  <a:schemeClr val="accent1"/>
                </a:solidFill>
                <a:latin typeface="Montserrat Light" panose="020B0604020202020204" charset="0"/>
                <a:sym typeface="Arial"/>
              </a:rPr>
              <a:t>Virtual Drive Times</a:t>
            </a:r>
          </a:p>
        </p:txBody>
      </p:sp>
      <p:pic>
        <p:nvPicPr>
          <p:cNvPr id="1025" name="Shape 10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3464" b="13463"/>
          <a:stretch/>
        </p:blipFill>
        <p:spPr>
          <a:xfrm>
            <a:off x="875379" y="1638121"/>
            <a:ext cx="1120164" cy="81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Shape 10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7966" y="1436041"/>
            <a:ext cx="790719" cy="1057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7" name="Shape 1027"/>
          <p:cNvCxnSpPr/>
          <p:nvPr/>
        </p:nvCxnSpPr>
        <p:spPr>
          <a:xfrm>
            <a:off x="2370796" y="2422013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028" name="Shape 1028"/>
          <p:cNvCxnSpPr/>
          <p:nvPr/>
        </p:nvCxnSpPr>
        <p:spPr>
          <a:xfrm>
            <a:off x="4417241" y="2456869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029" name="Shape 1029"/>
          <p:cNvCxnSpPr/>
          <p:nvPr/>
        </p:nvCxnSpPr>
        <p:spPr>
          <a:xfrm>
            <a:off x="6826742" y="2467575"/>
            <a:ext cx="6665" cy="2487128"/>
          </a:xfrm>
          <a:prstGeom prst="straightConnector1">
            <a:avLst/>
          </a:prstGeom>
          <a:noFill/>
          <a:ln w="9525" cap="flat" cmpd="sng">
            <a:solidFill>
              <a:srgbClr val="003F62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1030" name="Shape 1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47817" y="1371487"/>
            <a:ext cx="866306" cy="122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Shape 10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41757" y="1686746"/>
            <a:ext cx="1082989" cy="65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7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What We Do</a:t>
            </a:r>
          </a:p>
        </p:txBody>
      </p:sp>
      <p:sp>
        <p:nvSpPr>
          <p:cNvPr id="1037" name="Shape 1037"/>
          <p:cNvSpPr txBox="1">
            <a:spLocks noGrp="1"/>
          </p:cNvSpPr>
          <p:nvPr>
            <p:ph type="body" idx="1"/>
          </p:nvPr>
        </p:nvSpPr>
        <p:spPr>
          <a:xfrm>
            <a:off x="378804" y="1567163"/>
            <a:ext cx="2398072" cy="13402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Putting all the Pieces Together for </a:t>
            </a:r>
            <a:r>
              <a:rPr lang="en-US" sz="2000" b="1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 Traffic Management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x="6803464" y="1441330"/>
            <a:ext cx="1333602" cy="260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Parking</a:t>
            </a:r>
          </a:p>
        </p:txBody>
      </p:sp>
      <p:sp>
        <p:nvSpPr>
          <p:cNvPr id="1039" name="Shape 1039"/>
          <p:cNvSpPr txBox="1"/>
          <p:nvPr/>
        </p:nvSpPr>
        <p:spPr>
          <a:xfrm>
            <a:off x="3839412" y="1355590"/>
            <a:ext cx="1242649" cy="432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00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Vehicle Count </a:t>
            </a:r>
            <a:br>
              <a:rPr lang="en-US" sz="100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US" sz="100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Classify</a:t>
            </a:r>
          </a:p>
        </p:txBody>
      </p:sp>
      <p:sp>
        <p:nvSpPr>
          <p:cNvPr id="1040" name="Shape 1040"/>
          <p:cNvSpPr txBox="1"/>
          <p:nvPr/>
        </p:nvSpPr>
        <p:spPr>
          <a:xfrm>
            <a:off x="1028932" y="3086455"/>
            <a:ext cx="1908154" cy="4389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Variable/Conditional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Roadside Messaging </a:t>
            </a:r>
          </a:p>
        </p:txBody>
      </p:sp>
      <p:sp>
        <p:nvSpPr>
          <p:cNvPr id="1041" name="Shape 1041"/>
          <p:cNvSpPr txBox="1"/>
          <p:nvPr/>
        </p:nvSpPr>
        <p:spPr>
          <a:xfrm>
            <a:off x="3839412" y="3086291"/>
            <a:ext cx="1628940" cy="4392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00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Traffic </a:t>
            </a:r>
            <a:br>
              <a:rPr lang="en-US" sz="100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00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Calming </a:t>
            </a:r>
          </a:p>
        </p:txBody>
      </p:sp>
      <p:sp>
        <p:nvSpPr>
          <p:cNvPr id="1042" name="Shape 1042"/>
          <p:cNvSpPr txBox="1"/>
          <p:nvPr/>
        </p:nvSpPr>
        <p:spPr>
          <a:xfrm>
            <a:off x="6803464" y="3086291"/>
            <a:ext cx="1178606" cy="4392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Congestion Management</a:t>
            </a:r>
          </a:p>
        </p:txBody>
      </p:sp>
      <p:sp>
        <p:nvSpPr>
          <p:cNvPr id="1043" name="Shape 1043"/>
          <p:cNvSpPr txBox="1"/>
          <p:nvPr/>
        </p:nvSpPr>
        <p:spPr>
          <a:xfrm>
            <a:off x="3326505" y="1891690"/>
            <a:ext cx="2706363" cy="10212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Hassle-free traffic studies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Detect lane, speed and class of individual vehicles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Non-invasive sensing technology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Remote access to data from any </a:t>
            </a:r>
            <a:b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connected device </a:t>
            </a:r>
          </a:p>
        </p:txBody>
      </p:sp>
      <p:sp>
        <p:nvSpPr>
          <p:cNvPr id="1044" name="Shape 1044"/>
          <p:cNvSpPr txBox="1"/>
          <p:nvPr/>
        </p:nvSpPr>
        <p:spPr>
          <a:xfrm>
            <a:off x="383547" y="3623089"/>
            <a:ext cx="2686712" cy="1269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Integrate sensors to provide real time notifications to drivers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Pre-programmed messages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Variable messaging based on driver speed or other inputs  </a:t>
            </a:r>
          </a:p>
        </p:txBody>
      </p:sp>
      <p:sp>
        <p:nvSpPr>
          <p:cNvPr id="1045" name="Shape 1045"/>
          <p:cNvSpPr txBox="1"/>
          <p:nvPr/>
        </p:nvSpPr>
        <p:spPr>
          <a:xfrm>
            <a:off x="3326505" y="3623089"/>
            <a:ext cx="2611213" cy="12708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Radar speed enforcement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Real time data and reports for speed limit optimization, enforcement priorities and program success </a:t>
            </a:r>
          </a:p>
        </p:txBody>
      </p:sp>
      <p:sp>
        <p:nvSpPr>
          <p:cNvPr id="1046" name="Shape 1046"/>
          <p:cNvSpPr txBox="1"/>
          <p:nvPr/>
        </p:nvSpPr>
        <p:spPr>
          <a:xfrm>
            <a:off x="6194303" y="3623089"/>
            <a:ext cx="2647773" cy="1314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Integrate traffic sensors, notification systems and parking management to solve traffic challenges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Wrong Way notification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Time-to-destination and </a:t>
            </a:r>
            <a:b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virtual drive times 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buClr>
                <a:srgbClr val="222A35"/>
              </a:buClr>
              <a:buFont typeface="Arial"/>
              <a:buNone/>
            </a:pPr>
            <a:endParaRPr sz="900" b="0" i="0" u="none" strike="noStrike" cap="none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7" name="Shape 1047"/>
          <p:cNvSpPr txBox="1"/>
          <p:nvPr/>
        </p:nvSpPr>
        <p:spPr>
          <a:xfrm>
            <a:off x="6194303" y="1891691"/>
            <a:ext cx="2647773" cy="10758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Real-time availability management and wayfinding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On-demand reporting and analytics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rgbClr val="222A35"/>
              </a:buClr>
              <a:buSzPct val="100000"/>
              <a:buFont typeface="Arial"/>
              <a:buChar char="•"/>
            </a:pPr>
            <a:r>
              <a:rPr lang="en-US" sz="9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Integration with external systems and databases for comprehensive parker management </a:t>
            </a:r>
          </a:p>
        </p:txBody>
      </p:sp>
      <p:grpSp>
        <p:nvGrpSpPr>
          <p:cNvPr id="1048" name="Shape 1048"/>
          <p:cNvGrpSpPr/>
          <p:nvPr/>
        </p:nvGrpSpPr>
        <p:grpSpPr>
          <a:xfrm>
            <a:off x="6243546" y="3113228"/>
            <a:ext cx="513848" cy="385386"/>
            <a:chOff x="3333" y="1286"/>
            <a:chExt cx="1199" cy="900"/>
          </a:xfrm>
        </p:grpSpPr>
        <p:sp>
          <p:nvSpPr>
            <p:cNvPr id="1049" name="Shape 1049"/>
            <p:cNvSpPr/>
            <p:nvPr/>
          </p:nvSpPr>
          <p:spPr>
            <a:xfrm>
              <a:off x="3333" y="1286"/>
              <a:ext cx="1199" cy="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4" y="0"/>
                  </a:moveTo>
                  <a:cubicBezTo>
                    <a:pt x="63929" y="281"/>
                    <a:pt x="65415" y="563"/>
                    <a:pt x="66690" y="845"/>
                  </a:cubicBezTo>
                  <a:cubicBezTo>
                    <a:pt x="78159" y="2535"/>
                    <a:pt x="88353" y="8169"/>
                    <a:pt x="97061" y="18028"/>
                  </a:cubicBezTo>
                  <a:cubicBezTo>
                    <a:pt x="105982" y="28169"/>
                    <a:pt x="111716" y="40563"/>
                    <a:pt x="114477" y="55774"/>
                  </a:cubicBezTo>
                  <a:cubicBezTo>
                    <a:pt x="114690" y="57183"/>
                    <a:pt x="114902" y="58873"/>
                    <a:pt x="115115" y="60281"/>
                  </a:cubicBezTo>
                  <a:cubicBezTo>
                    <a:pt x="115327" y="61690"/>
                    <a:pt x="115539" y="62816"/>
                    <a:pt x="116176" y="63661"/>
                  </a:cubicBezTo>
                  <a:cubicBezTo>
                    <a:pt x="118725" y="67323"/>
                    <a:pt x="120000" y="71830"/>
                    <a:pt x="120000" y="76619"/>
                  </a:cubicBezTo>
                  <a:cubicBezTo>
                    <a:pt x="120000" y="84507"/>
                    <a:pt x="120000" y="92112"/>
                    <a:pt x="120000" y="100000"/>
                  </a:cubicBezTo>
                  <a:cubicBezTo>
                    <a:pt x="120000" y="110985"/>
                    <a:pt x="113203" y="119999"/>
                    <a:pt x="104920" y="119999"/>
                  </a:cubicBezTo>
                  <a:cubicBezTo>
                    <a:pt x="86867" y="119999"/>
                    <a:pt x="68601" y="119999"/>
                    <a:pt x="50548" y="119999"/>
                  </a:cubicBezTo>
                  <a:cubicBezTo>
                    <a:pt x="38867" y="119999"/>
                    <a:pt x="27185" y="119999"/>
                    <a:pt x="15292" y="119999"/>
                  </a:cubicBezTo>
                  <a:cubicBezTo>
                    <a:pt x="8070" y="119999"/>
                    <a:pt x="1911" y="113239"/>
                    <a:pt x="424" y="103661"/>
                  </a:cubicBezTo>
                  <a:cubicBezTo>
                    <a:pt x="212" y="102253"/>
                    <a:pt x="212" y="100845"/>
                    <a:pt x="212" y="99436"/>
                  </a:cubicBezTo>
                  <a:cubicBezTo>
                    <a:pt x="0" y="92112"/>
                    <a:pt x="212" y="85070"/>
                    <a:pt x="0" y="77746"/>
                  </a:cubicBezTo>
                  <a:cubicBezTo>
                    <a:pt x="0" y="72112"/>
                    <a:pt x="1486" y="67323"/>
                    <a:pt x="4247" y="63098"/>
                  </a:cubicBezTo>
                  <a:cubicBezTo>
                    <a:pt x="4672" y="62535"/>
                    <a:pt x="4884" y="61408"/>
                    <a:pt x="4884" y="60563"/>
                  </a:cubicBezTo>
                  <a:cubicBezTo>
                    <a:pt x="8920" y="32394"/>
                    <a:pt x="21451" y="14084"/>
                    <a:pt x="41415" y="4225"/>
                  </a:cubicBezTo>
                  <a:cubicBezTo>
                    <a:pt x="46088" y="1971"/>
                    <a:pt x="51185" y="845"/>
                    <a:pt x="56283" y="281"/>
                  </a:cubicBezTo>
                  <a:cubicBezTo>
                    <a:pt x="56707" y="281"/>
                    <a:pt x="57132" y="281"/>
                    <a:pt x="57557" y="0"/>
                  </a:cubicBezTo>
                  <a:cubicBezTo>
                    <a:pt x="59256" y="0"/>
                    <a:pt x="60955" y="0"/>
                    <a:pt x="62654" y="0"/>
                  </a:cubicBezTo>
                  <a:close/>
                  <a:moveTo>
                    <a:pt x="60106" y="61690"/>
                  </a:moveTo>
                  <a:cubicBezTo>
                    <a:pt x="60106" y="61690"/>
                    <a:pt x="60106" y="61690"/>
                    <a:pt x="60106" y="61690"/>
                  </a:cubicBezTo>
                  <a:cubicBezTo>
                    <a:pt x="55858" y="61690"/>
                    <a:pt x="51398" y="61690"/>
                    <a:pt x="46938" y="61690"/>
                  </a:cubicBezTo>
                  <a:cubicBezTo>
                    <a:pt x="36530" y="61690"/>
                    <a:pt x="26123" y="61690"/>
                    <a:pt x="15716" y="61690"/>
                  </a:cubicBezTo>
                  <a:cubicBezTo>
                    <a:pt x="8920" y="61690"/>
                    <a:pt x="4035" y="68169"/>
                    <a:pt x="4035" y="77183"/>
                  </a:cubicBezTo>
                  <a:cubicBezTo>
                    <a:pt x="4035" y="85070"/>
                    <a:pt x="4035" y="92957"/>
                    <a:pt x="4035" y="100563"/>
                  </a:cubicBezTo>
                  <a:cubicBezTo>
                    <a:pt x="4035" y="102253"/>
                    <a:pt x="4247" y="103661"/>
                    <a:pt x="4672" y="105070"/>
                  </a:cubicBezTo>
                  <a:cubicBezTo>
                    <a:pt x="6371" y="111267"/>
                    <a:pt x="10619" y="114929"/>
                    <a:pt x="15929" y="114929"/>
                  </a:cubicBezTo>
                  <a:cubicBezTo>
                    <a:pt x="32495" y="114929"/>
                    <a:pt x="49274" y="114929"/>
                    <a:pt x="66053" y="114929"/>
                  </a:cubicBezTo>
                  <a:cubicBezTo>
                    <a:pt x="78796" y="114929"/>
                    <a:pt x="91752" y="114929"/>
                    <a:pt x="104495" y="114929"/>
                  </a:cubicBezTo>
                  <a:cubicBezTo>
                    <a:pt x="111292" y="114929"/>
                    <a:pt x="116176" y="108450"/>
                    <a:pt x="116176" y="99718"/>
                  </a:cubicBezTo>
                  <a:cubicBezTo>
                    <a:pt x="116176" y="92394"/>
                    <a:pt x="116176" y="84788"/>
                    <a:pt x="116176" y="77464"/>
                  </a:cubicBezTo>
                  <a:cubicBezTo>
                    <a:pt x="116176" y="68450"/>
                    <a:pt x="111292" y="61690"/>
                    <a:pt x="104495" y="61690"/>
                  </a:cubicBezTo>
                  <a:cubicBezTo>
                    <a:pt x="89628" y="61690"/>
                    <a:pt x="74973" y="61690"/>
                    <a:pt x="60106" y="61690"/>
                  </a:cubicBezTo>
                  <a:close/>
                  <a:moveTo>
                    <a:pt x="110867" y="58309"/>
                  </a:moveTo>
                  <a:cubicBezTo>
                    <a:pt x="107044" y="30704"/>
                    <a:pt x="86230" y="2816"/>
                    <a:pt x="56070" y="5352"/>
                  </a:cubicBezTo>
                  <a:cubicBezTo>
                    <a:pt x="28460" y="7887"/>
                    <a:pt x="11893" y="35774"/>
                    <a:pt x="9345" y="58309"/>
                  </a:cubicBezTo>
                  <a:cubicBezTo>
                    <a:pt x="11893" y="56901"/>
                    <a:pt x="14442" y="56619"/>
                    <a:pt x="16991" y="56619"/>
                  </a:cubicBezTo>
                  <a:cubicBezTo>
                    <a:pt x="32920" y="56619"/>
                    <a:pt x="48849" y="56619"/>
                    <a:pt x="64778" y="56619"/>
                  </a:cubicBezTo>
                  <a:cubicBezTo>
                    <a:pt x="65840" y="56619"/>
                    <a:pt x="66265" y="56338"/>
                    <a:pt x="66477" y="54929"/>
                  </a:cubicBezTo>
                  <a:cubicBezTo>
                    <a:pt x="68601" y="47042"/>
                    <a:pt x="74123" y="41971"/>
                    <a:pt x="80070" y="41690"/>
                  </a:cubicBezTo>
                  <a:cubicBezTo>
                    <a:pt x="86230" y="41408"/>
                    <a:pt x="91752" y="46478"/>
                    <a:pt x="94088" y="54084"/>
                  </a:cubicBezTo>
                  <a:cubicBezTo>
                    <a:pt x="94938" y="56619"/>
                    <a:pt x="94938" y="56619"/>
                    <a:pt x="97061" y="56619"/>
                  </a:cubicBezTo>
                  <a:cubicBezTo>
                    <a:pt x="101522" y="56901"/>
                    <a:pt x="106194" y="55774"/>
                    <a:pt x="110867" y="58309"/>
                  </a:cubicBezTo>
                  <a:close/>
                  <a:moveTo>
                    <a:pt x="90477" y="56619"/>
                  </a:moveTo>
                  <a:cubicBezTo>
                    <a:pt x="90053" y="51549"/>
                    <a:pt x="85168" y="46760"/>
                    <a:pt x="80283" y="46760"/>
                  </a:cubicBezTo>
                  <a:cubicBezTo>
                    <a:pt x="75610" y="46760"/>
                    <a:pt x="70725" y="51549"/>
                    <a:pt x="70300" y="56619"/>
                  </a:cubicBezTo>
                  <a:cubicBezTo>
                    <a:pt x="77097" y="56619"/>
                    <a:pt x="83893" y="56619"/>
                    <a:pt x="90477" y="56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122" y="2115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3529" y="0"/>
                    <a:pt x="11764" y="0"/>
                  </a:cubicBezTo>
                  <a:cubicBezTo>
                    <a:pt x="17647" y="0"/>
                    <a:pt x="20000" y="0"/>
                    <a:pt x="21176" y="0"/>
                  </a:cubicBezTo>
                  <a:cubicBezTo>
                    <a:pt x="22352" y="0"/>
                    <a:pt x="40000" y="0"/>
                    <a:pt x="62352" y="0"/>
                  </a:cubicBezTo>
                  <a:cubicBezTo>
                    <a:pt x="81176" y="0"/>
                    <a:pt x="97647" y="0"/>
                    <a:pt x="98823" y="0"/>
                  </a:cubicBezTo>
                  <a:cubicBezTo>
                    <a:pt x="100000" y="0"/>
                    <a:pt x="103529" y="0"/>
                    <a:pt x="110588" y="0"/>
                  </a:cubicBezTo>
                  <a:cubicBezTo>
                    <a:pt x="116470" y="0"/>
                    <a:pt x="120000" y="0"/>
                    <a:pt x="120000" y="0"/>
                  </a:cubicBezTo>
                  <a:cubicBezTo>
                    <a:pt x="118823" y="0"/>
                    <a:pt x="96470" y="0"/>
                    <a:pt x="64705" y="0"/>
                  </a:cubicBezTo>
                  <a:cubicBezTo>
                    <a:pt x="37647" y="0"/>
                    <a:pt x="9411" y="0"/>
                    <a:pt x="2352" y="0"/>
                  </a:cubicBezTo>
                  <a:cubicBezTo>
                    <a:pt x="1176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1" name="Shape 1051"/>
            <p:cNvSpPr/>
            <p:nvPr/>
          </p:nvSpPr>
          <p:spPr>
            <a:xfrm>
              <a:off x="3445" y="2113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823" y="0"/>
                  </a:moveTo>
                  <a:cubicBezTo>
                    <a:pt x="118823" y="0"/>
                    <a:pt x="95294" y="0"/>
                    <a:pt x="63529" y="0"/>
                  </a:cubicBezTo>
                  <a:cubicBezTo>
                    <a:pt x="36470" y="0"/>
                    <a:pt x="8235" y="0"/>
                    <a:pt x="11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29" y="0"/>
                    <a:pt x="9411" y="0"/>
                  </a:cubicBezTo>
                  <a:cubicBezTo>
                    <a:pt x="16470" y="0"/>
                    <a:pt x="20000" y="0"/>
                    <a:pt x="21176" y="0"/>
                  </a:cubicBezTo>
                  <a:cubicBezTo>
                    <a:pt x="22352" y="0"/>
                    <a:pt x="32941" y="0"/>
                    <a:pt x="48235" y="0"/>
                  </a:cubicBezTo>
                  <a:cubicBezTo>
                    <a:pt x="72941" y="0"/>
                    <a:pt x="96470" y="0"/>
                    <a:pt x="98823" y="0"/>
                  </a:cubicBezTo>
                  <a:cubicBezTo>
                    <a:pt x="98823" y="0"/>
                    <a:pt x="104705" y="0"/>
                    <a:pt x="111764" y="0"/>
                  </a:cubicBezTo>
                  <a:cubicBezTo>
                    <a:pt x="118823" y="0"/>
                    <a:pt x="120000" y="0"/>
                    <a:pt x="118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3445" y="1796"/>
              <a:ext cx="299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2941" y="0"/>
                    <a:pt x="118823" y="25882"/>
                    <a:pt x="120000" y="58823"/>
                  </a:cubicBezTo>
                  <a:cubicBezTo>
                    <a:pt x="120000" y="92941"/>
                    <a:pt x="92941" y="120000"/>
                    <a:pt x="60000" y="120000"/>
                  </a:cubicBezTo>
                  <a:cubicBezTo>
                    <a:pt x="27058" y="120000"/>
                    <a:pt x="0" y="92941"/>
                    <a:pt x="0" y="60000"/>
                  </a:cubicBezTo>
                  <a:cubicBezTo>
                    <a:pt x="0" y="25882"/>
                    <a:pt x="25882" y="0"/>
                    <a:pt x="60000" y="0"/>
                  </a:cubicBezTo>
                  <a:close/>
                  <a:moveTo>
                    <a:pt x="60000" y="98823"/>
                  </a:moveTo>
                  <a:cubicBezTo>
                    <a:pt x="81176" y="98823"/>
                    <a:pt x="98823" y="81176"/>
                    <a:pt x="98823" y="60000"/>
                  </a:cubicBezTo>
                  <a:cubicBezTo>
                    <a:pt x="98823" y="38823"/>
                    <a:pt x="81176" y="20000"/>
                    <a:pt x="60000" y="20000"/>
                  </a:cubicBezTo>
                  <a:cubicBezTo>
                    <a:pt x="38823" y="20000"/>
                    <a:pt x="21176" y="38823"/>
                    <a:pt x="21176" y="60000"/>
                  </a:cubicBezTo>
                  <a:cubicBezTo>
                    <a:pt x="21176" y="81176"/>
                    <a:pt x="38823" y="98823"/>
                    <a:pt x="60000" y="988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22" y="1796"/>
              <a:ext cx="299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5882"/>
                    <a:pt x="25882" y="0"/>
                    <a:pt x="60000" y="0"/>
                  </a:cubicBezTo>
                  <a:cubicBezTo>
                    <a:pt x="92941" y="0"/>
                    <a:pt x="120000" y="25882"/>
                    <a:pt x="120000" y="60000"/>
                  </a:cubicBezTo>
                  <a:cubicBezTo>
                    <a:pt x="120000" y="92941"/>
                    <a:pt x="92941" y="118823"/>
                    <a:pt x="60000" y="120000"/>
                  </a:cubicBezTo>
                  <a:cubicBezTo>
                    <a:pt x="27058" y="120000"/>
                    <a:pt x="0" y="92941"/>
                    <a:pt x="0" y="60000"/>
                  </a:cubicBezTo>
                  <a:close/>
                  <a:moveTo>
                    <a:pt x="60000" y="98823"/>
                  </a:moveTo>
                  <a:cubicBezTo>
                    <a:pt x="81176" y="98823"/>
                    <a:pt x="98823" y="80000"/>
                    <a:pt x="98823" y="58823"/>
                  </a:cubicBezTo>
                  <a:cubicBezTo>
                    <a:pt x="98823" y="37647"/>
                    <a:pt x="81176" y="20000"/>
                    <a:pt x="60000" y="20000"/>
                  </a:cubicBezTo>
                  <a:cubicBezTo>
                    <a:pt x="38823" y="20000"/>
                    <a:pt x="21176" y="37647"/>
                    <a:pt x="21176" y="60000"/>
                  </a:cubicBezTo>
                  <a:cubicBezTo>
                    <a:pt x="21176" y="81176"/>
                    <a:pt x="38823" y="98823"/>
                    <a:pt x="60000" y="988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4" name="Shape 1054"/>
            <p:cNvSpPr/>
            <p:nvPr/>
          </p:nvSpPr>
          <p:spPr>
            <a:xfrm>
              <a:off x="3715" y="1836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355" y="0"/>
                  </a:moveTo>
                  <a:cubicBezTo>
                    <a:pt x="42603" y="0"/>
                    <a:pt x="24852" y="0"/>
                    <a:pt x="7100" y="0"/>
                  </a:cubicBezTo>
                  <a:cubicBezTo>
                    <a:pt x="3550" y="0"/>
                    <a:pt x="1420" y="0"/>
                    <a:pt x="710" y="0"/>
                  </a:cubicBezTo>
                  <a:cubicBezTo>
                    <a:pt x="0" y="0"/>
                    <a:pt x="1420" y="0"/>
                    <a:pt x="4260" y="0"/>
                  </a:cubicBezTo>
                  <a:cubicBezTo>
                    <a:pt x="5680" y="0"/>
                    <a:pt x="7100" y="0"/>
                    <a:pt x="8520" y="0"/>
                  </a:cubicBezTo>
                  <a:cubicBezTo>
                    <a:pt x="21301" y="0"/>
                    <a:pt x="34082" y="0"/>
                    <a:pt x="46153" y="0"/>
                  </a:cubicBezTo>
                  <a:cubicBezTo>
                    <a:pt x="68165" y="0"/>
                    <a:pt x="89467" y="0"/>
                    <a:pt x="110769" y="0"/>
                  </a:cubicBezTo>
                  <a:cubicBezTo>
                    <a:pt x="117159" y="0"/>
                    <a:pt x="120000" y="0"/>
                    <a:pt x="120000" y="0"/>
                  </a:cubicBezTo>
                  <a:cubicBezTo>
                    <a:pt x="120000" y="0"/>
                    <a:pt x="117159" y="0"/>
                    <a:pt x="110769" y="0"/>
                  </a:cubicBezTo>
                  <a:cubicBezTo>
                    <a:pt x="93727" y="0"/>
                    <a:pt x="76686" y="0"/>
                    <a:pt x="60355" y="0"/>
                  </a:cubicBezTo>
                  <a:cubicBezTo>
                    <a:pt x="60355" y="0"/>
                    <a:pt x="60355" y="0"/>
                    <a:pt x="603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55" name="Shape 1055"/>
          <p:cNvGrpSpPr/>
          <p:nvPr/>
        </p:nvGrpSpPr>
        <p:grpSpPr>
          <a:xfrm>
            <a:off x="3357544" y="3101710"/>
            <a:ext cx="488610" cy="408423"/>
            <a:chOff x="7951764" y="2135572"/>
            <a:chExt cx="674898" cy="564140"/>
          </a:xfrm>
        </p:grpSpPr>
        <p:sp>
          <p:nvSpPr>
            <p:cNvPr id="1056" name="Shape 1056"/>
            <p:cNvSpPr/>
            <p:nvPr/>
          </p:nvSpPr>
          <p:spPr>
            <a:xfrm>
              <a:off x="7951764" y="2242361"/>
              <a:ext cx="182898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31" y="0"/>
                  </a:moveTo>
                  <a:cubicBezTo>
                    <a:pt x="102631" y="0"/>
                    <a:pt x="99473" y="0"/>
                    <a:pt x="96315" y="0"/>
                  </a:cubicBezTo>
                  <a:cubicBezTo>
                    <a:pt x="67894" y="0"/>
                    <a:pt x="37894" y="0"/>
                    <a:pt x="9473" y="0"/>
                  </a:cubicBezTo>
                  <a:cubicBezTo>
                    <a:pt x="3157" y="0"/>
                    <a:pt x="0" y="0"/>
                    <a:pt x="0" y="0"/>
                  </a:cubicBezTo>
                  <a:cubicBezTo>
                    <a:pt x="1578" y="0"/>
                    <a:pt x="11052" y="0"/>
                    <a:pt x="22105" y="0"/>
                  </a:cubicBezTo>
                  <a:cubicBezTo>
                    <a:pt x="41052" y="0"/>
                    <a:pt x="60000" y="0"/>
                    <a:pt x="80526" y="0"/>
                  </a:cubicBezTo>
                  <a:cubicBezTo>
                    <a:pt x="90000" y="0"/>
                    <a:pt x="101052" y="0"/>
                    <a:pt x="112105" y="0"/>
                  </a:cubicBezTo>
                  <a:cubicBezTo>
                    <a:pt x="118421" y="0"/>
                    <a:pt x="120000" y="0"/>
                    <a:pt x="118421" y="0"/>
                  </a:cubicBezTo>
                  <a:cubicBezTo>
                    <a:pt x="116842" y="0"/>
                    <a:pt x="112105" y="0"/>
                    <a:pt x="1026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7" name="Shape 1057"/>
            <p:cNvSpPr/>
            <p:nvPr/>
          </p:nvSpPr>
          <p:spPr>
            <a:xfrm>
              <a:off x="8349875" y="2158760"/>
              <a:ext cx="0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110649"/>
                    <a:pt x="0" y="101298"/>
                  </a:cubicBezTo>
                  <a:cubicBezTo>
                    <a:pt x="0" y="96623"/>
                    <a:pt x="0" y="91948"/>
                    <a:pt x="0" y="87272"/>
                  </a:cubicBezTo>
                  <a:cubicBezTo>
                    <a:pt x="0" y="62337"/>
                    <a:pt x="0" y="35844"/>
                    <a:pt x="0" y="10909"/>
                  </a:cubicBezTo>
                  <a:cubicBezTo>
                    <a:pt x="0" y="0"/>
                    <a:pt x="0" y="0"/>
                    <a:pt x="0" y="9350"/>
                  </a:cubicBezTo>
                  <a:cubicBezTo>
                    <a:pt x="0" y="12467"/>
                    <a:pt x="0" y="20259"/>
                    <a:pt x="0" y="23376"/>
                  </a:cubicBezTo>
                  <a:cubicBezTo>
                    <a:pt x="0" y="52987"/>
                    <a:pt x="0" y="82597"/>
                    <a:pt x="0" y="112207"/>
                  </a:cubicBezTo>
                  <a:cubicBezTo>
                    <a:pt x="0" y="116883"/>
                    <a:pt x="0" y="118441"/>
                    <a:pt x="0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8071259" y="2165473"/>
              <a:ext cx="0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558"/>
                    <a:pt x="0" y="4675"/>
                    <a:pt x="0" y="7792"/>
                  </a:cubicBezTo>
                  <a:cubicBezTo>
                    <a:pt x="0" y="37402"/>
                    <a:pt x="0" y="68571"/>
                    <a:pt x="0" y="98181"/>
                  </a:cubicBezTo>
                  <a:cubicBezTo>
                    <a:pt x="0" y="105974"/>
                    <a:pt x="0" y="113766"/>
                    <a:pt x="0" y="116883"/>
                  </a:cubicBezTo>
                  <a:cubicBezTo>
                    <a:pt x="0" y="120000"/>
                    <a:pt x="0" y="118441"/>
                    <a:pt x="0" y="110649"/>
                  </a:cubicBezTo>
                  <a:cubicBezTo>
                    <a:pt x="0" y="81038"/>
                    <a:pt x="0" y="51428"/>
                    <a:pt x="0" y="21818"/>
                  </a:cubicBezTo>
                  <a:cubicBezTo>
                    <a:pt x="0" y="12467"/>
                    <a:pt x="0" y="155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9" name="Shape 1059"/>
            <p:cNvSpPr/>
            <p:nvPr/>
          </p:nvSpPr>
          <p:spPr>
            <a:xfrm>
              <a:off x="8443764" y="2248464"/>
              <a:ext cx="182898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467" y="0"/>
                  </a:moveTo>
                  <a:cubicBezTo>
                    <a:pt x="7792" y="0"/>
                    <a:pt x="3116" y="0"/>
                    <a:pt x="1558" y="0"/>
                  </a:cubicBezTo>
                  <a:cubicBezTo>
                    <a:pt x="0" y="0"/>
                    <a:pt x="3116" y="0"/>
                    <a:pt x="4675" y="0"/>
                  </a:cubicBezTo>
                  <a:cubicBezTo>
                    <a:pt x="6233" y="0"/>
                    <a:pt x="9350" y="0"/>
                    <a:pt x="10909" y="0"/>
                  </a:cubicBezTo>
                  <a:cubicBezTo>
                    <a:pt x="38961" y="0"/>
                    <a:pt x="67012" y="0"/>
                    <a:pt x="95064" y="0"/>
                  </a:cubicBezTo>
                  <a:cubicBezTo>
                    <a:pt x="104415" y="0"/>
                    <a:pt x="112207" y="0"/>
                    <a:pt x="115324" y="0"/>
                  </a:cubicBezTo>
                  <a:cubicBezTo>
                    <a:pt x="120000" y="0"/>
                    <a:pt x="116883" y="0"/>
                    <a:pt x="109090" y="0"/>
                  </a:cubicBezTo>
                  <a:cubicBezTo>
                    <a:pt x="79480" y="0"/>
                    <a:pt x="51428" y="0"/>
                    <a:pt x="23376" y="0"/>
                  </a:cubicBezTo>
                  <a:cubicBezTo>
                    <a:pt x="20259" y="0"/>
                    <a:pt x="17142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0" name="Shape 1060"/>
            <p:cNvSpPr/>
            <p:nvPr/>
          </p:nvSpPr>
          <p:spPr>
            <a:xfrm>
              <a:off x="8232210" y="2135572"/>
              <a:ext cx="0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705"/>
                  </a:moveTo>
                  <a:cubicBezTo>
                    <a:pt x="0" y="76235"/>
                    <a:pt x="0" y="91764"/>
                    <a:pt x="0" y="107294"/>
                  </a:cubicBezTo>
                  <a:cubicBezTo>
                    <a:pt x="0" y="115764"/>
                    <a:pt x="0" y="120000"/>
                    <a:pt x="0" y="120000"/>
                  </a:cubicBezTo>
                  <a:cubicBezTo>
                    <a:pt x="0" y="120000"/>
                    <a:pt x="0" y="115764"/>
                    <a:pt x="0" y="107294"/>
                  </a:cubicBezTo>
                  <a:cubicBezTo>
                    <a:pt x="0" y="76235"/>
                    <a:pt x="0" y="45176"/>
                    <a:pt x="0" y="15529"/>
                  </a:cubicBezTo>
                  <a:cubicBezTo>
                    <a:pt x="0" y="8470"/>
                    <a:pt x="0" y="2823"/>
                    <a:pt x="0" y="1411"/>
                  </a:cubicBezTo>
                  <a:cubicBezTo>
                    <a:pt x="0" y="0"/>
                    <a:pt x="0" y="4235"/>
                    <a:pt x="0" y="14117"/>
                  </a:cubicBezTo>
                  <a:cubicBezTo>
                    <a:pt x="0" y="29647"/>
                    <a:pt x="0" y="45176"/>
                    <a:pt x="0" y="60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8103314" y="2308124"/>
              <a:ext cx="182289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7899"/>
                  </a:moveTo>
                  <a:cubicBezTo>
                    <a:pt x="3200" y="62521"/>
                    <a:pt x="35200" y="27226"/>
                    <a:pt x="96000" y="3025"/>
                  </a:cubicBezTo>
                  <a:cubicBezTo>
                    <a:pt x="104000" y="0"/>
                    <a:pt x="112000" y="1008"/>
                    <a:pt x="116800" y="6050"/>
                  </a:cubicBezTo>
                  <a:cubicBezTo>
                    <a:pt x="120000" y="10084"/>
                    <a:pt x="118400" y="15126"/>
                    <a:pt x="110400" y="18151"/>
                  </a:cubicBezTo>
                  <a:cubicBezTo>
                    <a:pt x="72000" y="33277"/>
                    <a:pt x="44800" y="54453"/>
                    <a:pt x="33600" y="81680"/>
                  </a:cubicBezTo>
                  <a:cubicBezTo>
                    <a:pt x="30400" y="90756"/>
                    <a:pt x="28800" y="100840"/>
                    <a:pt x="27200" y="109915"/>
                  </a:cubicBezTo>
                  <a:cubicBezTo>
                    <a:pt x="25600" y="115966"/>
                    <a:pt x="20800" y="120000"/>
                    <a:pt x="12800" y="120000"/>
                  </a:cubicBezTo>
                  <a:cubicBezTo>
                    <a:pt x="4800" y="120000"/>
                    <a:pt x="0" y="115966"/>
                    <a:pt x="0" y="109915"/>
                  </a:cubicBezTo>
                  <a:cubicBezTo>
                    <a:pt x="0" y="108907"/>
                    <a:pt x="0" y="107899"/>
                    <a:pt x="0" y="1078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2" name="Shape 1062"/>
            <p:cNvSpPr/>
            <p:nvPr/>
          </p:nvSpPr>
          <p:spPr>
            <a:xfrm>
              <a:off x="8201117" y="233206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3" name="Shape 1063"/>
            <p:cNvSpPr/>
            <p:nvPr/>
          </p:nvSpPr>
          <p:spPr>
            <a:xfrm>
              <a:off x="7970999" y="2151118"/>
              <a:ext cx="548697" cy="5485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27" y="120000"/>
                  </a:moveTo>
                  <a:cubicBezTo>
                    <a:pt x="304" y="119191"/>
                    <a:pt x="0" y="118112"/>
                    <a:pt x="0" y="116494"/>
                  </a:cubicBezTo>
                  <a:cubicBezTo>
                    <a:pt x="0" y="112449"/>
                    <a:pt x="0" y="108134"/>
                    <a:pt x="0" y="103820"/>
                  </a:cubicBezTo>
                  <a:cubicBezTo>
                    <a:pt x="0" y="102471"/>
                    <a:pt x="304" y="101662"/>
                    <a:pt x="1522" y="100584"/>
                  </a:cubicBezTo>
                  <a:cubicBezTo>
                    <a:pt x="4263" y="98426"/>
                    <a:pt x="7005" y="95730"/>
                    <a:pt x="9746" y="93573"/>
                  </a:cubicBezTo>
                  <a:cubicBezTo>
                    <a:pt x="10659" y="92764"/>
                    <a:pt x="10964" y="91955"/>
                    <a:pt x="10964" y="90606"/>
                  </a:cubicBezTo>
                  <a:cubicBezTo>
                    <a:pt x="10964" y="77662"/>
                    <a:pt x="10659" y="64719"/>
                    <a:pt x="10964" y="51775"/>
                  </a:cubicBezTo>
                  <a:cubicBezTo>
                    <a:pt x="11269" y="34786"/>
                    <a:pt x="20101" y="21842"/>
                    <a:pt x="37157" y="13752"/>
                  </a:cubicBezTo>
                  <a:cubicBezTo>
                    <a:pt x="66091" y="0"/>
                    <a:pt x="101725" y="15101"/>
                    <a:pt x="108121" y="43685"/>
                  </a:cubicBezTo>
                  <a:cubicBezTo>
                    <a:pt x="109035" y="48808"/>
                    <a:pt x="109035" y="54202"/>
                    <a:pt x="109035" y="59595"/>
                  </a:cubicBezTo>
                  <a:cubicBezTo>
                    <a:pt x="109035" y="69842"/>
                    <a:pt x="109035" y="80359"/>
                    <a:pt x="109035" y="90876"/>
                  </a:cubicBezTo>
                  <a:cubicBezTo>
                    <a:pt x="109035" y="91955"/>
                    <a:pt x="109340" y="92764"/>
                    <a:pt x="110253" y="93573"/>
                  </a:cubicBezTo>
                  <a:cubicBezTo>
                    <a:pt x="112994" y="95730"/>
                    <a:pt x="115736" y="98157"/>
                    <a:pt x="118172" y="100584"/>
                  </a:cubicBezTo>
                  <a:cubicBezTo>
                    <a:pt x="119390" y="101662"/>
                    <a:pt x="120000" y="102741"/>
                    <a:pt x="120000" y="104089"/>
                  </a:cubicBezTo>
                  <a:cubicBezTo>
                    <a:pt x="120000" y="108134"/>
                    <a:pt x="120000" y="112179"/>
                    <a:pt x="120000" y="116224"/>
                  </a:cubicBezTo>
                  <a:cubicBezTo>
                    <a:pt x="120000" y="117842"/>
                    <a:pt x="119695" y="119191"/>
                    <a:pt x="117868" y="120000"/>
                  </a:cubicBezTo>
                  <a:cubicBezTo>
                    <a:pt x="79187" y="120000"/>
                    <a:pt x="40507" y="120000"/>
                    <a:pt x="1827" y="120000"/>
                  </a:cubicBezTo>
                  <a:close/>
                  <a:moveTo>
                    <a:pt x="60000" y="91146"/>
                  </a:moveTo>
                  <a:cubicBezTo>
                    <a:pt x="74010" y="91146"/>
                    <a:pt x="87715" y="91146"/>
                    <a:pt x="101725" y="91146"/>
                  </a:cubicBezTo>
                  <a:cubicBezTo>
                    <a:pt x="103248" y="91146"/>
                    <a:pt x="103857" y="90876"/>
                    <a:pt x="103857" y="89258"/>
                  </a:cubicBezTo>
                  <a:cubicBezTo>
                    <a:pt x="103857" y="77393"/>
                    <a:pt x="103857" y="65528"/>
                    <a:pt x="103857" y="53393"/>
                  </a:cubicBezTo>
                  <a:cubicBezTo>
                    <a:pt x="103857" y="50696"/>
                    <a:pt x="103553" y="48000"/>
                    <a:pt x="103248" y="45303"/>
                  </a:cubicBezTo>
                  <a:cubicBezTo>
                    <a:pt x="97766" y="19146"/>
                    <a:pt x="65482" y="5393"/>
                    <a:pt x="39289" y="18067"/>
                  </a:cubicBezTo>
                  <a:cubicBezTo>
                    <a:pt x="24670" y="25078"/>
                    <a:pt x="16751" y="36134"/>
                    <a:pt x="16142" y="50696"/>
                  </a:cubicBezTo>
                  <a:cubicBezTo>
                    <a:pt x="15837" y="63640"/>
                    <a:pt x="16142" y="76584"/>
                    <a:pt x="16142" y="89258"/>
                  </a:cubicBezTo>
                  <a:cubicBezTo>
                    <a:pt x="16142" y="90876"/>
                    <a:pt x="16751" y="91146"/>
                    <a:pt x="17969" y="91146"/>
                  </a:cubicBezTo>
                  <a:cubicBezTo>
                    <a:pt x="31979" y="91146"/>
                    <a:pt x="45989" y="91146"/>
                    <a:pt x="60000" y="91146"/>
                  </a:cubicBezTo>
                  <a:close/>
                  <a:moveTo>
                    <a:pt x="5177" y="115146"/>
                  </a:moveTo>
                  <a:cubicBezTo>
                    <a:pt x="41725" y="115146"/>
                    <a:pt x="78274" y="115146"/>
                    <a:pt x="114822" y="115146"/>
                  </a:cubicBezTo>
                  <a:cubicBezTo>
                    <a:pt x="114822" y="112449"/>
                    <a:pt x="114822" y="110022"/>
                    <a:pt x="114822" y="107595"/>
                  </a:cubicBezTo>
                  <a:cubicBezTo>
                    <a:pt x="114822" y="105168"/>
                    <a:pt x="115126" y="105438"/>
                    <a:pt x="112385" y="105438"/>
                  </a:cubicBezTo>
                  <a:cubicBezTo>
                    <a:pt x="77360" y="105438"/>
                    <a:pt x="42335" y="105438"/>
                    <a:pt x="7309" y="105438"/>
                  </a:cubicBezTo>
                  <a:cubicBezTo>
                    <a:pt x="6700" y="105438"/>
                    <a:pt x="6091" y="105438"/>
                    <a:pt x="5177" y="105438"/>
                  </a:cubicBezTo>
                  <a:cubicBezTo>
                    <a:pt x="5177" y="108674"/>
                    <a:pt x="5177" y="111910"/>
                    <a:pt x="5177" y="115146"/>
                  </a:cubicBezTo>
                  <a:close/>
                  <a:moveTo>
                    <a:pt x="110862" y="100584"/>
                  </a:moveTo>
                  <a:cubicBezTo>
                    <a:pt x="109340" y="99235"/>
                    <a:pt x="108121" y="98157"/>
                    <a:pt x="106903" y="97078"/>
                  </a:cubicBezTo>
                  <a:cubicBezTo>
                    <a:pt x="105989" y="96000"/>
                    <a:pt x="104771" y="95460"/>
                    <a:pt x="103248" y="95460"/>
                  </a:cubicBezTo>
                  <a:cubicBezTo>
                    <a:pt x="95025" y="95730"/>
                    <a:pt x="87106" y="95460"/>
                    <a:pt x="79187" y="95460"/>
                  </a:cubicBezTo>
                  <a:cubicBezTo>
                    <a:pt x="58172" y="95730"/>
                    <a:pt x="37157" y="95730"/>
                    <a:pt x="16142" y="95730"/>
                  </a:cubicBezTo>
                  <a:cubicBezTo>
                    <a:pt x="15532" y="95730"/>
                    <a:pt x="14923" y="95460"/>
                    <a:pt x="14314" y="95730"/>
                  </a:cubicBezTo>
                  <a:cubicBezTo>
                    <a:pt x="12791" y="97348"/>
                    <a:pt x="10964" y="98966"/>
                    <a:pt x="9137" y="100584"/>
                  </a:cubicBezTo>
                  <a:cubicBezTo>
                    <a:pt x="43248" y="100584"/>
                    <a:pt x="76751" y="100584"/>
                    <a:pt x="110862" y="100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64" name="Shape 1064"/>
          <p:cNvGrpSpPr/>
          <p:nvPr/>
        </p:nvGrpSpPr>
        <p:grpSpPr>
          <a:xfrm>
            <a:off x="495299" y="3107398"/>
            <a:ext cx="451985" cy="397047"/>
            <a:chOff x="-2764872" y="1443037"/>
            <a:chExt cx="1700099" cy="1555799"/>
          </a:xfrm>
        </p:grpSpPr>
        <p:sp>
          <p:nvSpPr>
            <p:cNvPr id="1065" name="Shape 1065"/>
            <p:cNvSpPr/>
            <p:nvPr/>
          </p:nvSpPr>
          <p:spPr>
            <a:xfrm>
              <a:off x="-2764872" y="1443037"/>
              <a:ext cx="1700099" cy="1555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78947" y="0"/>
                    <a:pt x="97669" y="0"/>
                    <a:pt x="116616" y="0"/>
                  </a:cubicBezTo>
                  <a:cubicBezTo>
                    <a:pt x="119323" y="0"/>
                    <a:pt x="120000" y="737"/>
                    <a:pt x="120000" y="3688"/>
                  </a:cubicBezTo>
                  <a:cubicBezTo>
                    <a:pt x="120000" y="41311"/>
                    <a:pt x="120000" y="78934"/>
                    <a:pt x="120000" y="116311"/>
                  </a:cubicBezTo>
                  <a:cubicBezTo>
                    <a:pt x="120000" y="119016"/>
                    <a:pt x="119323" y="120000"/>
                    <a:pt x="116842" y="120000"/>
                  </a:cubicBezTo>
                  <a:cubicBezTo>
                    <a:pt x="78947" y="120000"/>
                    <a:pt x="41052" y="120000"/>
                    <a:pt x="3157" y="120000"/>
                  </a:cubicBezTo>
                  <a:cubicBezTo>
                    <a:pt x="676" y="120000"/>
                    <a:pt x="0" y="119016"/>
                    <a:pt x="0" y="116311"/>
                  </a:cubicBezTo>
                  <a:cubicBezTo>
                    <a:pt x="0" y="78688"/>
                    <a:pt x="0" y="41065"/>
                    <a:pt x="0" y="3442"/>
                  </a:cubicBezTo>
                  <a:cubicBezTo>
                    <a:pt x="0" y="737"/>
                    <a:pt x="676" y="0"/>
                    <a:pt x="3157" y="0"/>
                  </a:cubicBezTo>
                  <a:cubicBezTo>
                    <a:pt x="22105" y="0"/>
                    <a:pt x="41052" y="0"/>
                    <a:pt x="60000" y="0"/>
                  </a:cubicBezTo>
                  <a:close/>
                  <a:moveTo>
                    <a:pt x="4736" y="114590"/>
                  </a:moveTo>
                  <a:cubicBezTo>
                    <a:pt x="41729" y="114590"/>
                    <a:pt x="78270" y="114590"/>
                    <a:pt x="115037" y="114590"/>
                  </a:cubicBezTo>
                  <a:cubicBezTo>
                    <a:pt x="115037" y="78196"/>
                    <a:pt x="115037" y="41803"/>
                    <a:pt x="115037" y="5409"/>
                  </a:cubicBezTo>
                  <a:cubicBezTo>
                    <a:pt x="78270" y="5409"/>
                    <a:pt x="41503" y="5409"/>
                    <a:pt x="4736" y="5409"/>
                  </a:cubicBezTo>
                  <a:cubicBezTo>
                    <a:pt x="4736" y="41803"/>
                    <a:pt x="4736" y="78196"/>
                    <a:pt x="4736" y="1145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6" name="Shape 1066"/>
            <p:cNvSpPr/>
            <p:nvPr/>
          </p:nvSpPr>
          <p:spPr>
            <a:xfrm>
              <a:off x="-2487059" y="1720850"/>
              <a:ext cx="290401" cy="500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395" y="60382"/>
                  </a:moveTo>
                  <a:cubicBezTo>
                    <a:pt x="71208" y="52738"/>
                    <a:pt x="59340" y="45859"/>
                    <a:pt x="47472" y="38980"/>
                  </a:cubicBezTo>
                  <a:cubicBezTo>
                    <a:pt x="34285" y="31337"/>
                    <a:pt x="21098" y="23694"/>
                    <a:pt x="7912" y="16050"/>
                  </a:cubicBezTo>
                  <a:cubicBezTo>
                    <a:pt x="0" y="12229"/>
                    <a:pt x="0" y="6878"/>
                    <a:pt x="6593" y="3821"/>
                  </a:cubicBezTo>
                  <a:cubicBezTo>
                    <a:pt x="13186" y="0"/>
                    <a:pt x="21098" y="764"/>
                    <a:pt x="27692" y="4585"/>
                  </a:cubicBezTo>
                  <a:cubicBezTo>
                    <a:pt x="56703" y="21401"/>
                    <a:pt x="84395" y="37452"/>
                    <a:pt x="112087" y="54267"/>
                  </a:cubicBezTo>
                  <a:cubicBezTo>
                    <a:pt x="120000" y="58089"/>
                    <a:pt x="120000" y="62675"/>
                    <a:pt x="112087" y="66496"/>
                  </a:cubicBezTo>
                  <a:cubicBezTo>
                    <a:pt x="84395" y="83312"/>
                    <a:pt x="55384" y="100127"/>
                    <a:pt x="27692" y="116178"/>
                  </a:cubicBezTo>
                  <a:cubicBezTo>
                    <a:pt x="21098" y="120000"/>
                    <a:pt x="11868" y="120000"/>
                    <a:pt x="6593" y="116942"/>
                  </a:cubicBezTo>
                  <a:cubicBezTo>
                    <a:pt x="0" y="113885"/>
                    <a:pt x="0" y="108535"/>
                    <a:pt x="7912" y="104713"/>
                  </a:cubicBezTo>
                  <a:cubicBezTo>
                    <a:pt x="30329" y="90955"/>
                    <a:pt x="54065" y="77961"/>
                    <a:pt x="76483" y="64968"/>
                  </a:cubicBezTo>
                  <a:cubicBezTo>
                    <a:pt x="79120" y="63439"/>
                    <a:pt x="81758" y="61910"/>
                    <a:pt x="84395" y="60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7" name="Shape 1067"/>
            <p:cNvSpPr/>
            <p:nvPr/>
          </p:nvSpPr>
          <p:spPr>
            <a:xfrm>
              <a:off x="-2126698" y="2151063"/>
              <a:ext cx="352499" cy="66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75272" y="0"/>
                    <a:pt x="91636" y="0"/>
                    <a:pt x="106909" y="0"/>
                  </a:cubicBezTo>
                  <a:cubicBezTo>
                    <a:pt x="115636" y="0"/>
                    <a:pt x="120000" y="22857"/>
                    <a:pt x="120000" y="62857"/>
                  </a:cubicBezTo>
                  <a:cubicBezTo>
                    <a:pt x="120000" y="97142"/>
                    <a:pt x="115636" y="120000"/>
                    <a:pt x="106909" y="120000"/>
                  </a:cubicBezTo>
                  <a:cubicBezTo>
                    <a:pt x="75272" y="120000"/>
                    <a:pt x="43636" y="120000"/>
                    <a:pt x="13090" y="120000"/>
                  </a:cubicBezTo>
                  <a:cubicBezTo>
                    <a:pt x="4363" y="120000"/>
                    <a:pt x="0" y="97142"/>
                    <a:pt x="0" y="57142"/>
                  </a:cubicBezTo>
                  <a:cubicBezTo>
                    <a:pt x="0" y="22857"/>
                    <a:pt x="4363" y="0"/>
                    <a:pt x="13090" y="0"/>
                  </a:cubicBezTo>
                  <a:cubicBezTo>
                    <a:pt x="28363" y="0"/>
                    <a:pt x="43636" y="0"/>
                    <a:pt x="60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68" name="Shape 1068"/>
          <p:cNvSpPr/>
          <p:nvPr/>
        </p:nvSpPr>
        <p:spPr>
          <a:xfrm>
            <a:off x="3371987" y="1350470"/>
            <a:ext cx="418828" cy="442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454" y="42969"/>
                </a:moveTo>
                <a:cubicBezTo>
                  <a:pt x="114545" y="17292"/>
                  <a:pt x="87818" y="0"/>
                  <a:pt x="61636" y="5240"/>
                </a:cubicBezTo>
                <a:cubicBezTo>
                  <a:pt x="26181" y="12576"/>
                  <a:pt x="10363" y="52401"/>
                  <a:pt x="33272" y="80174"/>
                </a:cubicBezTo>
                <a:cubicBezTo>
                  <a:pt x="33818" y="81222"/>
                  <a:pt x="33818" y="82270"/>
                  <a:pt x="32727" y="83318"/>
                </a:cubicBezTo>
                <a:cubicBezTo>
                  <a:pt x="27818" y="87510"/>
                  <a:pt x="23454" y="92227"/>
                  <a:pt x="18545" y="96943"/>
                </a:cubicBezTo>
                <a:cubicBezTo>
                  <a:pt x="13090" y="102183"/>
                  <a:pt x="7636" y="107423"/>
                  <a:pt x="2181" y="112663"/>
                </a:cubicBezTo>
                <a:cubicBezTo>
                  <a:pt x="0" y="114759"/>
                  <a:pt x="0" y="116855"/>
                  <a:pt x="1636" y="118427"/>
                </a:cubicBezTo>
                <a:cubicBezTo>
                  <a:pt x="3272" y="119999"/>
                  <a:pt x="5454" y="119999"/>
                  <a:pt x="7090" y="117903"/>
                </a:cubicBezTo>
                <a:cubicBezTo>
                  <a:pt x="7636" y="117903"/>
                  <a:pt x="8181" y="117379"/>
                  <a:pt x="8727" y="116855"/>
                </a:cubicBezTo>
                <a:cubicBezTo>
                  <a:pt x="18545" y="107423"/>
                  <a:pt x="28363" y="97991"/>
                  <a:pt x="38181" y="88558"/>
                </a:cubicBezTo>
                <a:cubicBezTo>
                  <a:pt x="39272" y="87510"/>
                  <a:pt x="39818" y="86986"/>
                  <a:pt x="41454" y="88034"/>
                </a:cubicBezTo>
                <a:cubicBezTo>
                  <a:pt x="51272" y="95895"/>
                  <a:pt x="62727" y="99039"/>
                  <a:pt x="75818" y="97991"/>
                </a:cubicBezTo>
                <a:cubicBezTo>
                  <a:pt x="100363" y="95895"/>
                  <a:pt x="120000" y="75458"/>
                  <a:pt x="120000" y="50829"/>
                </a:cubicBezTo>
                <a:cubicBezTo>
                  <a:pt x="120000" y="48733"/>
                  <a:pt x="120000" y="45589"/>
                  <a:pt x="119454" y="42969"/>
                </a:cubicBezTo>
                <a:close/>
                <a:moveTo>
                  <a:pt x="71454" y="93799"/>
                </a:moveTo>
                <a:cubicBezTo>
                  <a:pt x="46363" y="93799"/>
                  <a:pt x="26727" y="74410"/>
                  <a:pt x="27272" y="51353"/>
                </a:cubicBezTo>
                <a:cubicBezTo>
                  <a:pt x="27272" y="27248"/>
                  <a:pt x="46363" y="8908"/>
                  <a:pt x="71454" y="8908"/>
                </a:cubicBezTo>
                <a:cubicBezTo>
                  <a:pt x="96000" y="8908"/>
                  <a:pt x="115636" y="27772"/>
                  <a:pt x="115636" y="51353"/>
                </a:cubicBezTo>
                <a:cubicBezTo>
                  <a:pt x="115636" y="74934"/>
                  <a:pt x="96545" y="93799"/>
                  <a:pt x="71454" y="9379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9" name="Shape 1069"/>
          <p:cNvGrpSpPr/>
          <p:nvPr/>
        </p:nvGrpSpPr>
        <p:grpSpPr>
          <a:xfrm>
            <a:off x="6338326" y="1326434"/>
            <a:ext cx="368299" cy="490537"/>
            <a:chOff x="1670" y="1281"/>
            <a:chExt cx="231" cy="308"/>
          </a:xfrm>
        </p:grpSpPr>
        <p:sp>
          <p:nvSpPr>
            <p:cNvPr id="1070" name="Shape 1070"/>
            <p:cNvSpPr/>
            <p:nvPr/>
          </p:nvSpPr>
          <p:spPr>
            <a:xfrm>
              <a:off x="1670" y="1281"/>
              <a:ext cx="231" cy="30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74" y="24000"/>
                  </a:moveTo>
                  <a:cubicBezTo>
                    <a:pt x="117174" y="24000"/>
                    <a:pt x="117174" y="24000"/>
                    <a:pt x="117174" y="24000"/>
                  </a:cubicBezTo>
                  <a:cubicBezTo>
                    <a:pt x="115290" y="19171"/>
                    <a:pt x="111899" y="15053"/>
                    <a:pt x="107001" y="11502"/>
                  </a:cubicBezTo>
                  <a:cubicBezTo>
                    <a:pt x="102291" y="8094"/>
                    <a:pt x="95698" y="5254"/>
                    <a:pt x="87786" y="3124"/>
                  </a:cubicBezTo>
                  <a:cubicBezTo>
                    <a:pt x="79874" y="1136"/>
                    <a:pt x="69701" y="0"/>
                    <a:pt x="57645" y="0"/>
                  </a:cubicBezTo>
                  <a:cubicBezTo>
                    <a:pt x="5839" y="0"/>
                    <a:pt x="5839" y="0"/>
                    <a:pt x="5839" y="0"/>
                  </a:cubicBezTo>
                  <a:cubicBezTo>
                    <a:pt x="2637" y="0"/>
                    <a:pt x="0" y="1988"/>
                    <a:pt x="0" y="4402"/>
                  </a:cubicBezTo>
                  <a:cubicBezTo>
                    <a:pt x="0" y="115739"/>
                    <a:pt x="0" y="115739"/>
                    <a:pt x="0" y="115739"/>
                  </a:cubicBezTo>
                  <a:cubicBezTo>
                    <a:pt x="0" y="118153"/>
                    <a:pt x="2637" y="120000"/>
                    <a:pt x="5839" y="120000"/>
                  </a:cubicBezTo>
                  <a:cubicBezTo>
                    <a:pt x="31271" y="120000"/>
                    <a:pt x="31271" y="120000"/>
                    <a:pt x="31271" y="120000"/>
                  </a:cubicBezTo>
                  <a:cubicBezTo>
                    <a:pt x="34474" y="120000"/>
                    <a:pt x="36923" y="118153"/>
                    <a:pt x="36923" y="115739"/>
                  </a:cubicBezTo>
                  <a:cubicBezTo>
                    <a:pt x="36923" y="78958"/>
                    <a:pt x="36923" y="78958"/>
                    <a:pt x="36923" y="78958"/>
                  </a:cubicBezTo>
                  <a:cubicBezTo>
                    <a:pt x="36923" y="78816"/>
                    <a:pt x="37111" y="78532"/>
                    <a:pt x="37488" y="78532"/>
                  </a:cubicBezTo>
                  <a:cubicBezTo>
                    <a:pt x="58587" y="78532"/>
                    <a:pt x="58587" y="78532"/>
                    <a:pt x="58587" y="78532"/>
                  </a:cubicBezTo>
                  <a:cubicBezTo>
                    <a:pt x="70266" y="78532"/>
                    <a:pt x="80251" y="77538"/>
                    <a:pt x="87974" y="75408"/>
                  </a:cubicBezTo>
                  <a:cubicBezTo>
                    <a:pt x="95886" y="73278"/>
                    <a:pt x="102291" y="70295"/>
                    <a:pt x="107001" y="66603"/>
                  </a:cubicBezTo>
                  <a:cubicBezTo>
                    <a:pt x="111899" y="62769"/>
                    <a:pt x="115290" y="58366"/>
                    <a:pt x="117174" y="53396"/>
                  </a:cubicBezTo>
                  <a:cubicBezTo>
                    <a:pt x="119058" y="48568"/>
                    <a:pt x="120000" y="43455"/>
                    <a:pt x="120000" y="38201"/>
                  </a:cubicBezTo>
                  <a:cubicBezTo>
                    <a:pt x="120000" y="33372"/>
                    <a:pt x="119058" y="28544"/>
                    <a:pt x="117174" y="24000"/>
                  </a:cubicBezTo>
                  <a:close/>
                  <a:moveTo>
                    <a:pt x="112087" y="52260"/>
                  </a:moveTo>
                  <a:cubicBezTo>
                    <a:pt x="110392" y="56662"/>
                    <a:pt x="107566" y="60497"/>
                    <a:pt x="103233" y="63763"/>
                  </a:cubicBezTo>
                  <a:cubicBezTo>
                    <a:pt x="99089" y="67029"/>
                    <a:pt x="93249" y="69727"/>
                    <a:pt x="86091" y="71715"/>
                  </a:cubicBezTo>
                  <a:cubicBezTo>
                    <a:pt x="78932" y="73562"/>
                    <a:pt x="69701" y="74556"/>
                    <a:pt x="58587" y="74556"/>
                  </a:cubicBezTo>
                  <a:cubicBezTo>
                    <a:pt x="37488" y="74556"/>
                    <a:pt x="37488" y="74556"/>
                    <a:pt x="37488" y="74556"/>
                  </a:cubicBezTo>
                  <a:cubicBezTo>
                    <a:pt x="34285" y="74556"/>
                    <a:pt x="31648" y="76544"/>
                    <a:pt x="31648" y="78958"/>
                  </a:cubicBezTo>
                  <a:cubicBezTo>
                    <a:pt x="31648" y="115739"/>
                    <a:pt x="31648" y="115739"/>
                    <a:pt x="31648" y="115739"/>
                  </a:cubicBezTo>
                  <a:cubicBezTo>
                    <a:pt x="31648" y="115881"/>
                    <a:pt x="31459" y="116023"/>
                    <a:pt x="31271" y="116023"/>
                  </a:cubicBezTo>
                  <a:cubicBezTo>
                    <a:pt x="5839" y="116023"/>
                    <a:pt x="5839" y="116023"/>
                    <a:pt x="5839" y="116023"/>
                  </a:cubicBezTo>
                  <a:cubicBezTo>
                    <a:pt x="5463" y="116023"/>
                    <a:pt x="5274" y="115881"/>
                    <a:pt x="5274" y="115739"/>
                  </a:cubicBezTo>
                  <a:cubicBezTo>
                    <a:pt x="5274" y="4402"/>
                    <a:pt x="5274" y="4402"/>
                    <a:pt x="5274" y="4402"/>
                  </a:cubicBezTo>
                  <a:cubicBezTo>
                    <a:pt x="5274" y="4118"/>
                    <a:pt x="5463" y="3976"/>
                    <a:pt x="5839" y="3976"/>
                  </a:cubicBezTo>
                  <a:cubicBezTo>
                    <a:pt x="57645" y="3976"/>
                    <a:pt x="57645" y="3976"/>
                    <a:pt x="57645" y="3976"/>
                  </a:cubicBezTo>
                  <a:cubicBezTo>
                    <a:pt x="69136" y="3976"/>
                    <a:pt x="78555" y="4970"/>
                    <a:pt x="86091" y="6958"/>
                  </a:cubicBezTo>
                  <a:cubicBezTo>
                    <a:pt x="93249" y="8804"/>
                    <a:pt x="99089" y="11360"/>
                    <a:pt x="103422" y="14343"/>
                  </a:cubicBezTo>
                  <a:cubicBezTo>
                    <a:pt x="107566" y="17467"/>
                    <a:pt x="110580" y="21017"/>
                    <a:pt x="112087" y="25136"/>
                  </a:cubicBezTo>
                  <a:cubicBezTo>
                    <a:pt x="113783" y="29254"/>
                    <a:pt x="114725" y="33656"/>
                    <a:pt x="114725" y="38201"/>
                  </a:cubicBezTo>
                  <a:cubicBezTo>
                    <a:pt x="114725" y="43171"/>
                    <a:pt x="113783" y="47857"/>
                    <a:pt x="112087" y="522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Shape 1071"/>
            <p:cNvSpPr/>
            <p:nvPr/>
          </p:nvSpPr>
          <p:spPr>
            <a:xfrm>
              <a:off x="1731" y="1332"/>
              <a:ext cx="110" cy="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647" y="15055"/>
                  </a:moveTo>
                  <a:cubicBezTo>
                    <a:pt x="100465" y="10184"/>
                    <a:pt x="93687" y="6199"/>
                    <a:pt x="84916" y="3542"/>
                  </a:cubicBezTo>
                  <a:cubicBezTo>
                    <a:pt x="76943" y="1328"/>
                    <a:pt x="66578" y="0"/>
                    <a:pt x="54219" y="0"/>
                  </a:cubicBezTo>
                  <a:cubicBezTo>
                    <a:pt x="12358" y="0"/>
                    <a:pt x="12358" y="0"/>
                    <a:pt x="12358" y="0"/>
                  </a:cubicBezTo>
                  <a:cubicBezTo>
                    <a:pt x="5581" y="0"/>
                    <a:pt x="0" y="6199"/>
                    <a:pt x="0" y="13284"/>
                  </a:cubicBezTo>
                  <a:cubicBezTo>
                    <a:pt x="0" y="106273"/>
                    <a:pt x="0" y="106273"/>
                    <a:pt x="0" y="106273"/>
                  </a:cubicBezTo>
                  <a:cubicBezTo>
                    <a:pt x="0" y="113800"/>
                    <a:pt x="5581" y="120000"/>
                    <a:pt x="12358" y="120000"/>
                  </a:cubicBezTo>
                  <a:cubicBezTo>
                    <a:pt x="54617" y="120000"/>
                    <a:pt x="54617" y="120000"/>
                    <a:pt x="54617" y="120000"/>
                  </a:cubicBezTo>
                  <a:cubicBezTo>
                    <a:pt x="66976" y="120000"/>
                    <a:pt x="77342" y="118228"/>
                    <a:pt x="85714" y="115571"/>
                  </a:cubicBezTo>
                  <a:cubicBezTo>
                    <a:pt x="94086" y="112472"/>
                    <a:pt x="101262" y="108487"/>
                    <a:pt x="106445" y="102730"/>
                  </a:cubicBezTo>
                  <a:cubicBezTo>
                    <a:pt x="111627" y="97416"/>
                    <a:pt x="115215" y="90332"/>
                    <a:pt x="117209" y="82361"/>
                  </a:cubicBezTo>
                  <a:cubicBezTo>
                    <a:pt x="117209" y="82361"/>
                    <a:pt x="117209" y="82361"/>
                    <a:pt x="117209" y="82361"/>
                  </a:cubicBezTo>
                  <a:cubicBezTo>
                    <a:pt x="119202" y="75276"/>
                    <a:pt x="120000" y="66863"/>
                    <a:pt x="120000" y="58450"/>
                  </a:cubicBezTo>
                  <a:cubicBezTo>
                    <a:pt x="120000" y="49151"/>
                    <a:pt x="118803" y="41180"/>
                    <a:pt x="116810" y="34095"/>
                  </a:cubicBezTo>
                  <a:cubicBezTo>
                    <a:pt x="114817" y="26568"/>
                    <a:pt x="110830" y="20369"/>
                    <a:pt x="105647" y="15055"/>
                  </a:cubicBezTo>
                  <a:close/>
                  <a:moveTo>
                    <a:pt x="106445" y="79261"/>
                  </a:moveTo>
                  <a:cubicBezTo>
                    <a:pt x="104850" y="85018"/>
                    <a:pt x="102458" y="89889"/>
                    <a:pt x="98471" y="93874"/>
                  </a:cubicBezTo>
                  <a:cubicBezTo>
                    <a:pt x="94883" y="97859"/>
                    <a:pt x="89302" y="101402"/>
                    <a:pt x="82126" y="103616"/>
                  </a:cubicBezTo>
                  <a:cubicBezTo>
                    <a:pt x="75348" y="106273"/>
                    <a:pt x="65780" y="107601"/>
                    <a:pt x="54617" y="107601"/>
                  </a:cubicBezTo>
                  <a:cubicBezTo>
                    <a:pt x="12358" y="107601"/>
                    <a:pt x="12358" y="107601"/>
                    <a:pt x="12358" y="107601"/>
                  </a:cubicBezTo>
                  <a:cubicBezTo>
                    <a:pt x="11561" y="107601"/>
                    <a:pt x="11162" y="106715"/>
                    <a:pt x="11162" y="106273"/>
                  </a:cubicBezTo>
                  <a:cubicBezTo>
                    <a:pt x="11162" y="13284"/>
                    <a:pt x="11162" y="13284"/>
                    <a:pt x="11162" y="13284"/>
                  </a:cubicBezTo>
                  <a:cubicBezTo>
                    <a:pt x="11162" y="12841"/>
                    <a:pt x="11561" y="12398"/>
                    <a:pt x="12358" y="12398"/>
                  </a:cubicBezTo>
                  <a:cubicBezTo>
                    <a:pt x="54219" y="12398"/>
                    <a:pt x="54219" y="12398"/>
                    <a:pt x="54219" y="12398"/>
                  </a:cubicBezTo>
                  <a:cubicBezTo>
                    <a:pt x="65382" y="12398"/>
                    <a:pt x="74950" y="13284"/>
                    <a:pt x="82126" y="15498"/>
                  </a:cubicBezTo>
                  <a:cubicBezTo>
                    <a:pt x="88903" y="17712"/>
                    <a:pt x="94485" y="20811"/>
                    <a:pt x="98471" y="24354"/>
                  </a:cubicBezTo>
                  <a:cubicBezTo>
                    <a:pt x="102059" y="28339"/>
                    <a:pt x="104850" y="32767"/>
                    <a:pt x="106445" y="38081"/>
                  </a:cubicBezTo>
                  <a:cubicBezTo>
                    <a:pt x="108039" y="43837"/>
                    <a:pt x="108837" y="50479"/>
                    <a:pt x="108837" y="58450"/>
                  </a:cubicBezTo>
                  <a:cubicBezTo>
                    <a:pt x="108837" y="65977"/>
                    <a:pt x="108039" y="73062"/>
                    <a:pt x="106445" y="792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2" name="Shape 1072"/>
          <p:cNvGrpSpPr/>
          <p:nvPr/>
        </p:nvGrpSpPr>
        <p:grpSpPr>
          <a:xfrm>
            <a:off x="378804" y="1228725"/>
            <a:ext cx="8231796" cy="3357787"/>
            <a:chOff x="378804" y="1228725"/>
            <a:chExt cx="8231796" cy="2981323"/>
          </a:xfrm>
        </p:grpSpPr>
        <p:cxnSp>
          <p:nvCxnSpPr>
            <p:cNvPr id="1073" name="Shape 1073"/>
            <p:cNvCxnSpPr/>
            <p:nvPr/>
          </p:nvCxnSpPr>
          <p:spPr>
            <a:xfrm>
              <a:off x="3168561" y="1228725"/>
              <a:ext cx="0" cy="298132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074" name="Shape 1074"/>
            <p:cNvCxnSpPr/>
            <p:nvPr/>
          </p:nvCxnSpPr>
          <p:spPr>
            <a:xfrm>
              <a:off x="6096000" y="1228725"/>
              <a:ext cx="0" cy="298132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075" name="Shape 1075"/>
            <p:cNvCxnSpPr/>
            <p:nvPr/>
          </p:nvCxnSpPr>
          <p:spPr>
            <a:xfrm>
              <a:off x="378804" y="2724150"/>
              <a:ext cx="8231796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miter lim="8000"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 txBox="1"/>
          <p:nvPr/>
        </p:nvSpPr>
        <p:spPr>
          <a:xfrm>
            <a:off x="361950" y="320173"/>
            <a:ext cx="8401049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4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How We Do It</a:t>
            </a:r>
          </a:p>
        </p:txBody>
      </p:sp>
      <p:sp>
        <p:nvSpPr>
          <p:cNvPr id="1081" name="Shape 1081"/>
          <p:cNvSpPr/>
          <p:nvPr/>
        </p:nvSpPr>
        <p:spPr>
          <a:xfrm>
            <a:off x="2513111" y="440445"/>
            <a:ext cx="6072395" cy="350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400" i="1" dirty="0">
                <a:solidFill>
                  <a:schemeClr val="accent2"/>
                </a:solidFill>
                <a:latin typeface="Montserrat Light" panose="020B0604020202020204" charset="0"/>
                <a:sym typeface="Arial"/>
              </a:rPr>
              <a:t>A Simple But </a:t>
            </a:r>
            <a:r>
              <a:rPr lang="en-US" i="1" dirty="0">
                <a:solidFill>
                  <a:schemeClr val="accent2"/>
                </a:solidFill>
                <a:latin typeface="Montserrat Light" panose="020B0604020202020204" charset="0"/>
              </a:rPr>
              <a:t>Comprehensive Strategy For Better </a:t>
            </a:r>
            <a:r>
              <a:rPr lang="en-US" i="1" dirty="0">
                <a:solidFill>
                  <a:schemeClr val="accent2"/>
                </a:solidFill>
                <a:latin typeface="Montserrat Light" panose="020B0604020202020204" charset="0"/>
                <a:sym typeface="Montserrat Light"/>
              </a:rPr>
              <a:t>Safety</a:t>
            </a:r>
            <a:r>
              <a:rPr lang="en-US" i="1" dirty="0">
                <a:solidFill>
                  <a:schemeClr val="accent2"/>
                </a:solidFill>
                <a:latin typeface="Montserrat Light" panose="020B0604020202020204" charset="0"/>
              </a:rPr>
              <a:t> and Control </a:t>
            </a:r>
          </a:p>
        </p:txBody>
      </p:sp>
      <p:grpSp>
        <p:nvGrpSpPr>
          <p:cNvPr id="1082" name="Shape 1082"/>
          <p:cNvGrpSpPr/>
          <p:nvPr/>
        </p:nvGrpSpPr>
        <p:grpSpPr>
          <a:xfrm>
            <a:off x="2822243" y="1112695"/>
            <a:ext cx="3444460" cy="3444460"/>
            <a:chOff x="2822243" y="1270505"/>
            <a:chExt cx="3444460" cy="3444460"/>
          </a:xfrm>
        </p:grpSpPr>
        <p:grpSp>
          <p:nvGrpSpPr>
            <p:cNvPr id="1083" name="Shape 1083"/>
            <p:cNvGrpSpPr/>
            <p:nvPr/>
          </p:nvGrpSpPr>
          <p:grpSpPr>
            <a:xfrm>
              <a:off x="2822243" y="1270505"/>
              <a:ext cx="3444460" cy="3444460"/>
              <a:chOff x="309132" y="31247"/>
              <a:chExt cx="3444460" cy="3444460"/>
            </a:xfrm>
          </p:grpSpPr>
          <p:sp>
            <p:nvSpPr>
              <p:cNvPr id="1084" name="Shape 1084"/>
              <p:cNvSpPr/>
              <p:nvPr/>
            </p:nvSpPr>
            <p:spPr>
              <a:xfrm>
                <a:off x="593277" y="215480"/>
                <a:ext cx="2976082" cy="2976082"/>
              </a:xfrm>
              <a:prstGeom prst="pie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5" name="Shape 1085"/>
              <p:cNvSpPr txBox="1"/>
              <p:nvPr/>
            </p:nvSpPr>
            <p:spPr>
              <a:xfrm>
                <a:off x="2173080" y="832308"/>
                <a:ext cx="1098316" cy="814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sz="5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</p:txBody>
          </p:sp>
          <p:sp>
            <p:nvSpPr>
              <p:cNvPr id="1086" name="Shape 1086"/>
              <p:cNvSpPr/>
              <p:nvPr/>
            </p:nvSpPr>
            <p:spPr>
              <a:xfrm>
                <a:off x="593277" y="315391"/>
                <a:ext cx="2976082" cy="2976082"/>
              </a:xfrm>
              <a:prstGeom prst="pie">
                <a:avLst>
                  <a:gd name="adj1" fmla="val 0"/>
                  <a:gd name="adj2" fmla="val 5400000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7" name="Shape 1087"/>
              <p:cNvSpPr txBox="1"/>
              <p:nvPr/>
            </p:nvSpPr>
            <p:spPr>
              <a:xfrm>
                <a:off x="2173080" y="1859766"/>
                <a:ext cx="1098316" cy="814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sz="5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</p:txBody>
          </p:sp>
          <p:sp>
            <p:nvSpPr>
              <p:cNvPr id="1088" name="Shape 1088"/>
              <p:cNvSpPr/>
              <p:nvPr/>
            </p:nvSpPr>
            <p:spPr>
              <a:xfrm>
                <a:off x="493364" y="315391"/>
                <a:ext cx="2976082" cy="2976082"/>
              </a:xfrm>
              <a:prstGeom prst="pie">
                <a:avLst>
                  <a:gd name="adj1" fmla="val 5400000"/>
                  <a:gd name="adj2" fmla="val 10800000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89" name="Shape 1089"/>
              <p:cNvSpPr txBox="1"/>
              <p:nvPr/>
            </p:nvSpPr>
            <p:spPr>
              <a:xfrm>
                <a:off x="791327" y="1859766"/>
                <a:ext cx="1098316" cy="814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ct val="25000"/>
                  <a:buFont typeface="Arial"/>
                  <a:buNone/>
                </a:pPr>
                <a:r>
                  <a:rPr lang="en-US" sz="51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</a:p>
            </p:txBody>
          </p:sp>
          <p:sp>
            <p:nvSpPr>
              <p:cNvPr id="1090" name="Shape 1090"/>
              <p:cNvSpPr/>
              <p:nvPr/>
            </p:nvSpPr>
            <p:spPr>
              <a:xfrm>
                <a:off x="493364" y="215480"/>
                <a:ext cx="2976082" cy="2976082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2"/>
              </a:solidFill>
              <a:ln w="12700" cap="flat" cmpd="sng">
                <a:solidFill>
                  <a:schemeClr val="lt1"/>
                </a:solidFill>
                <a:prstDash val="solid"/>
                <a:miter lim="8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91" name="Shape 1091"/>
              <p:cNvSpPr txBox="1"/>
              <p:nvPr/>
            </p:nvSpPr>
            <p:spPr>
              <a:xfrm>
                <a:off x="791327" y="832308"/>
                <a:ext cx="1098316" cy="814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4750" tIns="64750" rIns="64750" bIns="6475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Arial"/>
                  <a:buNone/>
                </a:pPr>
                <a:endParaRPr sz="5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Shape 1092"/>
              <p:cNvSpPr/>
              <p:nvPr/>
            </p:nvSpPr>
            <p:spPr>
              <a:xfrm>
                <a:off x="409042" y="31247"/>
                <a:ext cx="3344549" cy="33445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999" y="4067"/>
                    </a:moveTo>
                    <a:lnTo>
                      <a:pt x="59999" y="4067"/>
                    </a:lnTo>
                    <a:cubicBezTo>
                      <a:pt x="88941" y="4067"/>
                      <a:pt x="113102" y="26145"/>
                      <a:pt x="115705" y="54969"/>
                    </a:cubicBezTo>
                    <a:lnTo>
                      <a:pt x="119760" y="54969"/>
                    </a:lnTo>
                    <a:lnTo>
                      <a:pt x="112881" y="59999"/>
                    </a:lnTo>
                    <a:lnTo>
                      <a:pt x="105523" y="54969"/>
                    </a:lnTo>
                    <a:lnTo>
                      <a:pt x="109576" y="54969"/>
                    </a:lnTo>
                    <a:lnTo>
                      <a:pt x="109576" y="54969"/>
                    </a:lnTo>
                    <a:cubicBezTo>
                      <a:pt x="106994" y="29527"/>
                      <a:pt x="85572" y="10169"/>
                      <a:pt x="59999" y="10169"/>
                    </a:cubicBezTo>
                    <a:close/>
                  </a:path>
                </a:pathLst>
              </a:custGeom>
              <a:solidFill>
                <a:srgbClr val="AFD0AD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93" name="Shape 1093"/>
              <p:cNvSpPr/>
              <p:nvPr/>
            </p:nvSpPr>
            <p:spPr>
              <a:xfrm>
                <a:off x="409042" y="131157"/>
                <a:ext cx="3344549" cy="33445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932" y="60000"/>
                    </a:moveTo>
                    <a:lnTo>
                      <a:pt x="115932" y="59999"/>
                    </a:lnTo>
                    <a:cubicBezTo>
                      <a:pt x="115932" y="88941"/>
                      <a:pt x="93854" y="113102"/>
                      <a:pt x="65030" y="115705"/>
                    </a:cubicBezTo>
                    <a:lnTo>
                      <a:pt x="65030" y="119760"/>
                    </a:lnTo>
                    <a:lnTo>
                      <a:pt x="60000" y="112881"/>
                    </a:lnTo>
                    <a:lnTo>
                      <a:pt x="65030" y="105523"/>
                    </a:lnTo>
                    <a:lnTo>
                      <a:pt x="65030" y="109576"/>
                    </a:lnTo>
                    <a:cubicBezTo>
                      <a:pt x="90472" y="106994"/>
                      <a:pt x="109830" y="85572"/>
                      <a:pt x="109830" y="60000"/>
                    </a:cubicBezTo>
                    <a:close/>
                  </a:path>
                </a:pathLst>
              </a:custGeom>
              <a:solidFill>
                <a:srgbClr val="AFD0AD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94" name="Shape 1094"/>
              <p:cNvSpPr/>
              <p:nvPr/>
            </p:nvSpPr>
            <p:spPr>
              <a:xfrm>
                <a:off x="309132" y="131157"/>
                <a:ext cx="3344549" cy="33445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5932"/>
                    </a:moveTo>
                    <a:cubicBezTo>
                      <a:pt x="31058" y="115932"/>
                      <a:pt x="6897" y="93854"/>
                      <a:pt x="4294" y="65030"/>
                    </a:cubicBezTo>
                    <a:lnTo>
                      <a:pt x="239" y="65030"/>
                    </a:lnTo>
                    <a:lnTo>
                      <a:pt x="7118" y="60000"/>
                    </a:lnTo>
                    <a:lnTo>
                      <a:pt x="14476" y="65030"/>
                    </a:lnTo>
                    <a:lnTo>
                      <a:pt x="10423" y="65030"/>
                    </a:lnTo>
                    <a:lnTo>
                      <a:pt x="10423" y="65030"/>
                    </a:lnTo>
                    <a:cubicBezTo>
                      <a:pt x="13005" y="90472"/>
                      <a:pt x="34427" y="109830"/>
                      <a:pt x="60000" y="109830"/>
                    </a:cubicBezTo>
                    <a:close/>
                  </a:path>
                </a:pathLst>
              </a:custGeom>
              <a:solidFill>
                <a:srgbClr val="AFD0AD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95" name="Shape 1095"/>
              <p:cNvSpPr/>
              <p:nvPr/>
            </p:nvSpPr>
            <p:spPr>
              <a:xfrm>
                <a:off x="309132" y="31247"/>
                <a:ext cx="3344549" cy="33445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67" y="60000"/>
                    </a:moveTo>
                    <a:lnTo>
                      <a:pt x="4067" y="60000"/>
                    </a:lnTo>
                    <a:cubicBezTo>
                      <a:pt x="4067" y="31058"/>
                      <a:pt x="26145" y="6897"/>
                      <a:pt x="54969" y="4294"/>
                    </a:cubicBezTo>
                    <a:lnTo>
                      <a:pt x="54969" y="239"/>
                    </a:lnTo>
                    <a:lnTo>
                      <a:pt x="59999" y="7118"/>
                    </a:lnTo>
                    <a:lnTo>
                      <a:pt x="54969" y="14476"/>
                    </a:lnTo>
                    <a:lnTo>
                      <a:pt x="54969" y="10423"/>
                    </a:lnTo>
                    <a:lnTo>
                      <a:pt x="54969" y="10423"/>
                    </a:lnTo>
                    <a:cubicBezTo>
                      <a:pt x="29527" y="13005"/>
                      <a:pt x="10169" y="34427"/>
                      <a:pt x="10169" y="59999"/>
                    </a:cubicBezTo>
                    <a:close/>
                  </a:path>
                </a:pathLst>
              </a:custGeom>
              <a:solidFill>
                <a:srgbClr val="AFD0AD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96" name="Shape 1096"/>
            <p:cNvGrpSpPr/>
            <p:nvPr/>
          </p:nvGrpSpPr>
          <p:grpSpPr>
            <a:xfrm>
              <a:off x="4812168" y="3265153"/>
              <a:ext cx="651678" cy="694352"/>
              <a:chOff x="-1081" y="3499"/>
              <a:chExt cx="732" cy="780"/>
            </a:xfrm>
          </p:grpSpPr>
          <p:sp>
            <p:nvSpPr>
              <p:cNvPr id="1097" name="Shape 1097"/>
              <p:cNvSpPr/>
              <p:nvPr/>
            </p:nvSpPr>
            <p:spPr>
              <a:xfrm>
                <a:off x="-1081" y="3499"/>
                <a:ext cx="732" cy="7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190" y="0"/>
                    </a:moveTo>
                    <a:cubicBezTo>
                      <a:pt x="40000" y="0"/>
                      <a:pt x="63140" y="0"/>
                      <a:pt x="85950" y="0"/>
                    </a:cubicBezTo>
                    <a:cubicBezTo>
                      <a:pt x="86611" y="310"/>
                      <a:pt x="86942" y="620"/>
                      <a:pt x="87603" y="930"/>
                    </a:cubicBezTo>
                    <a:cubicBezTo>
                      <a:pt x="92892" y="6201"/>
                      <a:pt x="98181" y="11162"/>
                      <a:pt x="103801" y="16434"/>
                    </a:cubicBezTo>
                    <a:cubicBezTo>
                      <a:pt x="104132" y="17054"/>
                      <a:pt x="104793" y="17984"/>
                      <a:pt x="104793" y="18604"/>
                    </a:cubicBezTo>
                    <a:cubicBezTo>
                      <a:pt x="104793" y="21705"/>
                      <a:pt x="104793" y="24496"/>
                      <a:pt x="104793" y="27286"/>
                    </a:cubicBezTo>
                    <a:cubicBezTo>
                      <a:pt x="104793" y="42170"/>
                      <a:pt x="104793" y="57054"/>
                      <a:pt x="104793" y="71937"/>
                    </a:cubicBezTo>
                    <a:cubicBezTo>
                      <a:pt x="104793" y="72558"/>
                      <a:pt x="104793" y="73178"/>
                      <a:pt x="105454" y="73488"/>
                    </a:cubicBezTo>
                    <a:cubicBezTo>
                      <a:pt x="111074" y="76589"/>
                      <a:pt x="115371" y="81240"/>
                      <a:pt x="119008" y="86201"/>
                    </a:cubicBezTo>
                    <a:cubicBezTo>
                      <a:pt x="119669" y="87131"/>
                      <a:pt x="120000" y="88372"/>
                      <a:pt x="120000" y="89302"/>
                    </a:cubicBezTo>
                    <a:cubicBezTo>
                      <a:pt x="119338" y="93333"/>
                      <a:pt x="118677" y="97364"/>
                      <a:pt x="118016" y="101085"/>
                    </a:cubicBezTo>
                    <a:cubicBezTo>
                      <a:pt x="117024" y="104806"/>
                      <a:pt x="115702" y="108527"/>
                      <a:pt x="114710" y="112248"/>
                    </a:cubicBezTo>
                    <a:cubicBezTo>
                      <a:pt x="114049" y="115968"/>
                      <a:pt x="111735" y="118449"/>
                      <a:pt x="108099" y="119689"/>
                    </a:cubicBezTo>
                    <a:cubicBezTo>
                      <a:pt x="107768" y="119689"/>
                      <a:pt x="107107" y="120000"/>
                      <a:pt x="106446" y="120000"/>
                    </a:cubicBezTo>
                    <a:cubicBezTo>
                      <a:pt x="102148" y="120000"/>
                      <a:pt x="98181" y="120000"/>
                      <a:pt x="94214" y="120000"/>
                    </a:cubicBezTo>
                    <a:cubicBezTo>
                      <a:pt x="93884" y="120000"/>
                      <a:pt x="93553" y="120000"/>
                      <a:pt x="93553" y="120000"/>
                    </a:cubicBezTo>
                    <a:cubicBezTo>
                      <a:pt x="89256" y="119069"/>
                      <a:pt x="86280" y="116279"/>
                      <a:pt x="85619" y="112248"/>
                    </a:cubicBezTo>
                    <a:cubicBezTo>
                      <a:pt x="85289" y="111317"/>
                      <a:pt x="85289" y="110077"/>
                      <a:pt x="85289" y="109147"/>
                    </a:cubicBezTo>
                    <a:cubicBezTo>
                      <a:pt x="85289" y="108527"/>
                      <a:pt x="85289" y="108217"/>
                      <a:pt x="85289" y="107906"/>
                    </a:cubicBezTo>
                    <a:cubicBezTo>
                      <a:pt x="84297" y="106356"/>
                      <a:pt x="83305" y="105116"/>
                      <a:pt x="82644" y="103875"/>
                    </a:cubicBezTo>
                    <a:cubicBezTo>
                      <a:pt x="81983" y="103875"/>
                      <a:pt x="81322" y="103875"/>
                      <a:pt x="80661" y="103875"/>
                    </a:cubicBezTo>
                    <a:cubicBezTo>
                      <a:pt x="72396" y="103875"/>
                      <a:pt x="64462" y="103875"/>
                      <a:pt x="56528" y="103875"/>
                    </a:cubicBezTo>
                    <a:cubicBezTo>
                      <a:pt x="50578" y="103875"/>
                      <a:pt x="44628" y="103875"/>
                      <a:pt x="38677" y="103875"/>
                    </a:cubicBezTo>
                    <a:cubicBezTo>
                      <a:pt x="38347" y="103875"/>
                      <a:pt x="37355" y="104186"/>
                      <a:pt x="37355" y="104496"/>
                    </a:cubicBezTo>
                    <a:cubicBezTo>
                      <a:pt x="36363" y="106356"/>
                      <a:pt x="34710" y="108217"/>
                      <a:pt x="34710" y="110697"/>
                    </a:cubicBezTo>
                    <a:cubicBezTo>
                      <a:pt x="35041" y="115348"/>
                      <a:pt x="31735" y="119069"/>
                      <a:pt x="26776" y="120000"/>
                    </a:cubicBezTo>
                    <a:cubicBezTo>
                      <a:pt x="26446" y="120000"/>
                      <a:pt x="26446" y="120000"/>
                      <a:pt x="26115" y="120000"/>
                    </a:cubicBezTo>
                    <a:cubicBezTo>
                      <a:pt x="22148" y="120000"/>
                      <a:pt x="17851" y="120000"/>
                      <a:pt x="13884" y="120000"/>
                    </a:cubicBezTo>
                    <a:cubicBezTo>
                      <a:pt x="13553" y="120000"/>
                      <a:pt x="13553" y="120000"/>
                      <a:pt x="13223" y="120000"/>
                    </a:cubicBezTo>
                    <a:cubicBezTo>
                      <a:pt x="8925" y="119069"/>
                      <a:pt x="5950" y="116279"/>
                      <a:pt x="5289" y="111937"/>
                    </a:cubicBezTo>
                    <a:cubicBezTo>
                      <a:pt x="5289" y="111317"/>
                      <a:pt x="4958" y="110387"/>
                      <a:pt x="4628" y="109767"/>
                    </a:cubicBezTo>
                    <a:cubicBezTo>
                      <a:pt x="2975" y="103875"/>
                      <a:pt x="991" y="97674"/>
                      <a:pt x="330" y="91472"/>
                    </a:cubicBezTo>
                    <a:cubicBezTo>
                      <a:pt x="0" y="89302"/>
                      <a:pt x="0" y="87131"/>
                      <a:pt x="1652" y="85271"/>
                    </a:cubicBezTo>
                    <a:cubicBezTo>
                      <a:pt x="3966" y="82790"/>
                      <a:pt x="6611" y="80000"/>
                      <a:pt x="8925" y="77519"/>
                    </a:cubicBezTo>
                    <a:cubicBezTo>
                      <a:pt x="10578" y="75968"/>
                      <a:pt x="12231" y="74728"/>
                      <a:pt x="14214" y="73798"/>
                    </a:cubicBezTo>
                    <a:cubicBezTo>
                      <a:pt x="15206" y="73178"/>
                      <a:pt x="15537" y="72558"/>
                      <a:pt x="15537" y="71627"/>
                    </a:cubicBezTo>
                    <a:cubicBezTo>
                      <a:pt x="15537" y="48682"/>
                      <a:pt x="15537" y="25736"/>
                      <a:pt x="15537" y="3100"/>
                    </a:cubicBezTo>
                    <a:cubicBezTo>
                      <a:pt x="15537" y="1550"/>
                      <a:pt x="15867" y="620"/>
                      <a:pt x="17190" y="0"/>
                    </a:cubicBezTo>
                    <a:close/>
                    <a:moveTo>
                      <a:pt x="100495" y="61705"/>
                    </a:moveTo>
                    <a:cubicBezTo>
                      <a:pt x="100495" y="61395"/>
                      <a:pt x="100495" y="61085"/>
                      <a:pt x="100495" y="60775"/>
                    </a:cubicBezTo>
                    <a:cubicBezTo>
                      <a:pt x="100495" y="47751"/>
                      <a:pt x="100495" y="34418"/>
                      <a:pt x="100495" y="21085"/>
                    </a:cubicBezTo>
                    <a:cubicBezTo>
                      <a:pt x="100495" y="20155"/>
                      <a:pt x="100165" y="19844"/>
                      <a:pt x="99504" y="19844"/>
                    </a:cubicBezTo>
                    <a:cubicBezTo>
                      <a:pt x="94876" y="19844"/>
                      <a:pt x="90578" y="19844"/>
                      <a:pt x="86280" y="19844"/>
                    </a:cubicBezTo>
                    <a:cubicBezTo>
                      <a:pt x="84297" y="19844"/>
                      <a:pt x="83636" y="19224"/>
                      <a:pt x="83636" y="17674"/>
                    </a:cubicBezTo>
                    <a:cubicBezTo>
                      <a:pt x="83636" y="13643"/>
                      <a:pt x="83636" y="9302"/>
                      <a:pt x="83636" y="5271"/>
                    </a:cubicBezTo>
                    <a:cubicBezTo>
                      <a:pt x="83636" y="4341"/>
                      <a:pt x="83305" y="4031"/>
                      <a:pt x="81983" y="4031"/>
                    </a:cubicBezTo>
                    <a:cubicBezTo>
                      <a:pt x="61818" y="4031"/>
                      <a:pt x="41322" y="4031"/>
                      <a:pt x="21157" y="4031"/>
                    </a:cubicBezTo>
                    <a:cubicBezTo>
                      <a:pt x="20495" y="4031"/>
                      <a:pt x="20165" y="4031"/>
                      <a:pt x="19504" y="4031"/>
                    </a:cubicBezTo>
                    <a:cubicBezTo>
                      <a:pt x="19504" y="23255"/>
                      <a:pt x="19504" y="42480"/>
                      <a:pt x="19504" y="62015"/>
                    </a:cubicBezTo>
                    <a:cubicBezTo>
                      <a:pt x="19834" y="61705"/>
                      <a:pt x="20165" y="61705"/>
                      <a:pt x="20165" y="61705"/>
                    </a:cubicBezTo>
                    <a:cubicBezTo>
                      <a:pt x="24462" y="58914"/>
                      <a:pt x="29090" y="60465"/>
                      <a:pt x="30743" y="64806"/>
                    </a:cubicBezTo>
                    <a:cubicBezTo>
                      <a:pt x="32066" y="68527"/>
                      <a:pt x="32727" y="72558"/>
                      <a:pt x="32066" y="76589"/>
                    </a:cubicBezTo>
                    <a:cubicBezTo>
                      <a:pt x="32066" y="78449"/>
                      <a:pt x="31735" y="80620"/>
                      <a:pt x="32396" y="82480"/>
                    </a:cubicBezTo>
                    <a:cubicBezTo>
                      <a:pt x="33057" y="84961"/>
                      <a:pt x="34710" y="87441"/>
                      <a:pt x="35702" y="89922"/>
                    </a:cubicBezTo>
                    <a:cubicBezTo>
                      <a:pt x="37355" y="92713"/>
                      <a:pt x="38347" y="95813"/>
                      <a:pt x="38347" y="98914"/>
                    </a:cubicBezTo>
                    <a:cubicBezTo>
                      <a:pt x="38347" y="99844"/>
                      <a:pt x="38677" y="100155"/>
                      <a:pt x="39669" y="100155"/>
                    </a:cubicBezTo>
                    <a:cubicBezTo>
                      <a:pt x="53223" y="100155"/>
                      <a:pt x="66776" y="100155"/>
                      <a:pt x="80330" y="100155"/>
                    </a:cubicBezTo>
                    <a:cubicBezTo>
                      <a:pt x="80991" y="100155"/>
                      <a:pt x="81322" y="100155"/>
                      <a:pt x="81652" y="100155"/>
                    </a:cubicBezTo>
                    <a:cubicBezTo>
                      <a:pt x="81983" y="98294"/>
                      <a:pt x="81652" y="96744"/>
                      <a:pt x="82314" y="95193"/>
                    </a:cubicBezTo>
                    <a:cubicBezTo>
                      <a:pt x="83636" y="92403"/>
                      <a:pt x="84958" y="89302"/>
                      <a:pt x="86280" y="86511"/>
                    </a:cubicBezTo>
                    <a:cubicBezTo>
                      <a:pt x="87933" y="83410"/>
                      <a:pt x="88595" y="80000"/>
                      <a:pt x="87933" y="76589"/>
                    </a:cubicBezTo>
                    <a:cubicBezTo>
                      <a:pt x="87603" y="72248"/>
                      <a:pt x="87933" y="68217"/>
                      <a:pt x="89586" y="64186"/>
                    </a:cubicBezTo>
                    <a:cubicBezTo>
                      <a:pt x="90909" y="61395"/>
                      <a:pt x="93884" y="59534"/>
                      <a:pt x="97190" y="60465"/>
                    </a:cubicBezTo>
                    <a:cubicBezTo>
                      <a:pt x="98512" y="60775"/>
                      <a:pt x="99504" y="61395"/>
                      <a:pt x="100495" y="61705"/>
                    </a:cubicBezTo>
                    <a:close/>
                    <a:moveTo>
                      <a:pt x="16859" y="76589"/>
                    </a:moveTo>
                    <a:cubicBezTo>
                      <a:pt x="16198" y="77209"/>
                      <a:pt x="15537" y="77519"/>
                      <a:pt x="14876" y="77829"/>
                    </a:cubicBezTo>
                    <a:cubicBezTo>
                      <a:pt x="10909" y="80620"/>
                      <a:pt x="7603" y="84031"/>
                      <a:pt x="4628" y="87751"/>
                    </a:cubicBezTo>
                    <a:cubicBezTo>
                      <a:pt x="4297" y="88372"/>
                      <a:pt x="3966" y="89302"/>
                      <a:pt x="4297" y="89922"/>
                    </a:cubicBezTo>
                    <a:cubicBezTo>
                      <a:pt x="5289" y="95193"/>
                      <a:pt x="6280" y="100155"/>
                      <a:pt x="7603" y="105426"/>
                    </a:cubicBezTo>
                    <a:cubicBezTo>
                      <a:pt x="8264" y="107286"/>
                      <a:pt x="9256" y="107906"/>
                      <a:pt x="11239" y="107906"/>
                    </a:cubicBezTo>
                    <a:cubicBezTo>
                      <a:pt x="12561" y="107906"/>
                      <a:pt x="13553" y="108527"/>
                      <a:pt x="13553" y="109767"/>
                    </a:cubicBezTo>
                    <a:cubicBezTo>
                      <a:pt x="13553" y="111007"/>
                      <a:pt x="12892" y="111627"/>
                      <a:pt x="11570" y="111937"/>
                    </a:cubicBezTo>
                    <a:cubicBezTo>
                      <a:pt x="10909" y="111937"/>
                      <a:pt x="10247" y="111937"/>
                      <a:pt x="9586" y="111937"/>
                    </a:cubicBezTo>
                    <a:cubicBezTo>
                      <a:pt x="9586" y="113798"/>
                      <a:pt x="11900" y="115968"/>
                      <a:pt x="14545" y="116279"/>
                    </a:cubicBezTo>
                    <a:cubicBezTo>
                      <a:pt x="18181" y="116279"/>
                      <a:pt x="21818" y="116279"/>
                      <a:pt x="25454" y="116279"/>
                    </a:cubicBezTo>
                    <a:cubicBezTo>
                      <a:pt x="27768" y="115968"/>
                      <a:pt x="30082" y="114108"/>
                      <a:pt x="30413" y="112248"/>
                    </a:cubicBezTo>
                    <a:cubicBezTo>
                      <a:pt x="30743" y="111937"/>
                      <a:pt x="30413" y="111317"/>
                      <a:pt x="30082" y="111317"/>
                    </a:cubicBezTo>
                    <a:cubicBezTo>
                      <a:pt x="28429" y="110387"/>
                      <a:pt x="28099" y="109147"/>
                      <a:pt x="29421" y="107906"/>
                    </a:cubicBezTo>
                    <a:cubicBezTo>
                      <a:pt x="30413" y="106666"/>
                      <a:pt x="31404" y="105736"/>
                      <a:pt x="32396" y="104806"/>
                    </a:cubicBezTo>
                    <a:cubicBezTo>
                      <a:pt x="34049" y="102635"/>
                      <a:pt x="34710" y="100155"/>
                      <a:pt x="34380" y="97674"/>
                    </a:cubicBezTo>
                    <a:cubicBezTo>
                      <a:pt x="33719" y="94573"/>
                      <a:pt x="32396" y="92093"/>
                      <a:pt x="31074" y="89612"/>
                    </a:cubicBezTo>
                    <a:cubicBezTo>
                      <a:pt x="30082" y="87751"/>
                      <a:pt x="29090" y="85581"/>
                      <a:pt x="28429" y="83720"/>
                    </a:cubicBezTo>
                    <a:cubicBezTo>
                      <a:pt x="27438" y="80620"/>
                      <a:pt x="28099" y="77519"/>
                      <a:pt x="28099" y="74418"/>
                    </a:cubicBezTo>
                    <a:cubicBezTo>
                      <a:pt x="28429" y="71317"/>
                      <a:pt x="27768" y="68217"/>
                      <a:pt x="26776" y="65426"/>
                    </a:cubicBezTo>
                    <a:cubicBezTo>
                      <a:pt x="26446" y="64496"/>
                      <a:pt x="25454" y="63875"/>
                      <a:pt x="24462" y="63875"/>
                    </a:cubicBezTo>
                    <a:cubicBezTo>
                      <a:pt x="23471" y="63875"/>
                      <a:pt x="22479" y="64496"/>
                      <a:pt x="22148" y="65426"/>
                    </a:cubicBezTo>
                    <a:cubicBezTo>
                      <a:pt x="20826" y="68837"/>
                      <a:pt x="20165" y="72248"/>
                      <a:pt x="21157" y="75658"/>
                    </a:cubicBezTo>
                    <a:cubicBezTo>
                      <a:pt x="22809" y="83410"/>
                      <a:pt x="19834" y="89922"/>
                      <a:pt x="15537" y="96124"/>
                    </a:cubicBezTo>
                    <a:cubicBezTo>
                      <a:pt x="14876" y="97054"/>
                      <a:pt x="13884" y="97054"/>
                      <a:pt x="12892" y="96434"/>
                    </a:cubicBezTo>
                    <a:cubicBezTo>
                      <a:pt x="11900" y="96124"/>
                      <a:pt x="11570" y="95193"/>
                      <a:pt x="12231" y="94263"/>
                    </a:cubicBezTo>
                    <a:cubicBezTo>
                      <a:pt x="12231" y="93643"/>
                      <a:pt x="12561" y="93333"/>
                      <a:pt x="12892" y="92713"/>
                    </a:cubicBezTo>
                    <a:cubicBezTo>
                      <a:pt x="10247" y="91162"/>
                      <a:pt x="9917" y="90542"/>
                      <a:pt x="10578" y="89302"/>
                    </a:cubicBezTo>
                    <a:cubicBezTo>
                      <a:pt x="11239" y="88372"/>
                      <a:pt x="12231" y="88372"/>
                      <a:pt x="14876" y="89302"/>
                    </a:cubicBezTo>
                    <a:cubicBezTo>
                      <a:pt x="17190" y="86821"/>
                      <a:pt x="17851" y="79689"/>
                      <a:pt x="16859" y="76589"/>
                    </a:cubicBezTo>
                    <a:close/>
                    <a:moveTo>
                      <a:pt x="107438" y="92713"/>
                    </a:moveTo>
                    <a:cubicBezTo>
                      <a:pt x="107438" y="93023"/>
                      <a:pt x="107768" y="93333"/>
                      <a:pt x="107768" y="93643"/>
                    </a:cubicBezTo>
                    <a:cubicBezTo>
                      <a:pt x="108429" y="95193"/>
                      <a:pt x="108099" y="96124"/>
                      <a:pt x="107107" y="96744"/>
                    </a:cubicBezTo>
                    <a:cubicBezTo>
                      <a:pt x="106115" y="97054"/>
                      <a:pt x="105123" y="96744"/>
                      <a:pt x="104132" y="95503"/>
                    </a:cubicBezTo>
                    <a:cubicBezTo>
                      <a:pt x="103140" y="93643"/>
                      <a:pt x="102148" y="91782"/>
                      <a:pt x="101157" y="90232"/>
                    </a:cubicBezTo>
                    <a:cubicBezTo>
                      <a:pt x="98842" y="86201"/>
                      <a:pt x="98181" y="81550"/>
                      <a:pt x="99173" y="77209"/>
                    </a:cubicBezTo>
                    <a:cubicBezTo>
                      <a:pt x="99504" y="73178"/>
                      <a:pt x="99504" y="69457"/>
                      <a:pt x="98181" y="65736"/>
                    </a:cubicBezTo>
                    <a:cubicBezTo>
                      <a:pt x="97851" y="64806"/>
                      <a:pt x="97190" y="64186"/>
                      <a:pt x="95867" y="63875"/>
                    </a:cubicBezTo>
                    <a:cubicBezTo>
                      <a:pt x="94876" y="63875"/>
                      <a:pt x="93884" y="64496"/>
                      <a:pt x="93553" y="65426"/>
                    </a:cubicBezTo>
                    <a:cubicBezTo>
                      <a:pt x="92231" y="68527"/>
                      <a:pt x="91570" y="71317"/>
                      <a:pt x="91900" y="74418"/>
                    </a:cubicBezTo>
                    <a:cubicBezTo>
                      <a:pt x="92892" y="80000"/>
                      <a:pt x="91900" y="85271"/>
                      <a:pt x="88925" y="90232"/>
                    </a:cubicBezTo>
                    <a:cubicBezTo>
                      <a:pt x="87933" y="91472"/>
                      <a:pt x="87603" y="92713"/>
                      <a:pt x="86942" y="93953"/>
                    </a:cubicBezTo>
                    <a:cubicBezTo>
                      <a:pt x="84958" y="98914"/>
                      <a:pt x="85619" y="103255"/>
                      <a:pt x="89917" y="106976"/>
                    </a:cubicBezTo>
                    <a:cubicBezTo>
                      <a:pt x="90247" y="107286"/>
                      <a:pt x="90578" y="107596"/>
                      <a:pt x="90909" y="107906"/>
                    </a:cubicBezTo>
                    <a:cubicBezTo>
                      <a:pt x="91900" y="109147"/>
                      <a:pt x="91570" y="110387"/>
                      <a:pt x="90247" y="111007"/>
                    </a:cubicBezTo>
                    <a:cubicBezTo>
                      <a:pt x="89256" y="111317"/>
                      <a:pt x="89586" y="111937"/>
                      <a:pt x="89586" y="112558"/>
                    </a:cubicBezTo>
                    <a:cubicBezTo>
                      <a:pt x="90578" y="114728"/>
                      <a:pt x="92561" y="116279"/>
                      <a:pt x="94876" y="116279"/>
                    </a:cubicBezTo>
                    <a:cubicBezTo>
                      <a:pt x="98512" y="116279"/>
                      <a:pt x="101818" y="116279"/>
                      <a:pt x="105454" y="116279"/>
                    </a:cubicBezTo>
                    <a:cubicBezTo>
                      <a:pt x="107768" y="116279"/>
                      <a:pt x="109752" y="114728"/>
                      <a:pt x="110413" y="112558"/>
                    </a:cubicBezTo>
                    <a:cubicBezTo>
                      <a:pt x="110743" y="112558"/>
                      <a:pt x="110743" y="111937"/>
                      <a:pt x="110743" y="111937"/>
                    </a:cubicBezTo>
                    <a:cubicBezTo>
                      <a:pt x="109752" y="111937"/>
                      <a:pt x="109090" y="111937"/>
                      <a:pt x="108429" y="111627"/>
                    </a:cubicBezTo>
                    <a:cubicBezTo>
                      <a:pt x="107438" y="111627"/>
                      <a:pt x="106446" y="110697"/>
                      <a:pt x="106776" y="109767"/>
                    </a:cubicBezTo>
                    <a:cubicBezTo>
                      <a:pt x="106776" y="108527"/>
                      <a:pt x="107438" y="107906"/>
                      <a:pt x="108760" y="107906"/>
                    </a:cubicBezTo>
                    <a:cubicBezTo>
                      <a:pt x="111074" y="107906"/>
                      <a:pt x="112066" y="107286"/>
                      <a:pt x="112396" y="105116"/>
                    </a:cubicBezTo>
                    <a:cubicBezTo>
                      <a:pt x="113719" y="100155"/>
                      <a:pt x="115041" y="95193"/>
                      <a:pt x="116033" y="89922"/>
                    </a:cubicBezTo>
                    <a:cubicBezTo>
                      <a:pt x="116033" y="89302"/>
                      <a:pt x="115702" y="88372"/>
                      <a:pt x="115371" y="87751"/>
                    </a:cubicBezTo>
                    <a:cubicBezTo>
                      <a:pt x="112396" y="84031"/>
                      <a:pt x="109090" y="80620"/>
                      <a:pt x="105454" y="77829"/>
                    </a:cubicBezTo>
                    <a:cubicBezTo>
                      <a:pt x="104793" y="77209"/>
                      <a:pt x="104132" y="76899"/>
                      <a:pt x="103140" y="76589"/>
                    </a:cubicBezTo>
                    <a:cubicBezTo>
                      <a:pt x="102479" y="81240"/>
                      <a:pt x="102809" y="85581"/>
                      <a:pt x="105454" y="89302"/>
                    </a:cubicBezTo>
                    <a:cubicBezTo>
                      <a:pt x="107768" y="88372"/>
                      <a:pt x="108760" y="88372"/>
                      <a:pt x="109421" y="89302"/>
                    </a:cubicBezTo>
                    <a:cubicBezTo>
                      <a:pt x="110082" y="90542"/>
                      <a:pt x="109752" y="91162"/>
                      <a:pt x="107438" y="92713"/>
                    </a:cubicBezTo>
                    <a:close/>
                    <a:moveTo>
                      <a:pt x="87603" y="7131"/>
                    </a:moveTo>
                    <a:cubicBezTo>
                      <a:pt x="87603" y="9922"/>
                      <a:pt x="87603" y="12713"/>
                      <a:pt x="87603" y="15503"/>
                    </a:cubicBezTo>
                    <a:cubicBezTo>
                      <a:pt x="87603" y="15813"/>
                      <a:pt x="88264" y="16124"/>
                      <a:pt x="88925" y="16124"/>
                    </a:cubicBezTo>
                    <a:cubicBezTo>
                      <a:pt x="90578" y="16124"/>
                      <a:pt x="92561" y="16124"/>
                      <a:pt x="94545" y="16124"/>
                    </a:cubicBezTo>
                    <a:cubicBezTo>
                      <a:pt x="95537" y="16124"/>
                      <a:pt x="96528" y="16124"/>
                      <a:pt x="97520" y="16124"/>
                    </a:cubicBezTo>
                    <a:cubicBezTo>
                      <a:pt x="94214" y="13023"/>
                      <a:pt x="90909" y="10232"/>
                      <a:pt x="87603" y="71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Shape 1098"/>
              <p:cNvSpPr/>
              <p:nvPr/>
            </p:nvSpPr>
            <p:spPr>
              <a:xfrm>
                <a:off x="-868" y="3863"/>
                <a:ext cx="271" cy="2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059" y="51940"/>
                    </a:moveTo>
                    <a:cubicBezTo>
                      <a:pt x="75223" y="51940"/>
                      <a:pt x="81492" y="51940"/>
                      <a:pt x="87761" y="51940"/>
                    </a:cubicBezTo>
                    <a:cubicBezTo>
                      <a:pt x="96716" y="51940"/>
                      <a:pt x="104776" y="51940"/>
                      <a:pt x="112835" y="51940"/>
                    </a:cubicBezTo>
                    <a:cubicBezTo>
                      <a:pt x="117313" y="51940"/>
                      <a:pt x="119104" y="53731"/>
                      <a:pt x="119104" y="58208"/>
                    </a:cubicBezTo>
                    <a:cubicBezTo>
                      <a:pt x="120000" y="85074"/>
                      <a:pt x="99402" y="110149"/>
                      <a:pt x="72537" y="114626"/>
                    </a:cubicBezTo>
                    <a:cubicBezTo>
                      <a:pt x="39402" y="120000"/>
                      <a:pt x="9850" y="98507"/>
                      <a:pt x="5373" y="65373"/>
                    </a:cubicBezTo>
                    <a:cubicBezTo>
                      <a:pt x="0" y="30447"/>
                      <a:pt x="26865" y="3582"/>
                      <a:pt x="54626" y="895"/>
                    </a:cubicBezTo>
                    <a:cubicBezTo>
                      <a:pt x="56417" y="895"/>
                      <a:pt x="58208" y="0"/>
                      <a:pt x="60000" y="0"/>
                    </a:cubicBezTo>
                    <a:cubicBezTo>
                      <a:pt x="65373" y="0"/>
                      <a:pt x="68059" y="1791"/>
                      <a:pt x="68059" y="8059"/>
                    </a:cubicBezTo>
                    <a:cubicBezTo>
                      <a:pt x="68059" y="20597"/>
                      <a:pt x="68059" y="33134"/>
                      <a:pt x="68059" y="45671"/>
                    </a:cubicBezTo>
                    <a:cubicBezTo>
                      <a:pt x="68059" y="47462"/>
                      <a:pt x="68059" y="50149"/>
                      <a:pt x="68059" y="51940"/>
                    </a:cubicBezTo>
                    <a:close/>
                    <a:moveTo>
                      <a:pt x="56417" y="11641"/>
                    </a:moveTo>
                    <a:cubicBezTo>
                      <a:pt x="38507" y="12537"/>
                      <a:pt x="14328" y="30447"/>
                      <a:pt x="16119" y="59104"/>
                    </a:cubicBezTo>
                    <a:cubicBezTo>
                      <a:pt x="17014" y="85970"/>
                      <a:pt x="38507" y="104776"/>
                      <a:pt x="63582" y="103880"/>
                    </a:cubicBezTo>
                    <a:cubicBezTo>
                      <a:pt x="86865" y="102985"/>
                      <a:pt x="109253" y="81492"/>
                      <a:pt x="107462" y="63582"/>
                    </a:cubicBezTo>
                    <a:cubicBezTo>
                      <a:pt x="106567" y="63582"/>
                      <a:pt x="104776" y="63582"/>
                      <a:pt x="103880" y="63582"/>
                    </a:cubicBezTo>
                    <a:cubicBezTo>
                      <a:pt x="90447" y="63582"/>
                      <a:pt x="77014" y="63582"/>
                      <a:pt x="63582" y="63582"/>
                    </a:cubicBezTo>
                    <a:cubicBezTo>
                      <a:pt x="58208" y="63582"/>
                      <a:pt x="56417" y="60895"/>
                      <a:pt x="56417" y="56417"/>
                    </a:cubicBezTo>
                    <a:cubicBezTo>
                      <a:pt x="56417" y="50149"/>
                      <a:pt x="56417" y="44776"/>
                      <a:pt x="56417" y="38507"/>
                    </a:cubicBezTo>
                    <a:cubicBezTo>
                      <a:pt x="56417" y="29552"/>
                      <a:pt x="56417" y="20597"/>
                      <a:pt x="56417" y="116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Shape 1099"/>
              <p:cNvSpPr/>
              <p:nvPr/>
            </p:nvSpPr>
            <p:spPr>
              <a:xfrm>
                <a:off x="-700" y="3825"/>
                <a:ext cx="141" cy="1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8285" y="120000"/>
                    </a:moveTo>
                    <a:cubicBezTo>
                      <a:pt x="42857" y="120000"/>
                      <a:pt x="27428" y="120000"/>
                      <a:pt x="12000" y="120000"/>
                    </a:cubicBezTo>
                    <a:cubicBezTo>
                      <a:pt x="3428" y="120000"/>
                      <a:pt x="0" y="116571"/>
                      <a:pt x="0" y="108000"/>
                    </a:cubicBezTo>
                    <a:cubicBezTo>
                      <a:pt x="0" y="75428"/>
                      <a:pt x="0" y="44571"/>
                      <a:pt x="0" y="12000"/>
                    </a:cubicBezTo>
                    <a:cubicBezTo>
                      <a:pt x="0" y="3428"/>
                      <a:pt x="3428" y="0"/>
                      <a:pt x="12000" y="0"/>
                    </a:cubicBezTo>
                    <a:cubicBezTo>
                      <a:pt x="65142" y="0"/>
                      <a:pt x="111428" y="41142"/>
                      <a:pt x="118285" y="94285"/>
                    </a:cubicBezTo>
                    <a:cubicBezTo>
                      <a:pt x="118285" y="99428"/>
                      <a:pt x="120000" y="104571"/>
                      <a:pt x="120000" y="108000"/>
                    </a:cubicBezTo>
                    <a:cubicBezTo>
                      <a:pt x="120000" y="116571"/>
                      <a:pt x="114857" y="120000"/>
                      <a:pt x="108000" y="120000"/>
                    </a:cubicBezTo>
                    <a:cubicBezTo>
                      <a:pt x="90857" y="120000"/>
                      <a:pt x="75428" y="120000"/>
                      <a:pt x="58285" y="120000"/>
                    </a:cubicBezTo>
                    <a:close/>
                    <a:moveTo>
                      <a:pt x="97714" y="99428"/>
                    </a:moveTo>
                    <a:cubicBezTo>
                      <a:pt x="94285" y="56571"/>
                      <a:pt x="53142" y="22285"/>
                      <a:pt x="20571" y="22285"/>
                    </a:cubicBezTo>
                    <a:cubicBezTo>
                      <a:pt x="20571" y="22285"/>
                      <a:pt x="20571" y="24000"/>
                      <a:pt x="20571" y="24000"/>
                    </a:cubicBezTo>
                    <a:cubicBezTo>
                      <a:pt x="20571" y="48000"/>
                      <a:pt x="20571" y="72000"/>
                      <a:pt x="20571" y="94285"/>
                    </a:cubicBezTo>
                    <a:cubicBezTo>
                      <a:pt x="20571" y="99428"/>
                      <a:pt x="22285" y="99428"/>
                      <a:pt x="25714" y="99428"/>
                    </a:cubicBezTo>
                    <a:cubicBezTo>
                      <a:pt x="42857" y="99428"/>
                      <a:pt x="58285" y="99428"/>
                      <a:pt x="75428" y="99428"/>
                    </a:cubicBezTo>
                    <a:cubicBezTo>
                      <a:pt x="82285" y="99428"/>
                      <a:pt x="89142" y="99428"/>
                      <a:pt x="97714" y="994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Shape 1100"/>
              <p:cNvSpPr/>
              <p:nvPr/>
            </p:nvSpPr>
            <p:spPr>
              <a:xfrm>
                <a:off x="-907" y="3629"/>
                <a:ext cx="178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325" y="120000"/>
                    </a:moveTo>
                    <a:cubicBezTo>
                      <a:pt x="43146" y="120000"/>
                      <a:pt x="26966" y="120000"/>
                      <a:pt x="9438" y="120000"/>
                    </a:cubicBezTo>
                    <a:cubicBezTo>
                      <a:pt x="2696" y="120000"/>
                      <a:pt x="0" y="100000"/>
                      <a:pt x="0" y="60000"/>
                    </a:cubicBezTo>
                    <a:cubicBezTo>
                      <a:pt x="0" y="20000"/>
                      <a:pt x="2696" y="0"/>
                      <a:pt x="9438" y="0"/>
                    </a:cubicBezTo>
                    <a:cubicBezTo>
                      <a:pt x="43146" y="0"/>
                      <a:pt x="76853" y="0"/>
                      <a:pt x="110561" y="0"/>
                    </a:cubicBezTo>
                    <a:cubicBezTo>
                      <a:pt x="117303" y="0"/>
                      <a:pt x="120000" y="20000"/>
                      <a:pt x="120000" y="60000"/>
                    </a:cubicBezTo>
                    <a:cubicBezTo>
                      <a:pt x="120000" y="100000"/>
                      <a:pt x="115955" y="120000"/>
                      <a:pt x="110561" y="120000"/>
                    </a:cubicBezTo>
                    <a:cubicBezTo>
                      <a:pt x="93033" y="120000"/>
                      <a:pt x="76853" y="120000"/>
                      <a:pt x="59325" y="120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Shape 1101"/>
              <p:cNvSpPr/>
              <p:nvPr/>
            </p:nvSpPr>
            <p:spPr>
              <a:xfrm>
                <a:off x="-857" y="3761"/>
                <a:ext cx="129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75000" y="0"/>
                      <a:pt x="91875" y="0"/>
                      <a:pt x="106875" y="0"/>
                    </a:cubicBezTo>
                    <a:cubicBezTo>
                      <a:pt x="114375" y="0"/>
                      <a:pt x="120000" y="20000"/>
                      <a:pt x="120000" y="50000"/>
                    </a:cubicBezTo>
                    <a:cubicBezTo>
                      <a:pt x="120000" y="90000"/>
                      <a:pt x="116250" y="120000"/>
                      <a:pt x="106875" y="120000"/>
                    </a:cubicBezTo>
                    <a:cubicBezTo>
                      <a:pt x="75000" y="120000"/>
                      <a:pt x="45000" y="120000"/>
                      <a:pt x="13125" y="120000"/>
                    </a:cubicBezTo>
                    <a:cubicBezTo>
                      <a:pt x="7500" y="120000"/>
                      <a:pt x="1875" y="110000"/>
                      <a:pt x="1875" y="80000"/>
                    </a:cubicBezTo>
                    <a:cubicBezTo>
                      <a:pt x="0" y="50000"/>
                      <a:pt x="1875" y="20000"/>
                      <a:pt x="5625" y="0"/>
                    </a:cubicBezTo>
                    <a:cubicBezTo>
                      <a:pt x="9375" y="0"/>
                      <a:pt x="11250" y="0"/>
                      <a:pt x="13125" y="0"/>
                    </a:cubicBezTo>
                    <a:cubicBezTo>
                      <a:pt x="30000" y="0"/>
                      <a:pt x="45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Shape 1102"/>
              <p:cNvSpPr/>
              <p:nvPr/>
            </p:nvSpPr>
            <p:spPr>
              <a:xfrm>
                <a:off x="-651" y="3761"/>
                <a:ext cx="131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923" y="120000"/>
                    </a:moveTo>
                    <a:cubicBezTo>
                      <a:pt x="46153" y="120000"/>
                      <a:pt x="31384" y="120000"/>
                      <a:pt x="14769" y="120000"/>
                    </a:cubicBezTo>
                    <a:cubicBezTo>
                      <a:pt x="9230" y="120000"/>
                      <a:pt x="5538" y="110000"/>
                      <a:pt x="3692" y="70000"/>
                    </a:cubicBezTo>
                    <a:cubicBezTo>
                      <a:pt x="0" y="30000"/>
                      <a:pt x="5538" y="0"/>
                      <a:pt x="14769" y="0"/>
                    </a:cubicBezTo>
                    <a:cubicBezTo>
                      <a:pt x="46153" y="0"/>
                      <a:pt x="77538" y="0"/>
                      <a:pt x="108923" y="0"/>
                    </a:cubicBezTo>
                    <a:cubicBezTo>
                      <a:pt x="116307" y="0"/>
                      <a:pt x="120000" y="20000"/>
                      <a:pt x="120000" y="60000"/>
                    </a:cubicBezTo>
                    <a:cubicBezTo>
                      <a:pt x="120000" y="90000"/>
                      <a:pt x="116307" y="120000"/>
                      <a:pt x="108923" y="120000"/>
                    </a:cubicBezTo>
                    <a:cubicBezTo>
                      <a:pt x="92307" y="120000"/>
                      <a:pt x="77538" y="120000"/>
                      <a:pt x="60923" y="120000"/>
                    </a:cubicBezTo>
                    <a:cubicBezTo>
                      <a:pt x="60923" y="120000"/>
                      <a:pt x="60923" y="120000"/>
                      <a:pt x="60923" y="120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Shape 1103"/>
              <p:cNvSpPr/>
              <p:nvPr/>
            </p:nvSpPr>
            <p:spPr>
              <a:xfrm>
                <a:off x="-857" y="3709"/>
                <a:ext cx="129" cy="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76875" y="0"/>
                      <a:pt x="91875" y="0"/>
                      <a:pt x="106875" y="0"/>
                    </a:cubicBezTo>
                    <a:cubicBezTo>
                      <a:pt x="116250" y="0"/>
                      <a:pt x="120000" y="20000"/>
                      <a:pt x="120000" y="60000"/>
                    </a:cubicBezTo>
                    <a:cubicBezTo>
                      <a:pt x="120000" y="100000"/>
                      <a:pt x="116250" y="120000"/>
                      <a:pt x="106875" y="120000"/>
                    </a:cubicBezTo>
                    <a:cubicBezTo>
                      <a:pt x="76875" y="120000"/>
                      <a:pt x="45000" y="120000"/>
                      <a:pt x="13125" y="120000"/>
                    </a:cubicBezTo>
                    <a:cubicBezTo>
                      <a:pt x="5625" y="120000"/>
                      <a:pt x="0" y="100000"/>
                      <a:pt x="0" y="60000"/>
                    </a:cubicBezTo>
                    <a:cubicBezTo>
                      <a:pt x="0" y="20000"/>
                      <a:pt x="5625" y="0"/>
                      <a:pt x="13125" y="0"/>
                    </a:cubicBezTo>
                    <a:cubicBezTo>
                      <a:pt x="28125" y="0"/>
                      <a:pt x="45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Shape 1104"/>
              <p:cNvSpPr/>
              <p:nvPr/>
            </p:nvSpPr>
            <p:spPr>
              <a:xfrm>
                <a:off x="-650" y="3709"/>
                <a:ext cx="129" cy="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76875" y="0"/>
                      <a:pt x="91875" y="0"/>
                      <a:pt x="108750" y="0"/>
                    </a:cubicBezTo>
                    <a:cubicBezTo>
                      <a:pt x="114375" y="0"/>
                      <a:pt x="118125" y="10000"/>
                      <a:pt x="120000" y="40000"/>
                    </a:cubicBezTo>
                    <a:cubicBezTo>
                      <a:pt x="120000" y="70000"/>
                      <a:pt x="120000" y="90000"/>
                      <a:pt x="114375" y="110000"/>
                    </a:cubicBezTo>
                    <a:cubicBezTo>
                      <a:pt x="112500" y="120000"/>
                      <a:pt x="110625" y="120000"/>
                      <a:pt x="106875" y="120000"/>
                    </a:cubicBezTo>
                    <a:cubicBezTo>
                      <a:pt x="76875" y="120000"/>
                      <a:pt x="45000" y="120000"/>
                      <a:pt x="13125" y="120000"/>
                    </a:cubicBezTo>
                    <a:cubicBezTo>
                      <a:pt x="5625" y="120000"/>
                      <a:pt x="0" y="100000"/>
                      <a:pt x="0" y="60000"/>
                    </a:cubicBezTo>
                    <a:cubicBezTo>
                      <a:pt x="0" y="20000"/>
                      <a:pt x="5625" y="0"/>
                      <a:pt x="13125" y="0"/>
                    </a:cubicBezTo>
                    <a:cubicBezTo>
                      <a:pt x="28125" y="0"/>
                      <a:pt x="45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Shape 1105"/>
              <p:cNvSpPr/>
              <p:nvPr/>
            </p:nvSpPr>
            <p:spPr>
              <a:xfrm>
                <a:off x="-910" y="3577"/>
                <a:ext cx="90" cy="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8666" y="110769"/>
                    </a:moveTo>
                    <a:cubicBezTo>
                      <a:pt x="45333" y="110769"/>
                      <a:pt x="32000" y="120000"/>
                      <a:pt x="18666" y="110769"/>
                    </a:cubicBezTo>
                    <a:cubicBezTo>
                      <a:pt x="8000" y="110769"/>
                      <a:pt x="2666" y="92307"/>
                      <a:pt x="2666" y="64615"/>
                    </a:cubicBezTo>
                    <a:cubicBezTo>
                      <a:pt x="0" y="27692"/>
                      <a:pt x="8000" y="0"/>
                      <a:pt x="18666" y="0"/>
                    </a:cubicBezTo>
                    <a:cubicBezTo>
                      <a:pt x="45333" y="0"/>
                      <a:pt x="74666" y="0"/>
                      <a:pt x="104000" y="0"/>
                    </a:cubicBezTo>
                    <a:cubicBezTo>
                      <a:pt x="114666" y="0"/>
                      <a:pt x="120000" y="27692"/>
                      <a:pt x="120000" y="64615"/>
                    </a:cubicBezTo>
                    <a:cubicBezTo>
                      <a:pt x="120000" y="92307"/>
                      <a:pt x="112000" y="110769"/>
                      <a:pt x="101333" y="110769"/>
                    </a:cubicBezTo>
                    <a:cubicBezTo>
                      <a:pt x="88000" y="120000"/>
                      <a:pt x="74666" y="110769"/>
                      <a:pt x="58666" y="110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Shape 1106"/>
              <p:cNvSpPr/>
              <p:nvPr/>
            </p:nvSpPr>
            <p:spPr>
              <a:xfrm>
                <a:off x="-910" y="3761"/>
                <a:ext cx="26" cy="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4615" y="120000"/>
                    </a:moveTo>
                    <a:cubicBezTo>
                      <a:pt x="27692" y="120000"/>
                      <a:pt x="9230" y="90000"/>
                      <a:pt x="9230" y="60000"/>
                    </a:cubicBezTo>
                    <a:cubicBezTo>
                      <a:pt x="0" y="20000"/>
                      <a:pt x="27692" y="0"/>
                      <a:pt x="64615" y="0"/>
                    </a:cubicBezTo>
                    <a:cubicBezTo>
                      <a:pt x="92307" y="0"/>
                      <a:pt x="120000" y="20000"/>
                      <a:pt x="120000" y="60000"/>
                    </a:cubicBezTo>
                    <a:cubicBezTo>
                      <a:pt x="120000" y="90000"/>
                      <a:pt x="92307" y="120000"/>
                      <a:pt x="64615" y="120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Shape 1107"/>
              <p:cNvSpPr/>
              <p:nvPr/>
            </p:nvSpPr>
            <p:spPr>
              <a:xfrm>
                <a:off x="-907" y="3709"/>
                <a:ext cx="23" cy="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0000" y="120000"/>
                    </a:moveTo>
                    <a:cubicBezTo>
                      <a:pt x="20000" y="120000"/>
                      <a:pt x="0" y="90000"/>
                      <a:pt x="0" y="60000"/>
                    </a:cubicBezTo>
                    <a:cubicBezTo>
                      <a:pt x="0" y="20000"/>
                      <a:pt x="20000" y="0"/>
                      <a:pt x="60000" y="0"/>
                    </a:cubicBezTo>
                    <a:cubicBezTo>
                      <a:pt x="90000" y="0"/>
                      <a:pt x="120000" y="20000"/>
                      <a:pt x="120000" y="60000"/>
                    </a:cubicBezTo>
                    <a:cubicBezTo>
                      <a:pt x="120000" y="90000"/>
                      <a:pt x="90000" y="120000"/>
                      <a:pt x="50000" y="120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Shape 1108"/>
              <p:cNvSpPr/>
              <p:nvPr/>
            </p:nvSpPr>
            <p:spPr>
              <a:xfrm>
                <a:off x="-700" y="3709"/>
                <a:ext cx="23" cy="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cubicBezTo>
                      <a:pt x="120000" y="100000"/>
                      <a:pt x="90000" y="120000"/>
                      <a:pt x="60000" y="120000"/>
                    </a:cubicBezTo>
                    <a:cubicBezTo>
                      <a:pt x="20000" y="120000"/>
                      <a:pt x="0" y="90000"/>
                      <a:pt x="0" y="60000"/>
                    </a:cubicBezTo>
                    <a:cubicBezTo>
                      <a:pt x="0" y="20000"/>
                      <a:pt x="20000" y="0"/>
                      <a:pt x="60000" y="0"/>
                    </a:cubicBezTo>
                    <a:cubicBezTo>
                      <a:pt x="90000" y="0"/>
                      <a:pt x="120000" y="20000"/>
                      <a:pt x="120000" y="60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Shape 1109"/>
              <p:cNvSpPr/>
              <p:nvPr/>
            </p:nvSpPr>
            <p:spPr>
              <a:xfrm>
                <a:off x="-700" y="3761"/>
                <a:ext cx="23" cy="25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Shape 1110"/>
            <p:cNvGrpSpPr/>
            <p:nvPr/>
          </p:nvGrpSpPr>
          <p:grpSpPr>
            <a:xfrm>
              <a:off x="3695698" y="3232393"/>
              <a:ext cx="511599" cy="697197"/>
              <a:chOff x="3022" y="3579"/>
              <a:chExt cx="316" cy="432"/>
            </a:xfrm>
          </p:grpSpPr>
          <p:sp>
            <p:nvSpPr>
              <p:cNvPr id="1111" name="Shape 1111"/>
              <p:cNvSpPr/>
              <p:nvPr/>
            </p:nvSpPr>
            <p:spPr>
              <a:xfrm>
                <a:off x="3022" y="3579"/>
                <a:ext cx="316" cy="43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7841"/>
                    </a:moveTo>
                    <a:cubicBezTo>
                      <a:pt x="120000" y="51223"/>
                      <a:pt x="120000" y="84892"/>
                      <a:pt x="120000" y="118561"/>
                    </a:cubicBezTo>
                    <a:cubicBezTo>
                      <a:pt x="119213" y="119712"/>
                      <a:pt x="118032" y="119999"/>
                      <a:pt x="116459" y="119999"/>
                    </a:cubicBezTo>
                    <a:cubicBezTo>
                      <a:pt x="114491" y="119712"/>
                      <a:pt x="112524" y="119999"/>
                      <a:pt x="110557" y="119999"/>
                    </a:cubicBezTo>
                    <a:cubicBezTo>
                      <a:pt x="75147" y="119999"/>
                      <a:pt x="39344" y="119999"/>
                      <a:pt x="3934" y="119999"/>
                    </a:cubicBezTo>
                    <a:cubicBezTo>
                      <a:pt x="2360" y="119999"/>
                      <a:pt x="786" y="119712"/>
                      <a:pt x="0" y="118561"/>
                    </a:cubicBezTo>
                    <a:cubicBezTo>
                      <a:pt x="0" y="84892"/>
                      <a:pt x="0" y="51223"/>
                      <a:pt x="0" y="17841"/>
                    </a:cubicBezTo>
                    <a:cubicBezTo>
                      <a:pt x="786" y="16402"/>
                      <a:pt x="2360" y="16115"/>
                      <a:pt x="3934" y="16115"/>
                    </a:cubicBezTo>
                    <a:cubicBezTo>
                      <a:pt x="11409" y="16115"/>
                      <a:pt x="18885" y="16115"/>
                      <a:pt x="26360" y="16115"/>
                    </a:cubicBezTo>
                    <a:cubicBezTo>
                      <a:pt x="27147" y="16115"/>
                      <a:pt x="27934" y="16115"/>
                      <a:pt x="28327" y="15539"/>
                    </a:cubicBezTo>
                    <a:cubicBezTo>
                      <a:pt x="29901" y="13237"/>
                      <a:pt x="32655" y="12086"/>
                      <a:pt x="35803" y="12374"/>
                    </a:cubicBezTo>
                    <a:cubicBezTo>
                      <a:pt x="38163" y="12374"/>
                      <a:pt x="40131" y="12086"/>
                      <a:pt x="42098" y="12374"/>
                    </a:cubicBezTo>
                    <a:cubicBezTo>
                      <a:pt x="43672" y="12374"/>
                      <a:pt x="44065" y="11798"/>
                      <a:pt x="44065" y="10935"/>
                    </a:cubicBezTo>
                    <a:cubicBezTo>
                      <a:pt x="44852" y="5755"/>
                      <a:pt x="49967" y="1726"/>
                      <a:pt x="56655" y="575"/>
                    </a:cubicBezTo>
                    <a:cubicBezTo>
                      <a:pt x="57442" y="287"/>
                      <a:pt x="57836" y="287"/>
                      <a:pt x="58622" y="0"/>
                    </a:cubicBezTo>
                    <a:cubicBezTo>
                      <a:pt x="59803" y="0"/>
                      <a:pt x="60590" y="0"/>
                      <a:pt x="61770" y="0"/>
                    </a:cubicBezTo>
                    <a:cubicBezTo>
                      <a:pt x="61770" y="287"/>
                      <a:pt x="62163" y="287"/>
                      <a:pt x="62163" y="287"/>
                    </a:cubicBezTo>
                    <a:cubicBezTo>
                      <a:pt x="69639" y="863"/>
                      <a:pt x="75934" y="5755"/>
                      <a:pt x="76327" y="11223"/>
                    </a:cubicBezTo>
                    <a:cubicBezTo>
                      <a:pt x="76327" y="12086"/>
                      <a:pt x="76721" y="12374"/>
                      <a:pt x="77901" y="12374"/>
                    </a:cubicBezTo>
                    <a:cubicBezTo>
                      <a:pt x="80262" y="12374"/>
                      <a:pt x="82622" y="12086"/>
                      <a:pt x="84983" y="12374"/>
                    </a:cubicBezTo>
                    <a:cubicBezTo>
                      <a:pt x="88131" y="12374"/>
                      <a:pt x="90098" y="13237"/>
                      <a:pt x="91672" y="15251"/>
                    </a:cubicBezTo>
                    <a:cubicBezTo>
                      <a:pt x="92065" y="16115"/>
                      <a:pt x="92852" y="16115"/>
                      <a:pt x="94032" y="16115"/>
                    </a:cubicBezTo>
                    <a:cubicBezTo>
                      <a:pt x="101508" y="16115"/>
                      <a:pt x="108983" y="16115"/>
                      <a:pt x="116065" y="16115"/>
                    </a:cubicBezTo>
                    <a:cubicBezTo>
                      <a:pt x="118032" y="16115"/>
                      <a:pt x="119606" y="16402"/>
                      <a:pt x="120000" y="17841"/>
                    </a:cubicBezTo>
                    <a:close/>
                    <a:moveTo>
                      <a:pt x="103868" y="107913"/>
                    </a:moveTo>
                    <a:cubicBezTo>
                      <a:pt x="103868" y="107338"/>
                      <a:pt x="103868" y="106762"/>
                      <a:pt x="103868" y="106187"/>
                    </a:cubicBezTo>
                    <a:cubicBezTo>
                      <a:pt x="103868" y="91223"/>
                      <a:pt x="103868" y="76258"/>
                      <a:pt x="103868" y="61294"/>
                    </a:cubicBezTo>
                    <a:cubicBezTo>
                      <a:pt x="103868" y="50647"/>
                      <a:pt x="103868" y="39999"/>
                      <a:pt x="103868" y="29352"/>
                    </a:cubicBezTo>
                    <a:cubicBezTo>
                      <a:pt x="103868" y="28201"/>
                      <a:pt x="103475" y="27913"/>
                      <a:pt x="102295" y="27913"/>
                    </a:cubicBezTo>
                    <a:cubicBezTo>
                      <a:pt x="99540" y="27913"/>
                      <a:pt x="97180" y="27913"/>
                      <a:pt x="94426" y="27913"/>
                    </a:cubicBezTo>
                    <a:cubicBezTo>
                      <a:pt x="93245" y="27913"/>
                      <a:pt x="92852" y="28201"/>
                      <a:pt x="92852" y="29352"/>
                    </a:cubicBezTo>
                    <a:cubicBezTo>
                      <a:pt x="92852" y="31366"/>
                      <a:pt x="92065" y="31942"/>
                      <a:pt x="88918" y="31942"/>
                    </a:cubicBezTo>
                    <a:cubicBezTo>
                      <a:pt x="77508" y="31942"/>
                      <a:pt x="65704" y="31942"/>
                      <a:pt x="53901" y="31942"/>
                    </a:cubicBezTo>
                    <a:cubicBezTo>
                      <a:pt x="46426" y="31942"/>
                      <a:pt x="38557" y="31942"/>
                      <a:pt x="30688" y="31942"/>
                    </a:cubicBezTo>
                    <a:cubicBezTo>
                      <a:pt x="29114" y="31942"/>
                      <a:pt x="27934" y="31654"/>
                      <a:pt x="27540" y="30503"/>
                    </a:cubicBezTo>
                    <a:cubicBezTo>
                      <a:pt x="27540" y="30215"/>
                      <a:pt x="27540" y="29928"/>
                      <a:pt x="27540" y="29352"/>
                    </a:cubicBezTo>
                    <a:cubicBezTo>
                      <a:pt x="27934" y="28201"/>
                      <a:pt x="27147" y="27913"/>
                      <a:pt x="25573" y="27913"/>
                    </a:cubicBezTo>
                    <a:cubicBezTo>
                      <a:pt x="23213" y="27913"/>
                      <a:pt x="20459" y="27913"/>
                      <a:pt x="18098" y="27913"/>
                    </a:cubicBezTo>
                    <a:cubicBezTo>
                      <a:pt x="16524" y="27913"/>
                      <a:pt x="16131" y="28201"/>
                      <a:pt x="16131" y="29352"/>
                    </a:cubicBezTo>
                    <a:cubicBezTo>
                      <a:pt x="16524" y="54964"/>
                      <a:pt x="16524" y="80863"/>
                      <a:pt x="16524" y="106762"/>
                    </a:cubicBezTo>
                    <a:cubicBezTo>
                      <a:pt x="16524" y="107050"/>
                      <a:pt x="16524" y="107625"/>
                      <a:pt x="16524" y="107913"/>
                    </a:cubicBezTo>
                    <a:cubicBezTo>
                      <a:pt x="45639" y="107913"/>
                      <a:pt x="74754" y="107913"/>
                      <a:pt x="103868" y="107913"/>
                    </a:cubicBezTo>
                    <a:close/>
                    <a:moveTo>
                      <a:pt x="5508" y="115971"/>
                    </a:moveTo>
                    <a:cubicBezTo>
                      <a:pt x="6295" y="115971"/>
                      <a:pt x="6688" y="115971"/>
                      <a:pt x="7081" y="115971"/>
                    </a:cubicBezTo>
                    <a:cubicBezTo>
                      <a:pt x="42491" y="115971"/>
                      <a:pt x="77901" y="115971"/>
                      <a:pt x="112918" y="116258"/>
                    </a:cubicBezTo>
                    <a:cubicBezTo>
                      <a:pt x="114491" y="116258"/>
                      <a:pt x="114885" y="115971"/>
                      <a:pt x="114885" y="114820"/>
                    </a:cubicBezTo>
                    <a:cubicBezTo>
                      <a:pt x="114885" y="83741"/>
                      <a:pt x="114885" y="52374"/>
                      <a:pt x="114885" y="21294"/>
                    </a:cubicBezTo>
                    <a:cubicBezTo>
                      <a:pt x="114885" y="21007"/>
                      <a:pt x="114885" y="20431"/>
                      <a:pt x="114885" y="20143"/>
                    </a:cubicBezTo>
                    <a:cubicBezTo>
                      <a:pt x="107409" y="20143"/>
                      <a:pt x="100327" y="20143"/>
                      <a:pt x="92852" y="20143"/>
                    </a:cubicBezTo>
                    <a:cubicBezTo>
                      <a:pt x="92852" y="21294"/>
                      <a:pt x="92852" y="22158"/>
                      <a:pt x="92852" y="23021"/>
                    </a:cubicBezTo>
                    <a:cubicBezTo>
                      <a:pt x="92852" y="23884"/>
                      <a:pt x="93245" y="24172"/>
                      <a:pt x="94426" y="24172"/>
                    </a:cubicBezTo>
                    <a:cubicBezTo>
                      <a:pt x="97967" y="24172"/>
                      <a:pt x="101901" y="24172"/>
                      <a:pt x="105836" y="24172"/>
                    </a:cubicBezTo>
                    <a:cubicBezTo>
                      <a:pt x="108196" y="24172"/>
                      <a:pt x="108983" y="24748"/>
                      <a:pt x="108983" y="26762"/>
                    </a:cubicBezTo>
                    <a:cubicBezTo>
                      <a:pt x="108983" y="54388"/>
                      <a:pt x="108983" y="82014"/>
                      <a:pt x="108983" y="109640"/>
                    </a:cubicBezTo>
                    <a:cubicBezTo>
                      <a:pt x="108983" y="111366"/>
                      <a:pt x="108196" y="111942"/>
                      <a:pt x="105836" y="111942"/>
                    </a:cubicBezTo>
                    <a:cubicBezTo>
                      <a:pt x="75540" y="111942"/>
                      <a:pt x="44852" y="111942"/>
                      <a:pt x="14557" y="111942"/>
                    </a:cubicBezTo>
                    <a:cubicBezTo>
                      <a:pt x="12196" y="111942"/>
                      <a:pt x="11016" y="111366"/>
                      <a:pt x="11016" y="109352"/>
                    </a:cubicBezTo>
                    <a:cubicBezTo>
                      <a:pt x="11016" y="81726"/>
                      <a:pt x="11016" y="54100"/>
                      <a:pt x="11016" y="26762"/>
                    </a:cubicBezTo>
                    <a:cubicBezTo>
                      <a:pt x="11016" y="24748"/>
                      <a:pt x="11803" y="24172"/>
                      <a:pt x="14557" y="24172"/>
                    </a:cubicBezTo>
                    <a:cubicBezTo>
                      <a:pt x="18491" y="24172"/>
                      <a:pt x="22032" y="24172"/>
                      <a:pt x="25967" y="24172"/>
                    </a:cubicBezTo>
                    <a:cubicBezTo>
                      <a:pt x="26360" y="24172"/>
                      <a:pt x="27540" y="23884"/>
                      <a:pt x="27540" y="23884"/>
                    </a:cubicBezTo>
                    <a:cubicBezTo>
                      <a:pt x="27540" y="22446"/>
                      <a:pt x="27540" y="21294"/>
                      <a:pt x="27540" y="20143"/>
                    </a:cubicBezTo>
                    <a:cubicBezTo>
                      <a:pt x="20065" y="20143"/>
                      <a:pt x="12983" y="20143"/>
                      <a:pt x="5508" y="20143"/>
                    </a:cubicBezTo>
                    <a:cubicBezTo>
                      <a:pt x="5508" y="52086"/>
                      <a:pt x="5508" y="84028"/>
                      <a:pt x="5508" y="115971"/>
                    </a:cubicBezTo>
                    <a:close/>
                    <a:moveTo>
                      <a:pt x="60196" y="28201"/>
                    </a:moveTo>
                    <a:cubicBezTo>
                      <a:pt x="60196" y="28201"/>
                      <a:pt x="60196" y="28201"/>
                      <a:pt x="60196" y="28201"/>
                    </a:cubicBezTo>
                    <a:cubicBezTo>
                      <a:pt x="68852" y="28201"/>
                      <a:pt x="77508" y="28201"/>
                      <a:pt x="86163" y="28201"/>
                    </a:cubicBezTo>
                    <a:cubicBezTo>
                      <a:pt x="87344" y="28201"/>
                      <a:pt x="87737" y="27913"/>
                      <a:pt x="87737" y="27050"/>
                    </a:cubicBezTo>
                    <a:cubicBezTo>
                      <a:pt x="87737" y="24172"/>
                      <a:pt x="87737" y="21582"/>
                      <a:pt x="87737" y="18705"/>
                    </a:cubicBezTo>
                    <a:cubicBezTo>
                      <a:pt x="87737" y="16690"/>
                      <a:pt x="86557" y="16115"/>
                      <a:pt x="83803" y="16115"/>
                    </a:cubicBezTo>
                    <a:cubicBezTo>
                      <a:pt x="68065" y="16115"/>
                      <a:pt x="52327" y="16115"/>
                      <a:pt x="36590" y="16115"/>
                    </a:cubicBezTo>
                    <a:cubicBezTo>
                      <a:pt x="33836" y="16115"/>
                      <a:pt x="32655" y="16690"/>
                      <a:pt x="32655" y="18705"/>
                    </a:cubicBezTo>
                    <a:cubicBezTo>
                      <a:pt x="32655" y="21294"/>
                      <a:pt x="32655" y="24172"/>
                      <a:pt x="32655" y="26762"/>
                    </a:cubicBezTo>
                    <a:cubicBezTo>
                      <a:pt x="32655" y="27913"/>
                      <a:pt x="33049" y="28201"/>
                      <a:pt x="34622" y="28201"/>
                    </a:cubicBezTo>
                    <a:cubicBezTo>
                      <a:pt x="43278" y="28201"/>
                      <a:pt x="51540" y="28201"/>
                      <a:pt x="60196" y="28201"/>
                    </a:cubicBezTo>
                    <a:close/>
                    <a:moveTo>
                      <a:pt x="71213" y="12086"/>
                    </a:moveTo>
                    <a:cubicBezTo>
                      <a:pt x="71213" y="9208"/>
                      <a:pt x="69245" y="6906"/>
                      <a:pt x="66098" y="5467"/>
                    </a:cubicBezTo>
                    <a:cubicBezTo>
                      <a:pt x="62163" y="3453"/>
                      <a:pt x="57836" y="3453"/>
                      <a:pt x="54295" y="5467"/>
                    </a:cubicBezTo>
                    <a:cubicBezTo>
                      <a:pt x="50754" y="6906"/>
                      <a:pt x="49180" y="9208"/>
                      <a:pt x="49180" y="12086"/>
                    </a:cubicBezTo>
                    <a:cubicBezTo>
                      <a:pt x="56655" y="12086"/>
                      <a:pt x="63737" y="12086"/>
                      <a:pt x="71213" y="12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Shape 1112"/>
              <p:cNvSpPr/>
              <p:nvPr/>
            </p:nvSpPr>
            <p:spPr>
              <a:xfrm>
                <a:off x="3167" y="3752"/>
                <a:ext cx="101" cy="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618" y="119999"/>
                    </a:moveTo>
                    <a:cubicBezTo>
                      <a:pt x="43298" y="119999"/>
                      <a:pt x="27216" y="119999"/>
                      <a:pt x="9896" y="119999"/>
                    </a:cubicBezTo>
                    <a:cubicBezTo>
                      <a:pt x="3711" y="119999"/>
                      <a:pt x="0" y="94285"/>
                      <a:pt x="0" y="59999"/>
                    </a:cubicBezTo>
                    <a:cubicBezTo>
                      <a:pt x="0" y="25714"/>
                      <a:pt x="3711" y="8571"/>
                      <a:pt x="9896" y="8571"/>
                    </a:cubicBezTo>
                    <a:cubicBezTo>
                      <a:pt x="43298" y="0"/>
                      <a:pt x="76701" y="0"/>
                      <a:pt x="110103" y="8571"/>
                    </a:cubicBezTo>
                    <a:cubicBezTo>
                      <a:pt x="116288" y="8571"/>
                      <a:pt x="120000" y="25714"/>
                      <a:pt x="120000" y="59999"/>
                    </a:cubicBezTo>
                    <a:cubicBezTo>
                      <a:pt x="120000" y="94285"/>
                      <a:pt x="116288" y="119999"/>
                      <a:pt x="110103" y="119999"/>
                    </a:cubicBezTo>
                    <a:cubicBezTo>
                      <a:pt x="94020" y="119999"/>
                      <a:pt x="76701" y="119999"/>
                      <a:pt x="60618" y="119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Shape 1113"/>
              <p:cNvSpPr/>
              <p:nvPr/>
            </p:nvSpPr>
            <p:spPr>
              <a:xfrm>
                <a:off x="3167" y="3825"/>
                <a:ext cx="101" cy="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381" y="120000"/>
                    </a:moveTo>
                    <a:cubicBezTo>
                      <a:pt x="43298" y="120000"/>
                      <a:pt x="25979" y="120000"/>
                      <a:pt x="9896" y="120000"/>
                    </a:cubicBezTo>
                    <a:cubicBezTo>
                      <a:pt x="3711" y="120000"/>
                      <a:pt x="1237" y="101538"/>
                      <a:pt x="0" y="64615"/>
                    </a:cubicBezTo>
                    <a:cubicBezTo>
                      <a:pt x="0" y="27692"/>
                      <a:pt x="3711" y="0"/>
                      <a:pt x="9896" y="0"/>
                    </a:cubicBezTo>
                    <a:cubicBezTo>
                      <a:pt x="29690" y="0"/>
                      <a:pt x="50721" y="0"/>
                      <a:pt x="70515" y="0"/>
                    </a:cubicBezTo>
                    <a:cubicBezTo>
                      <a:pt x="82886" y="0"/>
                      <a:pt x="96494" y="0"/>
                      <a:pt x="108865" y="0"/>
                    </a:cubicBezTo>
                    <a:cubicBezTo>
                      <a:pt x="112577" y="0"/>
                      <a:pt x="116288" y="9230"/>
                      <a:pt x="117525" y="27692"/>
                    </a:cubicBezTo>
                    <a:cubicBezTo>
                      <a:pt x="118762" y="36923"/>
                      <a:pt x="120000" y="73846"/>
                      <a:pt x="118762" y="83076"/>
                    </a:cubicBezTo>
                    <a:cubicBezTo>
                      <a:pt x="117525" y="101538"/>
                      <a:pt x="113814" y="120000"/>
                      <a:pt x="111340" y="120000"/>
                    </a:cubicBezTo>
                    <a:cubicBezTo>
                      <a:pt x="95257" y="120000"/>
                      <a:pt x="80412" y="120000"/>
                      <a:pt x="65567" y="120000"/>
                    </a:cubicBezTo>
                    <a:cubicBezTo>
                      <a:pt x="63092" y="120000"/>
                      <a:pt x="61855" y="120000"/>
                      <a:pt x="59381" y="120000"/>
                    </a:cubicBezTo>
                    <a:cubicBezTo>
                      <a:pt x="59381" y="120000"/>
                      <a:pt x="59381" y="120000"/>
                      <a:pt x="59381" y="120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Shape 1114"/>
              <p:cNvSpPr/>
              <p:nvPr/>
            </p:nvSpPr>
            <p:spPr>
              <a:xfrm>
                <a:off x="3167" y="3895"/>
                <a:ext cx="101" cy="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381" y="119999"/>
                    </a:moveTo>
                    <a:cubicBezTo>
                      <a:pt x="43298" y="119999"/>
                      <a:pt x="25979" y="119999"/>
                      <a:pt x="9896" y="119999"/>
                    </a:cubicBezTo>
                    <a:cubicBezTo>
                      <a:pt x="3711" y="111428"/>
                      <a:pt x="0" y="94285"/>
                      <a:pt x="0" y="51428"/>
                    </a:cubicBezTo>
                    <a:cubicBezTo>
                      <a:pt x="1237" y="25714"/>
                      <a:pt x="2474" y="8571"/>
                      <a:pt x="6185" y="8571"/>
                    </a:cubicBezTo>
                    <a:cubicBezTo>
                      <a:pt x="8659" y="0"/>
                      <a:pt x="9896" y="0"/>
                      <a:pt x="11134" y="0"/>
                    </a:cubicBezTo>
                    <a:cubicBezTo>
                      <a:pt x="43298" y="0"/>
                      <a:pt x="75463" y="0"/>
                      <a:pt x="107628" y="0"/>
                    </a:cubicBezTo>
                    <a:cubicBezTo>
                      <a:pt x="116288" y="0"/>
                      <a:pt x="120000" y="17142"/>
                      <a:pt x="120000" y="59999"/>
                    </a:cubicBezTo>
                    <a:cubicBezTo>
                      <a:pt x="120000" y="94285"/>
                      <a:pt x="116288" y="119999"/>
                      <a:pt x="107628" y="119999"/>
                    </a:cubicBezTo>
                    <a:cubicBezTo>
                      <a:pt x="91546" y="119999"/>
                      <a:pt x="75463" y="119999"/>
                      <a:pt x="59381" y="119999"/>
                    </a:cubicBezTo>
                    <a:cubicBezTo>
                      <a:pt x="59381" y="119999"/>
                      <a:pt x="59381" y="119999"/>
                      <a:pt x="59381" y="1199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Shape 1115"/>
              <p:cNvSpPr/>
              <p:nvPr/>
            </p:nvSpPr>
            <p:spPr>
              <a:xfrm>
                <a:off x="3095" y="3874"/>
                <a:ext cx="52" cy="5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5600" y="76800"/>
                    </a:moveTo>
                    <a:cubicBezTo>
                      <a:pt x="62400" y="52800"/>
                      <a:pt x="74400" y="31200"/>
                      <a:pt x="86400" y="12000"/>
                    </a:cubicBezTo>
                    <a:cubicBezTo>
                      <a:pt x="91200" y="4800"/>
                      <a:pt x="96000" y="0"/>
                      <a:pt x="103200" y="0"/>
                    </a:cubicBezTo>
                    <a:cubicBezTo>
                      <a:pt x="115200" y="2400"/>
                      <a:pt x="120000" y="14400"/>
                      <a:pt x="115200" y="24000"/>
                    </a:cubicBezTo>
                    <a:cubicBezTo>
                      <a:pt x="98400" y="52800"/>
                      <a:pt x="81600" y="81600"/>
                      <a:pt x="64800" y="108000"/>
                    </a:cubicBezTo>
                    <a:cubicBezTo>
                      <a:pt x="60000" y="117600"/>
                      <a:pt x="48000" y="120000"/>
                      <a:pt x="40800" y="110400"/>
                    </a:cubicBezTo>
                    <a:cubicBezTo>
                      <a:pt x="28800" y="100800"/>
                      <a:pt x="16800" y="88800"/>
                      <a:pt x="7200" y="76800"/>
                    </a:cubicBezTo>
                    <a:cubicBezTo>
                      <a:pt x="0" y="69600"/>
                      <a:pt x="0" y="62400"/>
                      <a:pt x="7200" y="55200"/>
                    </a:cubicBezTo>
                    <a:cubicBezTo>
                      <a:pt x="12000" y="50400"/>
                      <a:pt x="24000" y="50400"/>
                      <a:pt x="28800" y="55200"/>
                    </a:cubicBezTo>
                    <a:cubicBezTo>
                      <a:pt x="36000" y="62400"/>
                      <a:pt x="40800" y="69600"/>
                      <a:pt x="45600" y="768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Shape 1116"/>
              <p:cNvSpPr/>
              <p:nvPr/>
            </p:nvSpPr>
            <p:spPr>
              <a:xfrm>
                <a:off x="3095" y="3802"/>
                <a:ext cx="51" cy="5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6530" y="76153"/>
                    </a:moveTo>
                    <a:cubicBezTo>
                      <a:pt x="61224" y="53076"/>
                      <a:pt x="73469" y="32307"/>
                      <a:pt x="88163" y="13846"/>
                    </a:cubicBezTo>
                    <a:cubicBezTo>
                      <a:pt x="88163" y="11538"/>
                      <a:pt x="93061" y="6923"/>
                      <a:pt x="95510" y="4615"/>
                    </a:cubicBezTo>
                    <a:cubicBezTo>
                      <a:pt x="102857" y="0"/>
                      <a:pt x="110204" y="2307"/>
                      <a:pt x="115102" y="6923"/>
                    </a:cubicBezTo>
                    <a:cubicBezTo>
                      <a:pt x="119999" y="13846"/>
                      <a:pt x="119999" y="20769"/>
                      <a:pt x="117551" y="27692"/>
                    </a:cubicBezTo>
                    <a:cubicBezTo>
                      <a:pt x="102857" y="48461"/>
                      <a:pt x="88163" y="71538"/>
                      <a:pt x="73469" y="94615"/>
                    </a:cubicBezTo>
                    <a:cubicBezTo>
                      <a:pt x="58775" y="117692"/>
                      <a:pt x="51428" y="120000"/>
                      <a:pt x="29387" y="99230"/>
                    </a:cubicBezTo>
                    <a:cubicBezTo>
                      <a:pt x="22040" y="92307"/>
                      <a:pt x="14693" y="85384"/>
                      <a:pt x="7346" y="76153"/>
                    </a:cubicBezTo>
                    <a:cubicBezTo>
                      <a:pt x="0" y="69230"/>
                      <a:pt x="0" y="62307"/>
                      <a:pt x="7346" y="55384"/>
                    </a:cubicBezTo>
                    <a:cubicBezTo>
                      <a:pt x="12244" y="48461"/>
                      <a:pt x="24489" y="48461"/>
                      <a:pt x="31836" y="55384"/>
                    </a:cubicBezTo>
                    <a:cubicBezTo>
                      <a:pt x="36734" y="62307"/>
                      <a:pt x="41632" y="66923"/>
                      <a:pt x="46530" y="761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Shape 1117"/>
              <p:cNvSpPr/>
              <p:nvPr/>
            </p:nvSpPr>
            <p:spPr>
              <a:xfrm>
                <a:off x="3095" y="3731"/>
                <a:ext cx="51" cy="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979" y="73469"/>
                    </a:moveTo>
                    <a:cubicBezTo>
                      <a:pt x="63673" y="51428"/>
                      <a:pt x="75918" y="31836"/>
                      <a:pt x="88163" y="9795"/>
                    </a:cubicBezTo>
                    <a:cubicBezTo>
                      <a:pt x="90612" y="7346"/>
                      <a:pt x="95510" y="0"/>
                      <a:pt x="97959" y="0"/>
                    </a:cubicBezTo>
                    <a:cubicBezTo>
                      <a:pt x="102857" y="0"/>
                      <a:pt x="112653" y="2448"/>
                      <a:pt x="115102" y="4897"/>
                    </a:cubicBezTo>
                    <a:cubicBezTo>
                      <a:pt x="117551" y="9795"/>
                      <a:pt x="119999" y="17142"/>
                      <a:pt x="117551" y="22040"/>
                    </a:cubicBezTo>
                    <a:cubicBezTo>
                      <a:pt x="100408" y="51428"/>
                      <a:pt x="83265" y="80816"/>
                      <a:pt x="66122" y="110204"/>
                    </a:cubicBezTo>
                    <a:cubicBezTo>
                      <a:pt x="61224" y="117551"/>
                      <a:pt x="48979" y="119999"/>
                      <a:pt x="41632" y="112653"/>
                    </a:cubicBezTo>
                    <a:cubicBezTo>
                      <a:pt x="29387" y="100408"/>
                      <a:pt x="17142" y="88163"/>
                      <a:pt x="7346" y="78367"/>
                    </a:cubicBezTo>
                    <a:cubicBezTo>
                      <a:pt x="0" y="71020"/>
                      <a:pt x="0" y="61224"/>
                      <a:pt x="7346" y="53877"/>
                    </a:cubicBezTo>
                    <a:cubicBezTo>
                      <a:pt x="12244" y="48979"/>
                      <a:pt x="24489" y="48979"/>
                      <a:pt x="29387" y="53877"/>
                    </a:cubicBezTo>
                    <a:cubicBezTo>
                      <a:pt x="36734" y="61224"/>
                      <a:pt x="41632" y="66122"/>
                      <a:pt x="48979" y="734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Shape 1118"/>
              <p:cNvSpPr/>
              <p:nvPr/>
            </p:nvSpPr>
            <p:spPr>
              <a:xfrm>
                <a:off x="3175" y="3602"/>
                <a:ext cx="14" cy="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55384"/>
                    </a:moveTo>
                    <a:cubicBezTo>
                      <a:pt x="119999" y="92307"/>
                      <a:pt x="85714" y="120000"/>
                      <a:pt x="59999" y="120000"/>
                    </a:cubicBezTo>
                    <a:cubicBezTo>
                      <a:pt x="34285" y="120000"/>
                      <a:pt x="0" y="92307"/>
                      <a:pt x="0" y="55384"/>
                    </a:cubicBezTo>
                    <a:cubicBezTo>
                      <a:pt x="0" y="27692"/>
                      <a:pt x="25714" y="0"/>
                      <a:pt x="59999" y="0"/>
                    </a:cubicBezTo>
                    <a:cubicBezTo>
                      <a:pt x="94285" y="0"/>
                      <a:pt x="119999" y="27692"/>
                      <a:pt x="119999" y="5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9" name="Shape 1119"/>
            <p:cNvGrpSpPr/>
            <p:nvPr/>
          </p:nvGrpSpPr>
          <p:grpSpPr>
            <a:xfrm>
              <a:off x="3612478" y="2059210"/>
              <a:ext cx="685945" cy="685041"/>
              <a:chOff x="-3352319" y="2166142"/>
              <a:chExt cx="1203324" cy="1201737"/>
            </a:xfrm>
          </p:grpSpPr>
          <p:sp>
            <p:nvSpPr>
              <p:cNvPr id="1120" name="Shape 1120"/>
              <p:cNvSpPr/>
              <p:nvPr/>
            </p:nvSpPr>
            <p:spPr>
              <a:xfrm>
                <a:off x="-3352319" y="2166142"/>
                <a:ext cx="1203324" cy="12017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477" y="0"/>
                    </a:moveTo>
                    <a:cubicBezTo>
                      <a:pt x="61750" y="636"/>
                      <a:pt x="62068" y="1591"/>
                      <a:pt x="62068" y="2864"/>
                    </a:cubicBezTo>
                    <a:cubicBezTo>
                      <a:pt x="61750" y="4456"/>
                      <a:pt x="62068" y="6047"/>
                      <a:pt x="62068" y="7957"/>
                    </a:cubicBezTo>
                    <a:cubicBezTo>
                      <a:pt x="62068" y="8275"/>
                      <a:pt x="62387" y="8594"/>
                      <a:pt x="62705" y="8912"/>
                    </a:cubicBezTo>
                    <a:cubicBezTo>
                      <a:pt x="65570" y="9230"/>
                      <a:pt x="68435" y="9549"/>
                      <a:pt x="71299" y="9867"/>
                    </a:cubicBezTo>
                    <a:cubicBezTo>
                      <a:pt x="71618" y="7957"/>
                      <a:pt x="72254" y="6047"/>
                      <a:pt x="72891" y="4137"/>
                    </a:cubicBezTo>
                    <a:cubicBezTo>
                      <a:pt x="73209" y="3501"/>
                      <a:pt x="73527" y="2546"/>
                      <a:pt x="74164" y="2228"/>
                    </a:cubicBezTo>
                    <a:cubicBezTo>
                      <a:pt x="74801" y="1909"/>
                      <a:pt x="75755" y="2228"/>
                      <a:pt x="76392" y="2546"/>
                    </a:cubicBezTo>
                    <a:cubicBezTo>
                      <a:pt x="76710" y="3183"/>
                      <a:pt x="77029" y="4137"/>
                      <a:pt x="76710" y="4774"/>
                    </a:cubicBezTo>
                    <a:cubicBezTo>
                      <a:pt x="76392" y="6684"/>
                      <a:pt x="76074" y="8594"/>
                      <a:pt x="75437" y="10185"/>
                    </a:cubicBezTo>
                    <a:cubicBezTo>
                      <a:pt x="75119" y="10822"/>
                      <a:pt x="75437" y="11140"/>
                      <a:pt x="76074" y="11458"/>
                    </a:cubicBezTo>
                    <a:cubicBezTo>
                      <a:pt x="78620" y="12413"/>
                      <a:pt x="81167" y="13368"/>
                      <a:pt x="83713" y="14323"/>
                    </a:cubicBezTo>
                    <a:cubicBezTo>
                      <a:pt x="84986" y="12732"/>
                      <a:pt x="85941" y="10822"/>
                      <a:pt x="86896" y="9230"/>
                    </a:cubicBezTo>
                    <a:cubicBezTo>
                      <a:pt x="87214" y="8594"/>
                      <a:pt x="87851" y="7957"/>
                      <a:pt x="88488" y="7957"/>
                    </a:cubicBezTo>
                    <a:cubicBezTo>
                      <a:pt x="89124" y="7957"/>
                      <a:pt x="90079" y="8275"/>
                      <a:pt x="90397" y="8594"/>
                    </a:cubicBezTo>
                    <a:cubicBezTo>
                      <a:pt x="90716" y="9230"/>
                      <a:pt x="90716" y="10503"/>
                      <a:pt x="90716" y="11140"/>
                    </a:cubicBezTo>
                    <a:cubicBezTo>
                      <a:pt x="89761" y="12413"/>
                      <a:pt x="88806" y="14005"/>
                      <a:pt x="88169" y="15596"/>
                    </a:cubicBezTo>
                    <a:cubicBezTo>
                      <a:pt x="87851" y="15915"/>
                      <a:pt x="87533" y="16233"/>
                      <a:pt x="87533" y="16551"/>
                    </a:cubicBezTo>
                    <a:cubicBezTo>
                      <a:pt x="89761" y="18461"/>
                      <a:pt x="92307" y="20371"/>
                      <a:pt x="94854" y="22281"/>
                    </a:cubicBezTo>
                    <a:cubicBezTo>
                      <a:pt x="95809" y="21007"/>
                      <a:pt x="97082" y="20053"/>
                      <a:pt x="98355" y="18779"/>
                    </a:cubicBezTo>
                    <a:cubicBezTo>
                      <a:pt x="98673" y="18461"/>
                      <a:pt x="98992" y="18143"/>
                      <a:pt x="99310" y="17824"/>
                    </a:cubicBezTo>
                    <a:cubicBezTo>
                      <a:pt x="100265" y="16870"/>
                      <a:pt x="101538" y="16870"/>
                      <a:pt x="102493" y="17506"/>
                    </a:cubicBezTo>
                    <a:cubicBezTo>
                      <a:pt x="103129" y="18461"/>
                      <a:pt x="103129" y="19734"/>
                      <a:pt x="102175" y="20689"/>
                    </a:cubicBezTo>
                    <a:cubicBezTo>
                      <a:pt x="101220" y="21962"/>
                      <a:pt x="99946" y="22917"/>
                      <a:pt x="98673" y="24190"/>
                    </a:cubicBezTo>
                    <a:cubicBezTo>
                      <a:pt x="98355" y="24509"/>
                      <a:pt x="98037" y="24827"/>
                      <a:pt x="97718" y="25145"/>
                    </a:cubicBezTo>
                    <a:cubicBezTo>
                      <a:pt x="99628" y="27692"/>
                      <a:pt x="101538" y="29920"/>
                      <a:pt x="103448" y="32466"/>
                    </a:cubicBezTo>
                    <a:cubicBezTo>
                      <a:pt x="105039" y="31830"/>
                      <a:pt x="106312" y="30875"/>
                      <a:pt x="107904" y="29920"/>
                    </a:cubicBezTo>
                    <a:cubicBezTo>
                      <a:pt x="108222" y="29602"/>
                      <a:pt x="108859" y="29602"/>
                      <a:pt x="109177" y="29283"/>
                    </a:cubicBezTo>
                    <a:cubicBezTo>
                      <a:pt x="110132" y="28647"/>
                      <a:pt x="111405" y="29283"/>
                      <a:pt x="112042" y="30238"/>
                    </a:cubicBezTo>
                    <a:cubicBezTo>
                      <a:pt x="112360" y="31193"/>
                      <a:pt x="112042" y="32148"/>
                      <a:pt x="111087" y="32785"/>
                    </a:cubicBezTo>
                    <a:cubicBezTo>
                      <a:pt x="109496" y="33740"/>
                      <a:pt x="108222" y="34694"/>
                      <a:pt x="106631" y="35331"/>
                    </a:cubicBezTo>
                    <a:cubicBezTo>
                      <a:pt x="106312" y="35649"/>
                      <a:pt x="105676" y="35968"/>
                      <a:pt x="105358" y="36286"/>
                    </a:cubicBezTo>
                    <a:cubicBezTo>
                      <a:pt x="106631" y="39151"/>
                      <a:pt x="107904" y="41697"/>
                      <a:pt x="109177" y="44562"/>
                    </a:cubicBezTo>
                    <a:cubicBezTo>
                      <a:pt x="110769" y="44244"/>
                      <a:pt x="112360" y="43925"/>
                      <a:pt x="113952" y="43289"/>
                    </a:cubicBezTo>
                    <a:cubicBezTo>
                      <a:pt x="114588" y="43289"/>
                      <a:pt x="114907" y="42970"/>
                      <a:pt x="115543" y="42970"/>
                    </a:cubicBezTo>
                    <a:cubicBezTo>
                      <a:pt x="116498" y="42970"/>
                      <a:pt x="117453" y="43607"/>
                      <a:pt x="117771" y="44562"/>
                    </a:cubicBezTo>
                    <a:cubicBezTo>
                      <a:pt x="118090" y="45517"/>
                      <a:pt x="117771" y="46472"/>
                      <a:pt x="116498" y="47108"/>
                    </a:cubicBezTo>
                    <a:cubicBezTo>
                      <a:pt x="114907" y="47427"/>
                      <a:pt x="112997" y="48063"/>
                      <a:pt x="111405" y="48381"/>
                    </a:cubicBezTo>
                    <a:cubicBezTo>
                      <a:pt x="110769" y="48381"/>
                      <a:pt x="110450" y="48700"/>
                      <a:pt x="110132" y="48700"/>
                    </a:cubicBezTo>
                    <a:cubicBezTo>
                      <a:pt x="110132" y="49973"/>
                      <a:pt x="110450" y="50928"/>
                      <a:pt x="110769" y="51883"/>
                    </a:cubicBezTo>
                    <a:cubicBezTo>
                      <a:pt x="110769" y="53793"/>
                      <a:pt x="111087" y="55384"/>
                      <a:pt x="111087" y="56976"/>
                    </a:cubicBezTo>
                    <a:cubicBezTo>
                      <a:pt x="111087" y="57612"/>
                      <a:pt x="111405" y="57931"/>
                      <a:pt x="112360" y="57931"/>
                    </a:cubicBezTo>
                    <a:cubicBezTo>
                      <a:pt x="113952" y="57931"/>
                      <a:pt x="115862" y="57931"/>
                      <a:pt x="117771" y="57931"/>
                    </a:cubicBezTo>
                    <a:cubicBezTo>
                      <a:pt x="119045" y="57931"/>
                      <a:pt x="120000" y="58885"/>
                      <a:pt x="120000" y="60159"/>
                    </a:cubicBezTo>
                    <a:cubicBezTo>
                      <a:pt x="120000" y="61114"/>
                      <a:pt x="119045" y="62068"/>
                      <a:pt x="117771" y="62068"/>
                    </a:cubicBezTo>
                    <a:cubicBezTo>
                      <a:pt x="115862" y="62068"/>
                      <a:pt x="113952" y="62068"/>
                      <a:pt x="112360" y="62068"/>
                    </a:cubicBezTo>
                    <a:cubicBezTo>
                      <a:pt x="111405" y="62068"/>
                      <a:pt x="111405" y="62387"/>
                      <a:pt x="111087" y="63023"/>
                    </a:cubicBezTo>
                    <a:cubicBezTo>
                      <a:pt x="110769" y="65570"/>
                      <a:pt x="110450" y="67798"/>
                      <a:pt x="110132" y="70344"/>
                    </a:cubicBezTo>
                    <a:cubicBezTo>
                      <a:pt x="110132" y="70981"/>
                      <a:pt x="110450" y="71299"/>
                      <a:pt x="111087" y="71618"/>
                    </a:cubicBezTo>
                    <a:cubicBezTo>
                      <a:pt x="112679" y="71936"/>
                      <a:pt x="114270" y="72572"/>
                      <a:pt x="115862" y="72891"/>
                    </a:cubicBezTo>
                    <a:cubicBezTo>
                      <a:pt x="117453" y="73209"/>
                      <a:pt x="118090" y="74164"/>
                      <a:pt x="117771" y="75755"/>
                    </a:cubicBezTo>
                    <a:cubicBezTo>
                      <a:pt x="117453" y="76710"/>
                      <a:pt x="116498" y="77347"/>
                      <a:pt x="114907" y="76710"/>
                    </a:cubicBezTo>
                    <a:cubicBezTo>
                      <a:pt x="113315" y="76392"/>
                      <a:pt x="111405" y="76074"/>
                      <a:pt x="109814" y="75437"/>
                    </a:cubicBezTo>
                    <a:cubicBezTo>
                      <a:pt x="109496" y="75437"/>
                      <a:pt x="108859" y="75755"/>
                      <a:pt x="108859" y="75755"/>
                    </a:cubicBezTo>
                    <a:cubicBezTo>
                      <a:pt x="107586" y="78620"/>
                      <a:pt x="106631" y="81167"/>
                      <a:pt x="105676" y="84031"/>
                    </a:cubicBezTo>
                    <a:cubicBezTo>
                      <a:pt x="107267" y="84986"/>
                      <a:pt x="109177" y="85941"/>
                      <a:pt x="111087" y="87214"/>
                    </a:cubicBezTo>
                    <a:cubicBezTo>
                      <a:pt x="112042" y="87851"/>
                      <a:pt x="112360" y="89124"/>
                      <a:pt x="111724" y="90079"/>
                    </a:cubicBezTo>
                    <a:cubicBezTo>
                      <a:pt x="111405" y="91034"/>
                      <a:pt x="110132" y="91352"/>
                      <a:pt x="108859" y="90716"/>
                    </a:cubicBezTo>
                    <a:cubicBezTo>
                      <a:pt x="108541" y="90397"/>
                      <a:pt x="108222" y="90397"/>
                      <a:pt x="107904" y="90079"/>
                    </a:cubicBezTo>
                    <a:cubicBezTo>
                      <a:pt x="106312" y="89124"/>
                      <a:pt x="105039" y="88488"/>
                      <a:pt x="103448" y="87533"/>
                    </a:cubicBezTo>
                    <a:cubicBezTo>
                      <a:pt x="101538" y="90079"/>
                      <a:pt x="99628" y="92307"/>
                      <a:pt x="97718" y="94854"/>
                    </a:cubicBezTo>
                    <a:cubicBezTo>
                      <a:pt x="98992" y="96445"/>
                      <a:pt x="100583" y="97718"/>
                      <a:pt x="102175" y="99310"/>
                    </a:cubicBezTo>
                    <a:cubicBezTo>
                      <a:pt x="102493" y="99946"/>
                      <a:pt x="102811" y="100583"/>
                      <a:pt x="102811" y="101220"/>
                    </a:cubicBezTo>
                    <a:cubicBezTo>
                      <a:pt x="102811" y="102811"/>
                      <a:pt x="100901" y="103448"/>
                      <a:pt x="99310" y="102493"/>
                    </a:cubicBezTo>
                    <a:cubicBezTo>
                      <a:pt x="98355" y="101220"/>
                      <a:pt x="97082" y="99946"/>
                      <a:pt x="95809" y="98992"/>
                    </a:cubicBezTo>
                    <a:cubicBezTo>
                      <a:pt x="95490" y="98355"/>
                      <a:pt x="95172" y="98037"/>
                      <a:pt x="94854" y="97718"/>
                    </a:cubicBezTo>
                    <a:cubicBezTo>
                      <a:pt x="92307" y="99628"/>
                      <a:pt x="90079" y="101538"/>
                      <a:pt x="87533" y="103448"/>
                    </a:cubicBezTo>
                    <a:cubicBezTo>
                      <a:pt x="88169" y="104721"/>
                      <a:pt x="89124" y="106312"/>
                      <a:pt x="89761" y="107586"/>
                    </a:cubicBezTo>
                    <a:cubicBezTo>
                      <a:pt x="90079" y="108222"/>
                      <a:pt x="90397" y="108541"/>
                      <a:pt x="90716" y="109177"/>
                    </a:cubicBezTo>
                    <a:cubicBezTo>
                      <a:pt x="91352" y="110132"/>
                      <a:pt x="90716" y="111405"/>
                      <a:pt x="89761" y="112042"/>
                    </a:cubicBezTo>
                    <a:cubicBezTo>
                      <a:pt x="88806" y="112360"/>
                      <a:pt x="87851" y="112042"/>
                      <a:pt x="87214" y="111087"/>
                    </a:cubicBezTo>
                    <a:cubicBezTo>
                      <a:pt x="85941" y="109177"/>
                      <a:pt x="84986" y="107586"/>
                      <a:pt x="83713" y="105358"/>
                    </a:cubicBezTo>
                    <a:cubicBezTo>
                      <a:pt x="82758" y="105994"/>
                      <a:pt x="81803" y="106631"/>
                      <a:pt x="80530" y="106949"/>
                    </a:cubicBezTo>
                    <a:cubicBezTo>
                      <a:pt x="79257" y="107586"/>
                      <a:pt x="77665" y="108222"/>
                      <a:pt x="76074" y="108859"/>
                    </a:cubicBezTo>
                    <a:cubicBezTo>
                      <a:pt x="75437" y="108859"/>
                      <a:pt x="75119" y="109177"/>
                      <a:pt x="75437" y="110132"/>
                    </a:cubicBezTo>
                    <a:cubicBezTo>
                      <a:pt x="76074" y="111724"/>
                      <a:pt x="76392" y="113315"/>
                      <a:pt x="76710" y="115225"/>
                    </a:cubicBezTo>
                    <a:cubicBezTo>
                      <a:pt x="77029" y="116498"/>
                      <a:pt x="76710" y="117453"/>
                      <a:pt x="75437" y="117771"/>
                    </a:cubicBezTo>
                    <a:cubicBezTo>
                      <a:pt x="74164" y="118090"/>
                      <a:pt x="73209" y="117771"/>
                      <a:pt x="72891" y="116180"/>
                    </a:cubicBezTo>
                    <a:cubicBezTo>
                      <a:pt x="72572" y="114588"/>
                      <a:pt x="71936" y="112997"/>
                      <a:pt x="71618" y="111405"/>
                    </a:cubicBezTo>
                    <a:cubicBezTo>
                      <a:pt x="71299" y="110450"/>
                      <a:pt x="70981" y="110132"/>
                      <a:pt x="70026" y="110450"/>
                    </a:cubicBezTo>
                    <a:cubicBezTo>
                      <a:pt x="67798" y="110769"/>
                      <a:pt x="65570" y="111087"/>
                      <a:pt x="63342" y="111087"/>
                    </a:cubicBezTo>
                    <a:cubicBezTo>
                      <a:pt x="62387" y="111405"/>
                      <a:pt x="61750" y="111724"/>
                      <a:pt x="62068" y="112679"/>
                    </a:cubicBezTo>
                    <a:cubicBezTo>
                      <a:pt x="62068" y="114588"/>
                      <a:pt x="62068" y="116180"/>
                      <a:pt x="62068" y="117771"/>
                    </a:cubicBezTo>
                    <a:cubicBezTo>
                      <a:pt x="62068" y="119045"/>
                      <a:pt x="61114" y="120000"/>
                      <a:pt x="59840" y="120000"/>
                    </a:cubicBezTo>
                    <a:cubicBezTo>
                      <a:pt x="58885" y="120000"/>
                      <a:pt x="57931" y="119045"/>
                      <a:pt x="57931" y="117771"/>
                    </a:cubicBezTo>
                    <a:cubicBezTo>
                      <a:pt x="57931" y="115862"/>
                      <a:pt x="57931" y="114270"/>
                      <a:pt x="57931" y="112360"/>
                    </a:cubicBezTo>
                    <a:cubicBezTo>
                      <a:pt x="57931" y="112042"/>
                      <a:pt x="57612" y="111405"/>
                      <a:pt x="57294" y="111405"/>
                    </a:cubicBezTo>
                    <a:cubicBezTo>
                      <a:pt x="54429" y="110769"/>
                      <a:pt x="51564" y="110769"/>
                      <a:pt x="48700" y="110450"/>
                    </a:cubicBezTo>
                    <a:cubicBezTo>
                      <a:pt x="48063" y="112042"/>
                      <a:pt x="47745" y="114270"/>
                      <a:pt x="47108" y="116180"/>
                    </a:cubicBezTo>
                    <a:cubicBezTo>
                      <a:pt x="46790" y="116816"/>
                      <a:pt x="46153" y="117453"/>
                      <a:pt x="45517" y="117771"/>
                    </a:cubicBezTo>
                    <a:cubicBezTo>
                      <a:pt x="45198" y="118090"/>
                      <a:pt x="43925" y="117771"/>
                      <a:pt x="43607" y="117453"/>
                    </a:cubicBezTo>
                    <a:cubicBezTo>
                      <a:pt x="43289" y="116816"/>
                      <a:pt x="42970" y="115862"/>
                      <a:pt x="42970" y="115225"/>
                    </a:cubicBezTo>
                    <a:cubicBezTo>
                      <a:pt x="43289" y="113315"/>
                      <a:pt x="43925" y="111724"/>
                      <a:pt x="44562" y="109814"/>
                    </a:cubicBezTo>
                    <a:cubicBezTo>
                      <a:pt x="44562" y="109496"/>
                      <a:pt x="44244" y="108859"/>
                      <a:pt x="44244" y="108859"/>
                    </a:cubicBezTo>
                    <a:cubicBezTo>
                      <a:pt x="41379" y="107586"/>
                      <a:pt x="38832" y="106631"/>
                      <a:pt x="35968" y="105676"/>
                    </a:cubicBezTo>
                    <a:cubicBezTo>
                      <a:pt x="35013" y="107267"/>
                      <a:pt x="34058" y="109177"/>
                      <a:pt x="33103" y="110769"/>
                    </a:cubicBezTo>
                    <a:cubicBezTo>
                      <a:pt x="32785" y="111405"/>
                      <a:pt x="32148" y="112042"/>
                      <a:pt x="31511" y="112042"/>
                    </a:cubicBezTo>
                    <a:cubicBezTo>
                      <a:pt x="30875" y="112042"/>
                      <a:pt x="29920" y="111724"/>
                      <a:pt x="29602" y="111405"/>
                    </a:cubicBezTo>
                    <a:cubicBezTo>
                      <a:pt x="28965" y="110769"/>
                      <a:pt x="28965" y="109814"/>
                      <a:pt x="29283" y="109177"/>
                    </a:cubicBezTo>
                    <a:cubicBezTo>
                      <a:pt x="30238" y="107586"/>
                      <a:pt x="31193" y="105994"/>
                      <a:pt x="32148" y="104403"/>
                    </a:cubicBezTo>
                    <a:cubicBezTo>
                      <a:pt x="32466" y="103448"/>
                      <a:pt x="32466" y="103129"/>
                      <a:pt x="31830" y="102811"/>
                    </a:cubicBezTo>
                    <a:cubicBezTo>
                      <a:pt x="29602" y="101220"/>
                      <a:pt x="27374" y="99628"/>
                      <a:pt x="25145" y="97718"/>
                    </a:cubicBezTo>
                    <a:cubicBezTo>
                      <a:pt x="23554" y="99310"/>
                      <a:pt x="22281" y="100901"/>
                      <a:pt x="20689" y="102175"/>
                    </a:cubicBezTo>
                    <a:cubicBezTo>
                      <a:pt x="20053" y="102811"/>
                      <a:pt x="19098" y="103129"/>
                      <a:pt x="18461" y="102811"/>
                    </a:cubicBezTo>
                    <a:cubicBezTo>
                      <a:pt x="17824" y="102811"/>
                      <a:pt x="17188" y="101856"/>
                      <a:pt x="17188" y="101220"/>
                    </a:cubicBezTo>
                    <a:cubicBezTo>
                      <a:pt x="16870" y="100583"/>
                      <a:pt x="17506" y="99946"/>
                      <a:pt x="17824" y="99310"/>
                    </a:cubicBezTo>
                    <a:cubicBezTo>
                      <a:pt x="19098" y="97718"/>
                      <a:pt x="20689" y="96445"/>
                      <a:pt x="22281" y="94854"/>
                    </a:cubicBezTo>
                    <a:cubicBezTo>
                      <a:pt x="20371" y="92307"/>
                      <a:pt x="18461" y="90079"/>
                      <a:pt x="16551" y="87533"/>
                    </a:cubicBezTo>
                    <a:cubicBezTo>
                      <a:pt x="14641" y="88488"/>
                      <a:pt x="12732" y="89761"/>
                      <a:pt x="10822" y="90716"/>
                    </a:cubicBezTo>
                    <a:cubicBezTo>
                      <a:pt x="10185" y="91034"/>
                      <a:pt x="9230" y="91352"/>
                      <a:pt x="8594" y="90716"/>
                    </a:cubicBezTo>
                    <a:cubicBezTo>
                      <a:pt x="8275" y="90079"/>
                      <a:pt x="7957" y="89124"/>
                      <a:pt x="7957" y="88488"/>
                    </a:cubicBezTo>
                    <a:cubicBezTo>
                      <a:pt x="7957" y="87851"/>
                      <a:pt x="8594" y="87214"/>
                      <a:pt x="9230" y="86896"/>
                    </a:cubicBezTo>
                    <a:cubicBezTo>
                      <a:pt x="10822" y="85941"/>
                      <a:pt x="12732" y="84986"/>
                      <a:pt x="14323" y="84031"/>
                    </a:cubicBezTo>
                    <a:cubicBezTo>
                      <a:pt x="13368" y="81167"/>
                      <a:pt x="12095" y="78302"/>
                      <a:pt x="11140" y="75755"/>
                    </a:cubicBezTo>
                    <a:cubicBezTo>
                      <a:pt x="11140" y="75755"/>
                      <a:pt x="10503" y="75437"/>
                      <a:pt x="10185" y="75437"/>
                    </a:cubicBezTo>
                    <a:cubicBezTo>
                      <a:pt x="8275" y="76074"/>
                      <a:pt x="6684" y="76392"/>
                      <a:pt x="5092" y="77029"/>
                    </a:cubicBezTo>
                    <a:cubicBezTo>
                      <a:pt x="3501" y="77347"/>
                      <a:pt x="2546" y="76710"/>
                      <a:pt x="2228" y="75755"/>
                    </a:cubicBezTo>
                    <a:cubicBezTo>
                      <a:pt x="1909" y="74164"/>
                      <a:pt x="2546" y="73209"/>
                      <a:pt x="3819" y="72891"/>
                    </a:cubicBezTo>
                    <a:cubicBezTo>
                      <a:pt x="5729" y="72254"/>
                      <a:pt x="7957" y="71936"/>
                      <a:pt x="9867" y="71299"/>
                    </a:cubicBezTo>
                    <a:cubicBezTo>
                      <a:pt x="9549" y="69389"/>
                      <a:pt x="9230" y="67161"/>
                      <a:pt x="8912" y="65251"/>
                    </a:cubicBezTo>
                    <a:cubicBezTo>
                      <a:pt x="8912" y="64933"/>
                      <a:pt x="8912" y="64615"/>
                      <a:pt x="8912" y="64297"/>
                    </a:cubicBezTo>
                    <a:cubicBezTo>
                      <a:pt x="8594" y="61750"/>
                      <a:pt x="8912" y="62068"/>
                      <a:pt x="6366" y="62068"/>
                    </a:cubicBezTo>
                    <a:cubicBezTo>
                      <a:pt x="5411" y="62068"/>
                      <a:pt x="4137" y="62068"/>
                      <a:pt x="3183" y="62068"/>
                    </a:cubicBezTo>
                    <a:cubicBezTo>
                      <a:pt x="1591" y="62068"/>
                      <a:pt x="636" y="61750"/>
                      <a:pt x="0" y="60477"/>
                    </a:cubicBezTo>
                    <a:cubicBezTo>
                      <a:pt x="0" y="60159"/>
                      <a:pt x="0" y="59840"/>
                      <a:pt x="0" y="59522"/>
                    </a:cubicBezTo>
                    <a:cubicBezTo>
                      <a:pt x="636" y="58249"/>
                      <a:pt x="1591" y="57931"/>
                      <a:pt x="3183" y="57931"/>
                    </a:cubicBezTo>
                    <a:cubicBezTo>
                      <a:pt x="4456" y="57931"/>
                      <a:pt x="6047" y="57931"/>
                      <a:pt x="7639" y="57931"/>
                    </a:cubicBezTo>
                    <a:cubicBezTo>
                      <a:pt x="8275" y="57931"/>
                      <a:pt x="8594" y="57612"/>
                      <a:pt x="8594" y="56976"/>
                    </a:cubicBezTo>
                    <a:cubicBezTo>
                      <a:pt x="8912" y="56339"/>
                      <a:pt x="8912" y="55384"/>
                      <a:pt x="8912" y="54429"/>
                    </a:cubicBezTo>
                    <a:cubicBezTo>
                      <a:pt x="9230" y="52519"/>
                      <a:pt x="9549" y="50610"/>
                      <a:pt x="9867" y="48700"/>
                    </a:cubicBezTo>
                    <a:cubicBezTo>
                      <a:pt x="7957" y="48063"/>
                      <a:pt x="5729" y="47745"/>
                      <a:pt x="3819" y="47108"/>
                    </a:cubicBezTo>
                    <a:cubicBezTo>
                      <a:pt x="2228" y="46790"/>
                      <a:pt x="1591" y="45835"/>
                      <a:pt x="2228" y="44244"/>
                    </a:cubicBezTo>
                    <a:cubicBezTo>
                      <a:pt x="2546" y="43289"/>
                      <a:pt x="3501" y="42652"/>
                      <a:pt x="5092" y="43289"/>
                    </a:cubicBezTo>
                    <a:cubicBezTo>
                      <a:pt x="6684" y="43607"/>
                      <a:pt x="8275" y="43925"/>
                      <a:pt x="9867" y="44562"/>
                    </a:cubicBezTo>
                    <a:cubicBezTo>
                      <a:pt x="10822" y="44880"/>
                      <a:pt x="11140" y="44562"/>
                      <a:pt x="11458" y="43607"/>
                    </a:cubicBezTo>
                    <a:cubicBezTo>
                      <a:pt x="11777" y="42334"/>
                      <a:pt x="12095" y="41379"/>
                      <a:pt x="12732" y="40424"/>
                    </a:cubicBezTo>
                    <a:cubicBezTo>
                      <a:pt x="13050" y="38832"/>
                      <a:pt x="13687" y="37559"/>
                      <a:pt x="14323" y="36286"/>
                    </a:cubicBezTo>
                    <a:cubicBezTo>
                      <a:pt x="14005" y="35968"/>
                      <a:pt x="13687" y="35649"/>
                      <a:pt x="13050" y="35331"/>
                    </a:cubicBezTo>
                    <a:cubicBezTo>
                      <a:pt x="11777" y="34376"/>
                      <a:pt x="10185" y="33740"/>
                      <a:pt x="8912" y="32785"/>
                    </a:cubicBezTo>
                    <a:cubicBezTo>
                      <a:pt x="7639" y="32148"/>
                      <a:pt x="7639" y="31193"/>
                      <a:pt x="7957" y="30238"/>
                    </a:cubicBezTo>
                    <a:cubicBezTo>
                      <a:pt x="8594" y="29283"/>
                      <a:pt x="9549" y="28965"/>
                      <a:pt x="10822" y="29283"/>
                    </a:cubicBezTo>
                    <a:cubicBezTo>
                      <a:pt x="11140" y="29283"/>
                      <a:pt x="11458" y="29602"/>
                      <a:pt x="11777" y="29920"/>
                    </a:cubicBezTo>
                    <a:cubicBezTo>
                      <a:pt x="13368" y="30875"/>
                      <a:pt x="14960" y="31511"/>
                      <a:pt x="16551" y="32466"/>
                    </a:cubicBezTo>
                    <a:cubicBezTo>
                      <a:pt x="18461" y="29920"/>
                      <a:pt x="20371" y="27692"/>
                      <a:pt x="22281" y="25145"/>
                    </a:cubicBezTo>
                    <a:cubicBezTo>
                      <a:pt x="21962" y="24827"/>
                      <a:pt x="21644" y="24509"/>
                      <a:pt x="21326" y="24190"/>
                    </a:cubicBezTo>
                    <a:cubicBezTo>
                      <a:pt x="20053" y="22917"/>
                      <a:pt x="18779" y="21962"/>
                      <a:pt x="17824" y="20689"/>
                    </a:cubicBezTo>
                    <a:cubicBezTo>
                      <a:pt x="17188" y="20053"/>
                      <a:pt x="16870" y="19098"/>
                      <a:pt x="17188" y="18461"/>
                    </a:cubicBezTo>
                    <a:cubicBezTo>
                      <a:pt x="17188" y="17824"/>
                      <a:pt x="18143" y="17188"/>
                      <a:pt x="18779" y="17188"/>
                    </a:cubicBezTo>
                    <a:cubicBezTo>
                      <a:pt x="19416" y="17188"/>
                      <a:pt x="20371" y="17506"/>
                      <a:pt x="20689" y="17824"/>
                    </a:cubicBezTo>
                    <a:cubicBezTo>
                      <a:pt x="22281" y="19416"/>
                      <a:pt x="23554" y="21007"/>
                      <a:pt x="25145" y="22281"/>
                    </a:cubicBezTo>
                    <a:cubicBezTo>
                      <a:pt x="27692" y="20371"/>
                      <a:pt x="29920" y="18461"/>
                      <a:pt x="32466" y="16551"/>
                    </a:cubicBezTo>
                    <a:cubicBezTo>
                      <a:pt x="31511" y="14641"/>
                      <a:pt x="30238" y="13050"/>
                      <a:pt x="29283" y="11140"/>
                    </a:cubicBezTo>
                    <a:cubicBezTo>
                      <a:pt x="28965" y="10503"/>
                      <a:pt x="29283" y="9549"/>
                      <a:pt x="29283" y="8594"/>
                    </a:cubicBezTo>
                    <a:cubicBezTo>
                      <a:pt x="29602" y="7957"/>
                      <a:pt x="30557" y="7639"/>
                      <a:pt x="31511" y="7957"/>
                    </a:cubicBezTo>
                    <a:cubicBezTo>
                      <a:pt x="32148" y="8275"/>
                      <a:pt x="32785" y="8594"/>
                      <a:pt x="33103" y="9230"/>
                    </a:cubicBezTo>
                    <a:cubicBezTo>
                      <a:pt x="34058" y="10822"/>
                      <a:pt x="35013" y="12732"/>
                      <a:pt x="35968" y="14323"/>
                    </a:cubicBezTo>
                    <a:cubicBezTo>
                      <a:pt x="38832" y="13368"/>
                      <a:pt x="41379" y="12413"/>
                      <a:pt x="43925" y="11458"/>
                    </a:cubicBezTo>
                    <a:cubicBezTo>
                      <a:pt x="44562" y="11140"/>
                      <a:pt x="44562" y="10822"/>
                      <a:pt x="44562" y="10185"/>
                    </a:cubicBezTo>
                    <a:cubicBezTo>
                      <a:pt x="43925" y="8594"/>
                      <a:pt x="43607" y="6684"/>
                      <a:pt x="42970" y="4774"/>
                    </a:cubicBezTo>
                    <a:cubicBezTo>
                      <a:pt x="42652" y="3183"/>
                      <a:pt x="43607" y="1909"/>
                      <a:pt x="44880" y="2228"/>
                    </a:cubicBezTo>
                    <a:cubicBezTo>
                      <a:pt x="46153" y="2228"/>
                      <a:pt x="46790" y="2864"/>
                      <a:pt x="47108" y="3819"/>
                    </a:cubicBezTo>
                    <a:cubicBezTo>
                      <a:pt x="47745" y="6047"/>
                      <a:pt x="48063" y="7957"/>
                      <a:pt x="48700" y="9867"/>
                    </a:cubicBezTo>
                    <a:cubicBezTo>
                      <a:pt x="51564" y="9549"/>
                      <a:pt x="54429" y="9230"/>
                      <a:pt x="56976" y="8912"/>
                    </a:cubicBezTo>
                    <a:cubicBezTo>
                      <a:pt x="57612" y="8912"/>
                      <a:pt x="57931" y="8275"/>
                      <a:pt x="57931" y="7957"/>
                    </a:cubicBezTo>
                    <a:cubicBezTo>
                      <a:pt x="57931" y="6047"/>
                      <a:pt x="57931" y="4456"/>
                      <a:pt x="57931" y="2864"/>
                    </a:cubicBezTo>
                    <a:cubicBezTo>
                      <a:pt x="57931" y="1591"/>
                      <a:pt x="58249" y="636"/>
                      <a:pt x="59522" y="0"/>
                    </a:cubicBezTo>
                    <a:cubicBezTo>
                      <a:pt x="59840" y="0"/>
                      <a:pt x="60159" y="0"/>
                      <a:pt x="60477" y="0"/>
                    </a:cubicBezTo>
                    <a:close/>
                    <a:moveTo>
                      <a:pt x="13687" y="69389"/>
                    </a:moveTo>
                    <a:cubicBezTo>
                      <a:pt x="17188" y="87851"/>
                      <a:pt x="32785" y="103129"/>
                      <a:pt x="50610" y="106312"/>
                    </a:cubicBezTo>
                    <a:cubicBezTo>
                      <a:pt x="52201" y="96445"/>
                      <a:pt x="53793" y="86259"/>
                      <a:pt x="55384" y="76392"/>
                    </a:cubicBezTo>
                    <a:cubicBezTo>
                      <a:pt x="49336" y="74482"/>
                      <a:pt x="45517" y="70663"/>
                      <a:pt x="43607" y="64615"/>
                    </a:cubicBezTo>
                    <a:cubicBezTo>
                      <a:pt x="33421" y="66206"/>
                      <a:pt x="23554" y="67798"/>
                      <a:pt x="13687" y="69389"/>
                    </a:cubicBezTo>
                    <a:close/>
                    <a:moveTo>
                      <a:pt x="36604" y="18779"/>
                    </a:moveTo>
                    <a:cubicBezTo>
                      <a:pt x="27692" y="24190"/>
                      <a:pt x="21326" y="31193"/>
                      <a:pt x="16870" y="40424"/>
                    </a:cubicBezTo>
                    <a:cubicBezTo>
                      <a:pt x="13368" y="48381"/>
                      <a:pt x="12095" y="56657"/>
                      <a:pt x="13050" y="65251"/>
                    </a:cubicBezTo>
                    <a:cubicBezTo>
                      <a:pt x="22917" y="63660"/>
                      <a:pt x="33103" y="62068"/>
                      <a:pt x="42652" y="60795"/>
                    </a:cubicBezTo>
                    <a:cubicBezTo>
                      <a:pt x="43925" y="52519"/>
                      <a:pt x="44562" y="51246"/>
                      <a:pt x="50291" y="45835"/>
                    </a:cubicBezTo>
                    <a:cubicBezTo>
                      <a:pt x="45835" y="36923"/>
                      <a:pt x="41379" y="28010"/>
                      <a:pt x="36604" y="18779"/>
                    </a:cubicBezTo>
                    <a:close/>
                    <a:moveTo>
                      <a:pt x="59204" y="77347"/>
                    </a:moveTo>
                    <a:cubicBezTo>
                      <a:pt x="57612" y="87214"/>
                      <a:pt x="56339" y="97082"/>
                      <a:pt x="54748" y="106949"/>
                    </a:cubicBezTo>
                    <a:cubicBezTo>
                      <a:pt x="64933" y="107904"/>
                      <a:pt x="74482" y="105994"/>
                      <a:pt x="83395" y="101220"/>
                    </a:cubicBezTo>
                    <a:cubicBezTo>
                      <a:pt x="90716" y="96763"/>
                      <a:pt x="96763" y="91034"/>
                      <a:pt x="100901" y="83395"/>
                    </a:cubicBezTo>
                    <a:cubicBezTo>
                      <a:pt x="100583" y="83076"/>
                      <a:pt x="100583" y="83076"/>
                      <a:pt x="100265" y="83076"/>
                    </a:cubicBezTo>
                    <a:cubicBezTo>
                      <a:pt x="91989" y="78620"/>
                      <a:pt x="83395" y="74164"/>
                      <a:pt x="74801" y="70026"/>
                    </a:cubicBezTo>
                    <a:cubicBezTo>
                      <a:pt x="74164" y="69708"/>
                      <a:pt x="73846" y="69708"/>
                      <a:pt x="73527" y="70344"/>
                    </a:cubicBezTo>
                    <a:cubicBezTo>
                      <a:pt x="71299" y="73527"/>
                      <a:pt x="68116" y="75437"/>
                      <a:pt x="64615" y="76392"/>
                    </a:cubicBezTo>
                    <a:cubicBezTo>
                      <a:pt x="63023" y="76710"/>
                      <a:pt x="61114" y="77029"/>
                      <a:pt x="59204" y="77347"/>
                    </a:cubicBezTo>
                    <a:close/>
                    <a:moveTo>
                      <a:pt x="91671" y="25145"/>
                    </a:moveTo>
                    <a:cubicBezTo>
                      <a:pt x="87214" y="20689"/>
                      <a:pt x="77029" y="14005"/>
                      <a:pt x="63978" y="13050"/>
                    </a:cubicBezTo>
                    <a:cubicBezTo>
                      <a:pt x="55702" y="12413"/>
                      <a:pt x="48063" y="13687"/>
                      <a:pt x="40424" y="17188"/>
                    </a:cubicBezTo>
                    <a:cubicBezTo>
                      <a:pt x="44880" y="26100"/>
                      <a:pt x="49655" y="35013"/>
                      <a:pt x="54111" y="43925"/>
                    </a:cubicBezTo>
                    <a:cubicBezTo>
                      <a:pt x="60159" y="42015"/>
                      <a:pt x="65570" y="42970"/>
                      <a:pt x="70344" y="46472"/>
                    </a:cubicBezTo>
                    <a:cubicBezTo>
                      <a:pt x="77347" y="39151"/>
                      <a:pt x="84350" y="32148"/>
                      <a:pt x="91671" y="25145"/>
                    </a:cubicBezTo>
                    <a:close/>
                    <a:moveTo>
                      <a:pt x="102811" y="79575"/>
                    </a:moveTo>
                    <a:cubicBezTo>
                      <a:pt x="111405" y="66843"/>
                      <a:pt x="106631" y="37877"/>
                      <a:pt x="94854" y="28328"/>
                    </a:cubicBezTo>
                    <a:cubicBezTo>
                      <a:pt x="87851" y="35649"/>
                      <a:pt x="80530" y="42652"/>
                      <a:pt x="73527" y="49655"/>
                    </a:cubicBezTo>
                    <a:cubicBezTo>
                      <a:pt x="77029" y="54429"/>
                      <a:pt x="77984" y="59840"/>
                      <a:pt x="76074" y="65888"/>
                    </a:cubicBezTo>
                    <a:cubicBezTo>
                      <a:pt x="84986" y="70344"/>
                      <a:pt x="93899" y="75119"/>
                      <a:pt x="102811" y="79575"/>
                    </a:cubicBezTo>
                    <a:close/>
                    <a:moveTo>
                      <a:pt x="59522" y="47108"/>
                    </a:moveTo>
                    <a:cubicBezTo>
                      <a:pt x="52838" y="47427"/>
                      <a:pt x="46790" y="52838"/>
                      <a:pt x="47108" y="60477"/>
                    </a:cubicBezTo>
                    <a:cubicBezTo>
                      <a:pt x="47427" y="68753"/>
                      <a:pt x="54429" y="73846"/>
                      <a:pt x="61750" y="72891"/>
                    </a:cubicBezTo>
                    <a:cubicBezTo>
                      <a:pt x="67798" y="71936"/>
                      <a:pt x="73209" y="66525"/>
                      <a:pt x="72891" y="59522"/>
                    </a:cubicBezTo>
                    <a:cubicBezTo>
                      <a:pt x="72572" y="51564"/>
                      <a:pt x="65888" y="46790"/>
                      <a:pt x="59522" y="471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Shape 1121"/>
              <p:cNvSpPr/>
              <p:nvPr/>
            </p:nvSpPr>
            <p:spPr>
              <a:xfrm>
                <a:off x="-2834794" y="2683667"/>
                <a:ext cx="168274" cy="1682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132" y="0"/>
                    </a:moveTo>
                    <a:cubicBezTo>
                      <a:pt x="92830" y="0"/>
                      <a:pt x="120000" y="27169"/>
                      <a:pt x="120000" y="61132"/>
                    </a:cubicBezTo>
                    <a:cubicBezTo>
                      <a:pt x="120000" y="92830"/>
                      <a:pt x="92830" y="120000"/>
                      <a:pt x="61132" y="120000"/>
                    </a:cubicBezTo>
                    <a:cubicBezTo>
                      <a:pt x="27169" y="120000"/>
                      <a:pt x="0" y="95094"/>
                      <a:pt x="0" y="61132"/>
                    </a:cubicBezTo>
                    <a:cubicBezTo>
                      <a:pt x="0" y="27169"/>
                      <a:pt x="24905" y="0"/>
                      <a:pt x="61132" y="0"/>
                    </a:cubicBezTo>
                    <a:close/>
                    <a:moveTo>
                      <a:pt x="58867" y="29433"/>
                    </a:moveTo>
                    <a:cubicBezTo>
                      <a:pt x="43018" y="29433"/>
                      <a:pt x="27169" y="43018"/>
                      <a:pt x="29433" y="61132"/>
                    </a:cubicBezTo>
                    <a:cubicBezTo>
                      <a:pt x="29433" y="76981"/>
                      <a:pt x="43018" y="92830"/>
                      <a:pt x="61132" y="90566"/>
                    </a:cubicBezTo>
                    <a:cubicBezTo>
                      <a:pt x="76981" y="90566"/>
                      <a:pt x="90566" y="76981"/>
                      <a:pt x="90566" y="61132"/>
                    </a:cubicBezTo>
                    <a:cubicBezTo>
                      <a:pt x="90566" y="43018"/>
                      <a:pt x="76981" y="29433"/>
                      <a:pt x="58867" y="294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22" name="Shape 1122"/>
            <p:cNvSpPr/>
            <p:nvPr/>
          </p:nvSpPr>
          <p:spPr>
            <a:xfrm>
              <a:off x="4833939" y="2141833"/>
              <a:ext cx="608138" cy="5679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827" y="120000"/>
                  </a:moveTo>
                  <a:cubicBezTo>
                    <a:pt x="47724" y="119408"/>
                    <a:pt x="47172" y="118522"/>
                    <a:pt x="46896" y="117339"/>
                  </a:cubicBezTo>
                  <a:cubicBezTo>
                    <a:pt x="43310" y="105812"/>
                    <a:pt x="39724" y="94581"/>
                    <a:pt x="36137" y="83349"/>
                  </a:cubicBezTo>
                  <a:cubicBezTo>
                    <a:pt x="35862" y="82463"/>
                    <a:pt x="35310" y="81871"/>
                    <a:pt x="34206" y="81280"/>
                  </a:cubicBezTo>
                  <a:cubicBezTo>
                    <a:pt x="23724" y="77438"/>
                    <a:pt x="12965" y="73596"/>
                    <a:pt x="2206" y="69458"/>
                  </a:cubicBezTo>
                  <a:cubicBezTo>
                    <a:pt x="1931" y="69458"/>
                    <a:pt x="1379" y="69162"/>
                    <a:pt x="1103" y="68866"/>
                  </a:cubicBezTo>
                  <a:cubicBezTo>
                    <a:pt x="551" y="68571"/>
                    <a:pt x="0" y="67684"/>
                    <a:pt x="0" y="67093"/>
                  </a:cubicBezTo>
                  <a:cubicBezTo>
                    <a:pt x="0" y="66502"/>
                    <a:pt x="275" y="65615"/>
                    <a:pt x="827" y="65024"/>
                  </a:cubicBezTo>
                  <a:cubicBezTo>
                    <a:pt x="1379" y="64433"/>
                    <a:pt x="2206" y="64433"/>
                    <a:pt x="3034" y="63842"/>
                  </a:cubicBezTo>
                  <a:cubicBezTo>
                    <a:pt x="40827" y="42857"/>
                    <a:pt x="78344" y="21871"/>
                    <a:pt x="116137" y="1182"/>
                  </a:cubicBezTo>
                  <a:cubicBezTo>
                    <a:pt x="118344" y="0"/>
                    <a:pt x="118896" y="0"/>
                    <a:pt x="120000" y="2364"/>
                  </a:cubicBezTo>
                  <a:cubicBezTo>
                    <a:pt x="120000" y="2660"/>
                    <a:pt x="120000" y="2955"/>
                    <a:pt x="120000" y="2955"/>
                  </a:cubicBezTo>
                  <a:cubicBezTo>
                    <a:pt x="120000" y="3251"/>
                    <a:pt x="119724" y="3842"/>
                    <a:pt x="119724" y="4137"/>
                  </a:cubicBezTo>
                  <a:cubicBezTo>
                    <a:pt x="118620" y="10640"/>
                    <a:pt x="117517" y="17438"/>
                    <a:pt x="116413" y="24236"/>
                  </a:cubicBezTo>
                  <a:cubicBezTo>
                    <a:pt x="113931" y="37536"/>
                    <a:pt x="111724" y="50837"/>
                    <a:pt x="109517" y="64433"/>
                  </a:cubicBezTo>
                  <a:cubicBezTo>
                    <a:pt x="107310" y="77438"/>
                    <a:pt x="105103" y="90443"/>
                    <a:pt x="102896" y="103448"/>
                  </a:cubicBezTo>
                  <a:cubicBezTo>
                    <a:pt x="102344" y="105812"/>
                    <a:pt x="101517" y="106403"/>
                    <a:pt x="99310" y="105517"/>
                  </a:cubicBezTo>
                  <a:cubicBezTo>
                    <a:pt x="90482" y="102266"/>
                    <a:pt x="81655" y="98719"/>
                    <a:pt x="73103" y="95467"/>
                  </a:cubicBezTo>
                  <a:cubicBezTo>
                    <a:pt x="72275" y="95172"/>
                    <a:pt x="71724" y="95172"/>
                    <a:pt x="71172" y="95763"/>
                  </a:cubicBezTo>
                  <a:cubicBezTo>
                    <a:pt x="64551" y="103448"/>
                    <a:pt x="57931" y="110837"/>
                    <a:pt x="51586" y="118226"/>
                  </a:cubicBezTo>
                  <a:cubicBezTo>
                    <a:pt x="51034" y="118817"/>
                    <a:pt x="50206" y="119408"/>
                    <a:pt x="49379" y="120000"/>
                  </a:cubicBezTo>
                  <a:cubicBezTo>
                    <a:pt x="49379" y="120000"/>
                    <a:pt x="49103" y="120000"/>
                    <a:pt x="48827" y="120000"/>
                  </a:cubicBezTo>
                  <a:close/>
                  <a:moveTo>
                    <a:pt x="57931" y="84827"/>
                  </a:moveTo>
                  <a:cubicBezTo>
                    <a:pt x="71724" y="90147"/>
                    <a:pt x="85241" y="95467"/>
                    <a:pt x="99034" y="100788"/>
                  </a:cubicBezTo>
                  <a:cubicBezTo>
                    <a:pt x="104275" y="70935"/>
                    <a:pt x="109241" y="41083"/>
                    <a:pt x="114206" y="11231"/>
                  </a:cubicBezTo>
                  <a:cubicBezTo>
                    <a:pt x="114206" y="11231"/>
                    <a:pt x="114206" y="11231"/>
                    <a:pt x="113931" y="11231"/>
                  </a:cubicBezTo>
                  <a:cubicBezTo>
                    <a:pt x="95448" y="35763"/>
                    <a:pt x="76689" y="60000"/>
                    <a:pt x="57931" y="84827"/>
                  </a:cubicBezTo>
                  <a:close/>
                  <a:moveTo>
                    <a:pt x="103448" y="13300"/>
                  </a:moveTo>
                  <a:cubicBezTo>
                    <a:pt x="103448" y="13300"/>
                    <a:pt x="103448" y="13300"/>
                    <a:pt x="103448" y="13004"/>
                  </a:cubicBezTo>
                  <a:cubicBezTo>
                    <a:pt x="71448" y="30738"/>
                    <a:pt x="39448" y="48768"/>
                    <a:pt x="7172" y="66502"/>
                  </a:cubicBezTo>
                  <a:cubicBezTo>
                    <a:pt x="7724" y="66798"/>
                    <a:pt x="8275" y="67093"/>
                    <a:pt x="8827" y="67093"/>
                  </a:cubicBezTo>
                  <a:cubicBezTo>
                    <a:pt x="17655" y="70344"/>
                    <a:pt x="26482" y="73596"/>
                    <a:pt x="35034" y="77142"/>
                  </a:cubicBezTo>
                  <a:cubicBezTo>
                    <a:pt x="36413" y="77438"/>
                    <a:pt x="37241" y="77438"/>
                    <a:pt x="38068" y="76551"/>
                  </a:cubicBezTo>
                  <a:cubicBezTo>
                    <a:pt x="57655" y="57339"/>
                    <a:pt x="77517" y="38423"/>
                    <a:pt x="97103" y="19507"/>
                  </a:cubicBezTo>
                  <a:cubicBezTo>
                    <a:pt x="99310" y="17438"/>
                    <a:pt x="101517" y="15369"/>
                    <a:pt x="103448" y="13300"/>
                  </a:cubicBezTo>
                  <a:close/>
                  <a:moveTo>
                    <a:pt x="97931" y="25418"/>
                  </a:moveTo>
                  <a:cubicBezTo>
                    <a:pt x="97655" y="25123"/>
                    <a:pt x="97655" y="25123"/>
                    <a:pt x="97655" y="25123"/>
                  </a:cubicBezTo>
                  <a:cubicBezTo>
                    <a:pt x="97379" y="25418"/>
                    <a:pt x="97103" y="25714"/>
                    <a:pt x="96827" y="26009"/>
                  </a:cubicBezTo>
                  <a:cubicBezTo>
                    <a:pt x="78068" y="44039"/>
                    <a:pt x="59310" y="62068"/>
                    <a:pt x="40551" y="80098"/>
                  </a:cubicBezTo>
                  <a:cubicBezTo>
                    <a:pt x="39724" y="80689"/>
                    <a:pt x="39724" y="81280"/>
                    <a:pt x="40000" y="81871"/>
                  </a:cubicBezTo>
                  <a:cubicBezTo>
                    <a:pt x="41655" y="87487"/>
                    <a:pt x="43586" y="93103"/>
                    <a:pt x="45241" y="98719"/>
                  </a:cubicBezTo>
                  <a:cubicBezTo>
                    <a:pt x="46344" y="101970"/>
                    <a:pt x="47448" y="104926"/>
                    <a:pt x="48275" y="108472"/>
                  </a:cubicBezTo>
                  <a:cubicBezTo>
                    <a:pt x="48551" y="107881"/>
                    <a:pt x="48827" y="107586"/>
                    <a:pt x="48827" y="107290"/>
                  </a:cubicBezTo>
                  <a:cubicBezTo>
                    <a:pt x="49655" y="101379"/>
                    <a:pt x="50758" y="95467"/>
                    <a:pt x="51586" y="89556"/>
                  </a:cubicBezTo>
                  <a:cubicBezTo>
                    <a:pt x="52137" y="87192"/>
                    <a:pt x="52137" y="85123"/>
                    <a:pt x="53793" y="83054"/>
                  </a:cubicBezTo>
                  <a:cubicBezTo>
                    <a:pt x="68137" y="64137"/>
                    <a:pt x="82758" y="45221"/>
                    <a:pt x="97103" y="26305"/>
                  </a:cubicBezTo>
                  <a:cubicBezTo>
                    <a:pt x="97379" y="26009"/>
                    <a:pt x="97655" y="25714"/>
                    <a:pt x="97931" y="25418"/>
                  </a:cubicBezTo>
                  <a:close/>
                  <a:moveTo>
                    <a:pt x="52413" y="109950"/>
                  </a:moveTo>
                  <a:cubicBezTo>
                    <a:pt x="52689" y="110246"/>
                    <a:pt x="52689" y="110246"/>
                    <a:pt x="52965" y="110246"/>
                  </a:cubicBezTo>
                  <a:cubicBezTo>
                    <a:pt x="57655" y="104630"/>
                    <a:pt x="62620" y="99014"/>
                    <a:pt x="67586" y="93399"/>
                  </a:cubicBezTo>
                  <a:cubicBezTo>
                    <a:pt x="63724" y="91921"/>
                    <a:pt x="59862" y="90443"/>
                    <a:pt x="56000" y="88669"/>
                  </a:cubicBezTo>
                  <a:cubicBezTo>
                    <a:pt x="54896" y="96059"/>
                    <a:pt x="53517" y="103152"/>
                    <a:pt x="52413" y="1099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3" name="Shape 1123"/>
          <p:cNvSpPr/>
          <p:nvPr/>
        </p:nvSpPr>
        <p:spPr>
          <a:xfrm>
            <a:off x="6349787" y="1651749"/>
            <a:ext cx="2283784" cy="852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Remotely access, monitor and manage all connected devices </a:t>
            </a:r>
            <a:b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dynamic messages from </a:t>
            </a:r>
            <a:b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one central location</a:t>
            </a:r>
          </a:p>
        </p:txBody>
      </p:sp>
      <p:sp>
        <p:nvSpPr>
          <p:cNvPr id="1124" name="Shape 1124"/>
          <p:cNvSpPr/>
          <p:nvPr/>
        </p:nvSpPr>
        <p:spPr>
          <a:xfrm>
            <a:off x="6322514" y="1329423"/>
            <a:ext cx="181812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Communicate</a:t>
            </a:r>
          </a:p>
        </p:txBody>
      </p:sp>
      <p:sp>
        <p:nvSpPr>
          <p:cNvPr id="1125" name="Shape 1125"/>
          <p:cNvSpPr/>
          <p:nvPr/>
        </p:nvSpPr>
        <p:spPr>
          <a:xfrm>
            <a:off x="1238904" y="1645103"/>
            <a:ext cx="1540328" cy="674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Add any existing or future device to your wireless network</a:t>
            </a:r>
          </a:p>
        </p:txBody>
      </p:sp>
      <p:sp>
        <p:nvSpPr>
          <p:cNvPr id="1126" name="Shape 1126"/>
          <p:cNvSpPr/>
          <p:nvPr/>
        </p:nvSpPr>
        <p:spPr>
          <a:xfrm>
            <a:off x="1238904" y="1339137"/>
            <a:ext cx="154032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Instrument</a:t>
            </a:r>
          </a:p>
        </p:txBody>
      </p:sp>
      <p:sp>
        <p:nvSpPr>
          <p:cNvPr id="1127" name="Shape 1127"/>
          <p:cNvSpPr/>
          <p:nvPr/>
        </p:nvSpPr>
        <p:spPr>
          <a:xfrm>
            <a:off x="6360850" y="3422071"/>
            <a:ext cx="2426213" cy="674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More insightful decisions </a:t>
            </a:r>
            <a:b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based on data analytics from </a:t>
            </a:r>
            <a:b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0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your program components</a:t>
            </a:r>
          </a:p>
        </p:txBody>
      </p:sp>
      <p:sp>
        <p:nvSpPr>
          <p:cNvPr id="1128" name="Shape 1128"/>
          <p:cNvSpPr/>
          <p:nvPr/>
        </p:nvSpPr>
        <p:spPr>
          <a:xfrm>
            <a:off x="6257816" y="3073718"/>
            <a:ext cx="116807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Analyze</a:t>
            </a:r>
          </a:p>
        </p:txBody>
      </p:sp>
      <p:sp>
        <p:nvSpPr>
          <p:cNvPr id="1129" name="Shape 1129"/>
          <p:cNvSpPr/>
          <p:nvPr/>
        </p:nvSpPr>
        <p:spPr>
          <a:xfrm>
            <a:off x="984308" y="3391089"/>
            <a:ext cx="1794924" cy="674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05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View dashboards and reports from one, many </a:t>
            </a:r>
            <a:br>
              <a:rPr lang="en-US" sz="105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05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 all traffic devices</a:t>
            </a:r>
          </a:p>
        </p:txBody>
      </p:sp>
      <p:sp>
        <p:nvSpPr>
          <p:cNvPr id="1130" name="Shape 1130"/>
          <p:cNvSpPr/>
          <p:nvPr/>
        </p:nvSpPr>
        <p:spPr>
          <a:xfrm>
            <a:off x="1820315" y="3085122"/>
            <a:ext cx="95891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04575" y="223395"/>
            <a:ext cx="4138849" cy="526298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A686"/>
              </a:buClr>
              <a:buSzPct val="25000"/>
              <a:buFont typeface="Arial"/>
              <a:buNone/>
            </a:pPr>
            <a:r>
              <a:rPr lang="en-US" sz="3300" b="0" i="0" u="none" strike="noStrike" cap="none" dirty="0">
                <a:solidFill>
                  <a:srgbClr val="46A686"/>
                </a:solidFill>
                <a:latin typeface="Montserrat"/>
                <a:ea typeface="Montserrat"/>
                <a:cs typeface="Montserrat"/>
                <a:sym typeface="Montserrat"/>
              </a:rPr>
              <a:t>ABOUT ATS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3"/>
          </p:nvPr>
        </p:nvSpPr>
        <p:spPr>
          <a:xfrm>
            <a:off x="404573" y="665247"/>
            <a:ext cx="4035079" cy="4106778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350" b="0" i="0" u="none" strike="noStrike" cap="none" dirty="0">
              <a:solidFill>
                <a:srgbClr val="222A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4313" marR="0" lvl="1" indent="-214313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Industry-leading solutions for traffic management,  parking availability, speed enforcement and intelligent messaging </a:t>
            </a:r>
          </a:p>
          <a:p>
            <a:pPr marL="214313" marR="0" lvl="1" indent="-214313" algn="l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Patented TraffiCloud™  online management solution offering data and analytics and remote management from any Internet-connected device</a:t>
            </a:r>
          </a:p>
          <a:p>
            <a:pPr marL="214313" marR="0" lvl="1" indent="-214313" algn="l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Open, flexible, secure and scalable cloud-based solutions</a:t>
            </a:r>
          </a:p>
          <a:p>
            <a:pPr marL="214313" marR="0" lvl="1" indent="-214313" algn="l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Report-ready data and analytics available on-demand 24/7 to help you:</a:t>
            </a:r>
          </a:p>
          <a:p>
            <a:pPr marL="728663" marR="0" lvl="1" indent="-220662" algn="l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Manage </a:t>
            </a:r>
            <a:r>
              <a:rPr lang="en-US" sz="1100" dirty="0">
                <a:solidFill>
                  <a:srgbClr val="222A35"/>
                </a:solidFill>
              </a:rPr>
              <a:t>and</a:t>
            </a: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communicate parking availability </a:t>
            </a:r>
          </a:p>
          <a:p>
            <a:pPr marL="728663" marR="0" lvl="1" indent="-220662" algn="l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Optimize resource utilization</a:t>
            </a:r>
          </a:p>
          <a:p>
            <a:pPr marL="728663" marR="0" lvl="1" indent="-220662" algn="l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Improve safety and customer satisfaction</a:t>
            </a:r>
          </a:p>
          <a:p>
            <a:pPr marL="214313" marR="0" lvl="1" indent="-214313" algn="l" rtl="0">
              <a:lnSpc>
                <a:spcPct val="133333"/>
              </a:lnSpc>
              <a:spcBef>
                <a:spcPts val="450"/>
              </a:spcBef>
              <a:spcAft>
                <a:spcPts val="0"/>
              </a:spcAft>
              <a:buClr>
                <a:srgbClr val="222A35"/>
              </a:buClr>
              <a:buSzPct val="96428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All products engineered </a:t>
            </a:r>
            <a:r>
              <a:rPr lang="en-US" sz="1100" dirty="0">
                <a:solidFill>
                  <a:srgbClr val="222A35"/>
                </a:solidFill>
              </a:rPr>
              <a:t>and</a:t>
            </a:r>
            <a:r>
              <a:rPr lang="en-US" sz="1100" b="0" i="0" u="none" strike="noStrike" cap="none" dirty="0">
                <a:solidFill>
                  <a:srgbClr val="222A35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manufactured in USA</a:t>
            </a:r>
            <a:endParaRPr lang="en-US" sz="1350" b="0" i="0" u="none" strike="noStrike" cap="none" dirty="0">
              <a:solidFill>
                <a:srgbClr val="222A35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ldNum" idx="4294967295"/>
          </p:nvPr>
        </p:nvSpPr>
        <p:spPr>
          <a:xfrm>
            <a:off x="8734425" y="4772025"/>
            <a:ext cx="409573" cy="219075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2</a:t>
            </a:fld>
            <a:endParaRPr lang="en-US" sz="90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6" name="Shape 296" descr="Image result for traffic on rural road aeri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075" y="101064"/>
            <a:ext cx="44689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5" name="Shape 1135"/>
          <p:cNvPicPr preferRelativeResize="0"/>
          <p:nvPr/>
        </p:nvPicPr>
        <p:blipFill rotWithShape="1">
          <a:blip r:embed="rId3">
            <a:alphaModFix/>
          </a:blip>
          <a:srcRect l="6048"/>
          <a:stretch/>
        </p:blipFill>
        <p:spPr>
          <a:xfrm>
            <a:off x="0" y="0"/>
            <a:ext cx="856938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Shape 1136"/>
          <p:cNvSpPr/>
          <p:nvPr/>
        </p:nvSpPr>
        <p:spPr>
          <a:xfrm>
            <a:off x="4918408" y="0"/>
            <a:ext cx="4225591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Shape 1137"/>
          <p:cNvGrpSpPr/>
          <p:nvPr/>
        </p:nvGrpSpPr>
        <p:grpSpPr>
          <a:xfrm>
            <a:off x="8184983" y="4306259"/>
            <a:ext cx="727473" cy="602881"/>
            <a:chOff x="3225" y="3186"/>
            <a:chExt cx="1231" cy="1020"/>
          </a:xfrm>
        </p:grpSpPr>
        <p:sp>
          <p:nvSpPr>
            <p:cNvPr id="1138" name="Shape 1138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Shape 1139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Shape 1140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Shape 1143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Shape 1144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Shape 1145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Shape 1146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Shape 1147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Shape 1148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Shape 1149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Shape 1150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Shape 1151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Shape 1152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Shape 1153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Shape 1154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Shape 1157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2" name="Shape 1162"/>
          <p:cNvSpPr/>
          <p:nvPr/>
        </p:nvSpPr>
        <p:spPr>
          <a:xfrm>
            <a:off x="5232999" y="2287249"/>
            <a:ext cx="2789657" cy="14588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buNone/>
            </a:pPr>
            <a:endParaRPr sz="1400" b="0" i="0" u="none" strike="noStrike" cap="none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285750" marR="0" lvl="1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Reduce costs</a:t>
            </a:r>
          </a:p>
          <a:p>
            <a:pPr marL="285750" marR="0" lvl="1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Maximize resources</a:t>
            </a:r>
          </a:p>
          <a:p>
            <a:pPr marL="285750" marR="0" lvl="1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Make better decisions</a:t>
            </a:r>
          </a:p>
          <a:p>
            <a:pPr marL="285750" marR="0" lvl="1" indent="-28575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Achieve greater traffic control </a:t>
            </a:r>
            <a:r>
              <a:rPr lang="en-US" sz="12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safety more efficiently 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5333028" y="1326813"/>
            <a:ext cx="3491003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Montserrat"/>
              <a:buNone/>
            </a:pPr>
            <a:r>
              <a:rPr lang="en-US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It Means For You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37778" y="1792034"/>
            <a:ext cx="3377673" cy="634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 Transportation for </a:t>
            </a:r>
            <a:br>
              <a:rPr lang="en-US" sz="16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6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 Cities and Better Lives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Shape 1169"/>
          <p:cNvPicPr preferRelativeResize="0"/>
          <p:nvPr/>
        </p:nvPicPr>
        <p:blipFill rotWithShape="1">
          <a:blip r:embed="rId3">
            <a:alphaModFix/>
          </a:blip>
          <a:srcRect r="23223"/>
          <a:stretch/>
        </p:blipFill>
        <p:spPr>
          <a:xfrm>
            <a:off x="2141069" y="0"/>
            <a:ext cx="700293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Shape 1170"/>
          <p:cNvSpPr/>
          <p:nvPr/>
        </p:nvSpPr>
        <p:spPr>
          <a:xfrm>
            <a:off x="0" y="0"/>
            <a:ext cx="4225591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1" name="Shape 1171"/>
          <p:cNvGrpSpPr/>
          <p:nvPr/>
        </p:nvGrpSpPr>
        <p:grpSpPr>
          <a:xfrm>
            <a:off x="8184983" y="4306259"/>
            <a:ext cx="727473" cy="602881"/>
            <a:chOff x="3225" y="3186"/>
            <a:chExt cx="1231" cy="1020"/>
          </a:xfrm>
        </p:grpSpPr>
        <p:sp>
          <p:nvSpPr>
            <p:cNvPr id="1172" name="Shape 1172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Shape 1173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Shape 1176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Shape 1177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Shape 1178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Shape 1179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Shape 1180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Shape 1181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Shape 1182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Shape 1186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Shape 1187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Shape 1188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Shape 1189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Shape 1190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Shape 1191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6" name="Shape 1196"/>
          <p:cNvSpPr/>
          <p:nvPr/>
        </p:nvSpPr>
        <p:spPr>
          <a:xfrm>
            <a:off x="314590" y="2475934"/>
            <a:ext cx="2943562" cy="16435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1" indent="-2857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Open platform allows products from multiple suppliers to be integrated into single network</a:t>
            </a:r>
          </a:p>
          <a:p>
            <a:pPr marL="285750" marR="0" lvl="1" indent="-2857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Best-of-breed future-proof technology</a:t>
            </a:r>
          </a:p>
          <a:p>
            <a:pPr marL="285750" marR="0" lvl="1" indent="-28575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Highly cost-efficient cloud-based architecture</a:t>
            </a:r>
          </a:p>
        </p:txBody>
      </p:sp>
      <p:sp>
        <p:nvSpPr>
          <p:cNvPr id="1197" name="Shape 1197"/>
          <p:cNvSpPr txBox="1"/>
          <p:nvPr/>
        </p:nvSpPr>
        <p:spPr>
          <a:xfrm>
            <a:off x="414618" y="1326813"/>
            <a:ext cx="3491003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4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Why TraffiCloud</a:t>
            </a:r>
          </a:p>
        </p:txBody>
      </p:sp>
      <p:sp>
        <p:nvSpPr>
          <p:cNvPr id="1198" name="Shape 1198"/>
          <p:cNvSpPr/>
          <p:nvPr/>
        </p:nvSpPr>
        <p:spPr>
          <a:xfrm>
            <a:off x="319369" y="1792034"/>
            <a:ext cx="3377673" cy="612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Standing Out from the Crowd, by Design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Shape 1203"/>
          <p:cNvSpPr txBox="1">
            <a:spLocks noGrp="1"/>
          </p:cNvSpPr>
          <p:nvPr>
            <p:ph type="title"/>
          </p:nvPr>
        </p:nvSpPr>
        <p:spPr>
          <a:xfrm>
            <a:off x="361950" y="235112"/>
            <a:ext cx="8401049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What Our Clients and Partners Say</a:t>
            </a:r>
          </a:p>
        </p:txBody>
      </p:sp>
      <p:sp>
        <p:nvSpPr>
          <p:cNvPr id="1204" name="Shape 1204"/>
          <p:cNvSpPr txBox="1"/>
          <p:nvPr/>
        </p:nvSpPr>
        <p:spPr>
          <a:xfrm>
            <a:off x="6523582" y="-560864"/>
            <a:ext cx="1556243" cy="2080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D1D1D"/>
              </a:buClr>
              <a:buFont typeface="Arial"/>
              <a:buNone/>
            </a:pP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5" name="Shape 1205"/>
          <p:cNvSpPr/>
          <p:nvPr/>
        </p:nvSpPr>
        <p:spPr>
          <a:xfrm>
            <a:off x="266700" y="700333"/>
            <a:ext cx="6857999" cy="300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35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Trusted by 5,000+ Public and Private Entities in all 50 States and 20 Countries</a:t>
            </a:r>
          </a:p>
        </p:txBody>
      </p:sp>
      <p:grpSp>
        <p:nvGrpSpPr>
          <p:cNvPr id="1206" name="Shape 1206"/>
          <p:cNvGrpSpPr/>
          <p:nvPr/>
        </p:nvGrpSpPr>
        <p:grpSpPr>
          <a:xfrm>
            <a:off x="122830" y="1114716"/>
            <a:ext cx="5206457" cy="2559796"/>
            <a:chOff x="122830" y="1248066"/>
            <a:chExt cx="5206457" cy="2559796"/>
          </a:xfrm>
        </p:grpSpPr>
        <p:grpSp>
          <p:nvGrpSpPr>
            <p:cNvPr id="1207" name="Shape 1207"/>
            <p:cNvGrpSpPr/>
            <p:nvPr/>
          </p:nvGrpSpPr>
          <p:grpSpPr>
            <a:xfrm>
              <a:off x="122830" y="1248066"/>
              <a:ext cx="5206457" cy="1280204"/>
              <a:chOff x="577518" y="1746327"/>
              <a:chExt cx="6941941" cy="1706938"/>
            </a:xfrm>
          </p:grpSpPr>
          <p:sp>
            <p:nvSpPr>
              <p:cNvPr id="1208" name="Shape 1208"/>
              <p:cNvSpPr/>
              <p:nvPr/>
            </p:nvSpPr>
            <p:spPr>
              <a:xfrm>
                <a:off x="577518" y="1746327"/>
                <a:ext cx="1008067" cy="1354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6000" b="1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</a:p>
            </p:txBody>
          </p:sp>
          <p:sp>
            <p:nvSpPr>
              <p:cNvPr id="1209" name="Shape 1209"/>
              <p:cNvSpPr/>
              <p:nvPr/>
            </p:nvSpPr>
            <p:spPr>
              <a:xfrm>
                <a:off x="773187" y="2463568"/>
                <a:ext cx="6746272" cy="989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20000"/>
                  </a:lnSpc>
                  <a:buSzPct val="25000"/>
                </a:pPr>
                <a:r>
                  <a:rPr lang="en-US" sz="1050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The metrics the signs pull from the various reports available are becoming a guiding document for our Traffic and Speed Safety Compliance Program. I am thrilled…</a:t>
                </a:r>
                <a:br>
                  <a:rPr lang="en-US" sz="900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</a:br>
                <a:r>
                  <a:rPr lang="en-US" sz="900" i="1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-David A. Tomlin, Site Security Lead, DUPONT</a:t>
                </a:r>
                <a:endParaRPr lang="en-US" sz="9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endParaRPr lang="en-US" sz="105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  <a:p>
                <a:pPr lvl="0">
                  <a:lnSpc>
                    <a:spcPct val="120000"/>
                  </a:lnSpc>
                  <a:buSzPct val="25000"/>
                </a:pPr>
                <a:br>
                  <a:rPr lang="en-US" sz="1050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</a:br>
                <a:br>
                  <a:rPr lang="en-US" sz="1050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</a:br>
                <a:endParaRPr lang="en-US" sz="900" i="1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</p:txBody>
          </p:sp>
        </p:grpSp>
        <p:grpSp>
          <p:nvGrpSpPr>
            <p:cNvPr id="1210" name="Shape 1210"/>
            <p:cNvGrpSpPr/>
            <p:nvPr/>
          </p:nvGrpSpPr>
          <p:grpSpPr>
            <a:xfrm>
              <a:off x="122830" y="2564980"/>
              <a:ext cx="2536516" cy="1239659"/>
              <a:chOff x="577518" y="3857886"/>
              <a:chExt cx="3382022" cy="1652879"/>
            </a:xfrm>
          </p:grpSpPr>
          <p:sp>
            <p:nvSpPr>
              <p:cNvPr id="1211" name="Shape 1211"/>
              <p:cNvSpPr/>
              <p:nvPr/>
            </p:nvSpPr>
            <p:spPr>
              <a:xfrm>
                <a:off x="577518" y="3857886"/>
                <a:ext cx="1008067" cy="1354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6000" b="1" dirty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</a:p>
            </p:txBody>
          </p:sp>
          <p:sp>
            <p:nvSpPr>
              <p:cNvPr id="1212" name="Shape 1212"/>
              <p:cNvSpPr/>
              <p:nvPr/>
            </p:nvSpPr>
            <p:spPr>
              <a:xfrm>
                <a:off x="779470" y="4575125"/>
                <a:ext cx="3180070" cy="935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1050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All </a:t>
                </a:r>
                <a:r>
                  <a:rPr lang="en-US" sz="1050" dirty="0">
                    <a:solidFill>
                      <a:schemeClr val="accent2"/>
                    </a:solidFill>
                    <a:latin typeface="Montserrat Light"/>
                    <a:sym typeface="Montserrat Light"/>
                  </a:rPr>
                  <a:t>Traffic Solutions is like having another o</a:t>
                </a:r>
                <a:r>
                  <a:rPr lang="en-US" sz="1050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fficer in the field.</a:t>
                </a:r>
              </a:p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sz="300" i="1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900" i="1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-Police Chief, Sherwood WI, PD</a:t>
                </a:r>
              </a:p>
            </p:txBody>
          </p:sp>
        </p:grpSp>
        <p:grpSp>
          <p:nvGrpSpPr>
            <p:cNvPr id="1213" name="Shape 1213"/>
            <p:cNvGrpSpPr/>
            <p:nvPr/>
          </p:nvGrpSpPr>
          <p:grpSpPr>
            <a:xfrm>
              <a:off x="2807786" y="2579833"/>
              <a:ext cx="2433435" cy="1228029"/>
              <a:chOff x="3694087" y="3877684"/>
              <a:chExt cx="3244580" cy="1637372"/>
            </a:xfrm>
          </p:grpSpPr>
          <p:sp>
            <p:nvSpPr>
              <p:cNvPr id="1214" name="Shape 1214"/>
              <p:cNvSpPr/>
              <p:nvPr/>
            </p:nvSpPr>
            <p:spPr>
              <a:xfrm>
                <a:off x="3694087" y="3877684"/>
                <a:ext cx="1008067" cy="13542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6000" b="1" dirty="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3850886" y="4554793"/>
                <a:ext cx="3087781" cy="9602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1050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The data is phenomenal. My only regret is not using it sooner.</a:t>
                </a:r>
              </a:p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sz="3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endParaRPr>
              </a:p>
              <a:p>
                <a:pPr marL="0" marR="0" lvl="0" indent="0" algn="l" rtl="0">
                  <a:lnSpc>
                    <a:spcPct val="12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900" i="1" dirty="0">
                    <a:solidFill>
                      <a:schemeClr val="accent2"/>
                    </a:solidFill>
                    <a:latin typeface="Montserrat Light"/>
                    <a:ea typeface="Montserrat Light"/>
                    <a:cs typeface="Montserrat Light"/>
                    <a:sym typeface="Montserrat Light"/>
                  </a:rPr>
                  <a:t>-Traffic Sergeant, Laguna Beach, PD</a:t>
                </a:r>
              </a:p>
            </p:txBody>
          </p:sp>
        </p:grpSp>
      </p:grpSp>
      <p:cxnSp>
        <p:nvCxnSpPr>
          <p:cNvPr id="1216" name="Shape 1216"/>
          <p:cNvCxnSpPr/>
          <p:nvPr/>
        </p:nvCxnSpPr>
        <p:spPr>
          <a:xfrm>
            <a:off x="5735737" y="1365324"/>
            <a:ext cx="0" cy="3266974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17" name="Shape 1217"/>
          <p:cNvSpPr txBox="1">
            <a:spLocks noGrp="1"/>
          </p:cNvSpPr>
          <p:nvPr>
            <p:ph type="body" idx="1"/>
          </p:nvPr>
        </p:nvSpPr>
        <p:spPr>
          <a:xfrm>
            <a:off x="6255205" y="1665581"/>
            <a:ext cx="2733287" cy="27429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71450" marR="0" lvl="1" indent="-1714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Law Enforcement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Safety Planning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Emergency Management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Public Venues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Traffic Engineering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Public Works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Transportation Departments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Urban Planning</a:t>
            </a:r>
          </a:p>
          <a:p>
            <a:pPr marL="171450" marR="0" lvl="1" indent="-17145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5454"/>
              <a:buFont typeface="Arial"/>
              <a:buChar char="•"/>
            </a:pP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University and </a:t>
            </a:r>
            <a:b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05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Corporate Campuses</a:t>
            </a:r>
          </a:p>
        </p:txBody>
      </p:sp>
      <p:grpSp>
        <p:nvGrpSpPr>
          <p:cNvPr id="1218" name="Shape 1218"/>
          <p:cNvGrpSpPr/>
          <p:nvPr/>
        </p:nvGrpSpPr>
        <p:grpSpPr>
          <a:xfrm>
            <a:off x="361950" y="3954301"/>
            <a:ext cx="4293707" cy="667364"/>
            <a:chOff x="841003" y="4992439"/>
            <a:chExt cx="6395368" cy="994022"/>
          </a:xfrm>
        </p:grpSpPr>
        <p:pic>
          <p:nvPicPr>
            <p:cNvPr id="1219" name="Shape 12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435357" y="5061248"/>
              <a:ext cx="523711" cy="390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0" name="Shape 12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99535" y="5532548"/>
              <a:ext cx="934864" cy="422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1" name="Shape 12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32091" y="5037262"/>
              <a:ext cx="453501" cy="4163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2" name="Shape 12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1003" y="5046983"/>
              <a:ext cx="376233" cy="376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3" name="Shape 122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50441" y="5068621"/>
              <a:ext cx="279423" cy="3604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4" name="Shape 122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06514" y="5068621"/>
              <a:ext cx="354595" cy="354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5" name="Shape 1225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59739" y="5041221"/>
              <a:ext cx="381995" cy="381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6" name="Shape 1226" descr="http://cdn.firespring.com/images/da27f3cb-6405-4fb7-85d3-c55273282f58.jp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887326" y="5043148"/>
              <a:ext cx="348384" cy="380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7" name="Shape 1227"/>
            <p:cNvPicPr preferRelativeResize="0"/>
            <p:nvPr/>
          </p:nvPicPr>
          <p:blipFill rotWithShape="1">
            <a:blip r:embed="rId11">
              <a:alphaModFix/>
            </a:blip>
            <a:srcRect l="13604" t="18745" r="11795" b="17514"/>
            <a:stretch/>
          </p:blipFill>
          <p:spPr>
            <a:xfrm>
              <a:off x="6450142" y="4992439"/>
              <a:ext cx="786229" cy="503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8" name="Shape 1228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853728" y="5040821"/>
              <a:ext cx="476390" cy="4127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9" name="Shape 122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833953" y="5668948"/>
              <a:ext cx="756621" cy="234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0" name="Shape 123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073953" y="5609348"/>
              <a:ext cx="522293" cy="268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Shape 123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367985" y="5039933"/>
              <a:ext cx="383283" cy="383283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1232" name="Shape 123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6679822" y="5621760"/>
              <a:ext cx="298340" cy="270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3" name="Shape 1233" descr="Newark Home"/>
            <p:cNvPicPr preferRelativeResize="0"/>
            <p:nvPr/>
          </p:nvPicPr>
          <p:blipFill rotWithShape="1">
            <a:blip r:embed="rId17">
              <a:alphaModFix/>
            </a:blip>
            <a:srcRect t="11466" b="1"/>
            <a:stretch/>
          </p:blipFill>
          <p:spPr>
            <a:xfrm>
              <a:off x="2644771" y="5606719"/>
              <a:ext cx="1345605" cy="379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Shape 123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857966" y="5051989"/>
              <a:ext cx="395291" cy="395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5" name="Shape 123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033957" y="5622069"/>
              <a:ext cx="900114" cy="273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Shape 123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74458" y="5638401"/>
              <a:ext cx="847627" cy="269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7" name="Shape 1237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315903" y="5039957"/>
              <a:ext cx="395291" cy="3952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Shape 1242"/>
          <p:cNvGrpSpPr/>
          <p:nvPr/>
        </p:nvGrpSpPr>
        <p:grpSpPr>
          <a:xfrm>
            <a:off x="883387" y="1359475"/>
            <a:ext cx="7291679" cy="704794"/>
            <a:chOff x="1177848" y="1710538"/>
            <a:chExt cx="9722239" cy="939725"/>
          </a:xfrm>
        </p:grpSpPr>
        <p:pic>
          <p:nvPicPr>
            <p:cNvPr id="1243" name="Shape 12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99428" y="1710538"/>
              <a:ext cx="939727" cy="93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4" name="Shape 12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77848" y="1710538"/>
              <a:ext cx="939727" cy="939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5" name="Shape 1245"/>
            <p:cNvCxnSpPr/>
            <p:nvPr/>
          </p:nvCxnSpPr>
          <p:spPr>
            <a:xfrm>
              <a:off x="2305863" y="1710538"/>
              <a:ext cx="0" cy="939725"/>
            </a:xfrm>
            <a:prstGeom prst="straightConnector1">
              <a:avLst/>
            </a:prstGeom>
            <a:noFill/>
            <a:ln w="15875" cap="flat" cmpd="sng">
              <a:solidFill>
                <a:srgbClr val="D8D8D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246" name="Shape 1246"/>
            <p:cNvCxnSpPr/>
            <p:nvPr/>
          </p:nvCxnSpPr>
          <p:spPr>
            <a:xfrm>
              <a:off x="7240864" y="1710538"/>
              <a:ext cx="0" cy="939725"/>
            </a:xfrm>
            <a:prstGeom prst="straightConnector1">
              <a:avLst/>
            </a:prstGeom>
            <a:noFill/>
            <a:ln w="15875" cap="flat" cmpd="sng">
              <a:solidFill>
                <a:srgbClr val="D8D8D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sp>
          <p:nvSpPr>
            <p:cNvPr id="1247" name="Shape 1247"/>
            <p:cNvSpPr/>
            <p:nvPr/>
          </p:nvSpPr>
          <p:spPr>
            <a:xfrm>
              <a:off x="7397239" y="1839901"/>
              <a:ext cx="3502848" cy="6435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Headquarters in Herndon, Virginia </a:t>
              </a:r>
              <a:b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</a:br>
              <a: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 the D.C. Technology Corridor</a:t>
              </a:r>
            </a:p>
          </p:txBody>
        </p:sp>
        <p:sp>
          <p:nvSpPr>
            <p:cNvPr id="1248" name="Shape 1248"/>
            <p:cNvSpPr/>
            <p:nvPr/>
          </p:nvSpPr>
          <p:spPr>
            <a:xfrm>
              <a:off x="2419283" y="1839901"/>
              <a:ext cx="3182221" cy="6435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Founded in 1999 in</a:t>
              </a:r>
            </a:p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State College, Pennsylvania</a:t>
              </a:r>
            </a:p>
          </p:txBody>
        </p:sp>
      </p:grpSp>
      <p:grpSp>
        <p:nvGrpSpPr>
          <p:cNvPr id="1249" name="Shape 1249"/>
          <p:cNvGrpSpPr/>
          <p:nvPr/>
        </p:nvGrpSpPr>
        <p:grpSpPr>
          <a:xfrm>
            <a:off x="812119" y="2428731"/>
            <a:ext cx="7362945" cy="772260"/>
            <a:chOff x="1082826" y="3183826"/>
            <a:chExt cx="9817260" cy="1029680"/>
          </a:xfrm>
        </p:grpSpPr>
        <p:pic>
          <p:nvPicPr>
            <p:cNvPr id="1250" name="Shape 125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54453" y="3183826"/>
              <a:ext cx="1029680" cy="1029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1" name="Shape 12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82826" y="3222506"/>
              <a:ext cx="939727" cy="939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2" name="Shape 1252"/>
            <p:cNvCxnSpPr/>
            <p:nvPr/>
          </p:nvCxnSpPr>
          <p:spPr>
            <a:xfrm>
              <a:off x="2305863" y="3222506"/>
              <a:ext cx="0" cy="939725"/>
            </a:xfrm>
            <a:prstGeom prst="straightConnector1">
              <a:avLst/>
            </a:prstGeom>
            <a:noFill/>
            <a:ln w="15875" cap="flat" cmpd="sng">
              <a:solidFill>
                <a:srgbClr val="D8D8D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253" name="Shape 1253"/>
            <p:cNvCxnSpPr/>
            <p:nvPr/>
          </p:nvCxnSpPr>
          <p:spPr>
            <a:xfrm>
              <a:off x="7240864" y="3222506"/>
              <a:ext cx="0" cy="939725"/>
            </a:xfrm>
            <a:prstGeom prst="straightConnector1">
              <a:avLst/>
            </a:prstGeom>
            <a:noFill/>
            <a:ln w="15875" cap="flat" cmpd="sng">
              <a:solidFill>
                <a:srgbClr val="D8D8D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sp>
          <p:nvSpPr>
            <p:cNvPr id="1254" name="Shape 1254"/>
            <p:cNvSpPr/>
            <p:nvPr/>
          </p:nvSpPr>
          <p:spPr>
            <a:xfrm>
              <a:off x="2419283" y="3351869"/>
              <a:ext cx="3483232" cy="6647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Innovative, patented cloud-based traffic data collection ecosystem</a:t>
              </a:r>
            </a:p>
          </p:txBody>
        </p:sp>
        <p:sp>
          <p:nvSpPr>
            <p:cNvPr id="1255" name="Shape 1255"/>
            <p:cNvSpPr/>
            <p:nvPr/>
          </p:nvSpPr>
          <p:spPr>
            <a:xfrm>
              <a:off x="7397239" y="3351869"/>
              <a:ext cx="3502848" cy="66479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Total Employees: 49, expected </a:t>
              </a:r>
              <a:br>
                <a:rPr lang="en-US" sz="11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</a:br>
              <a:r>
                <a:rPr lang="en-US" sz="11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to grow to over 85 by 2018  </a:t>
              </a:r>
            </a:p>
          </p:txBody>
        </p:sp>
      </p:grpSp>
      <p:grpSp>
        <p:nvGrpSpPr>
          <p:cNvPr id="1256" name="Shape 1256"/>
          <p:cNvGrpSpPr/>
          <p:nvPr/>
        </p:nvGrpSpPr>
        <p:grpSpPr>
          <a:xfrm>
            <a:off x="812118" y="3565453"/>
            <a:ext cx="7446056" cy="725026"/>
            <a:chOff x="1082825" y="4707496"/>
            <a:chExt cx="9928074" cy="966702"/>
          </a:xfrm>
        </p:grpSpPr>
        <p:pic>
          <p:nvPicPr>
            <p:cNvPr id="1257" name="Shape 125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82825" y="4722442"/>
              <a:ext cx="939727" cy="939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8" name="Shape 125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960203" y="4707496"/>
              <a:ext cx="1023929" cy="9397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59" name="Shape 1259"/>
            <p:cNvCxnSpPr/>
            <p:nvPr/>
          </p:nvCxnSpPr>
          <p:spPr>
            <a:xfrm>
              <a:off x="2305863" y="4734473"/>
              <a:ext cx="0" cy="939725"/>
            </a:xfrm>
            <a:prstGeom prst="straightConnector1">
              <a:avLst/>
            </a:prstGeom>
            <a:noFill/>
            <a:ln w="15875" cap="flat" cmpd="sng">
              <a:solidFill>
                <a:srgbClr val="D8D8D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cxnSp>
          <p:nvCxnSpPr>
            <p:cNvPr id="1260" name="Shape 1260"/>
            <p:cNvCxnSpPr/>
            <p:nvPr/>
          </p:nvCxnSpPr>
          <p:spPr>
            <a:xfrm>
              <a:off x="7240864" y="4734473"/>
              <a:ext cx="0" cy="939725"/>
            </a:xfrm>
            <a:prstGeom prst="straightConnector1">
              <a:avLst/>
            </a:prstGeom>
            <a:noFill/>
            <a:ln w="15875" cap="flat" cmpd="sng">
              <a:solidFill>
                <a:srgbClr val="D8D8D8"/>
              </a:solidFill>
              <a:prstDash val="solid"/>
              <a:miter lim="8000"/>
              <a:headEnd type="none" w="med" len="med"/>
              <a:tailEnd type="none" w="med" len="med"/>
            </a:ln>
          </p:spPr>
        </p:cxnSp>
        <p:sp>
          <p:nvSpPr>
            <p:cNvPr id="1261" name="Shape 1261"/>
            <p:cNvSpPr/>
            <p:nvPr/>
          </p:nvSpPr>
          <p:spPr>
            <a:xfrm>
              <a:off x="2419284" y="4876537"/>
              <a:ext cx="3108344" cy="664798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Customers in all 50 states </a:t>
              </a:r>
              <a:b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</a:br>
              <a:r>
                <a:rPr lang="en-US" sz="110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and in 20 countries</a:t>
              </a:r>
            </a:p>
          </p:txBody>
        </p:sp>
        <p:sp>
          <p:nvSpPr>
            <p:cNvPr id="1262" name="Shape 1262"/>
            <p:cNvSpPr/>
            <p:nvPr/>
          </p:nvSpPr>
          <p:spPr>
            <a:xfrm>
              <a:off x="7397239" y="4736516"/>
              <a:ext cx="3613661" cy="93564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buSzPct val="25000"/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Four major markets served by over 20 products, expected to grow to over 100 by 2018 </a:t>
              </a:r>
            </a:p>
          </p:txBody>
        </p:sp>
      </p:grpSp>
      <p:sp>
        <p:nvSpPr>
          <p:cNvPr id="1263" name="Shape 1263"/>
          <p:cNvSpPr txBox="1">
            <a:spLocks noGrp="1"/>
          </p:cNvSpPr>
          <p:nvPr>
            <p:ph type="title"/>
          </p:nvPr>
        </p:nvSpPr>
        <p:spPr>
          <a:xfrm>
            <a:off x="371475" y="397037"/>
            <a:ext cx="8401049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All Traffic Solutions at a Glance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Shape 1268"/>
          <p:cNvSpPr txBox="1">
            <a:spLocks noGrp="1"/>
          </p:cNvSpPr>
          <p:nvPr>
            <p:ph type="title"/>
          </p:nvPr>
        </p:nvSpPr>
        <p:spPr>
          <a:xfrm>
            <a:off x="371475" y="397037"/>
            <a:ext cx="8401049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Our Team</a:t>
            </a:r>
          </a:p>
        </p:txBody>
      </p:sp>
      <p:pic>
        <p:nvPicPr>
          <p:cNvPr id="1269" name="Shape 1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620" y="1105987"/>
            <a:ext cx="1023322" cy="1024381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70" name="Shape 1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3620" y="2341350"/>
            <a:ext cx="1023322" cy="1023322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71" name="Shape 12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620" y="3575657"/>
            <a:ext cx="1023322" cy="1023322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72" name="Shape 1272"/>
          <p:cNvSpPr txBox="1"/>
          <p:nvPr/>
        </p:nvSpPr>
        <p:spPr>
          <a:xfrm>
            <a:off x="2068647" y="1547113"/>
            <a:ext cx="2370738" cy="4518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20+ years directing management, finance, sales, and operations within turnaround </a:t>
            </a:r>
            <a:b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and growth organizations</a:t>
            </a:r>
          </a:p>
        </p:txBody>
      </p:sp>
      <p:sp>
        <p:nvSpPr>
          <p:cNvPr id="1273" name="Shape 1273"/>
          <p:cNvSpPr txBox="1"/>
          <p:nvPr/>
        </p:nvSpPr>
        <p:spPr>
          <a:xfrm>
            <a:off x="2068647" y="1354130"/>
            <a:ext cx="2174181" cy="2769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Chief Executive Officer</a:t>
            </a:r>
          </a:p>
        </p:txBody>
      </p:sp>
      <p:sp>
        <p:nvSpPr>
          <p:cNvPr id="1274" name="Shape 1274"/>
          <p:cNvSpPr txBox="1"/>
          <p:nvPr/>
        </p:nvSpPr>
        <p:spPr>
          <a:xfrm>
            <a:off x="2068647" y="1167328"/>
            <a:ext cx="1557337" cy="26789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JIM WEAVER</a:t>
            </a:r>
          </a:p>
        </p:txBody>
      </p:sp>
      <p:sp>
        <p:nvSpPr>
          <p:cNvPr id="1275" name="Shape 1275"/>
          <p:cNvSpPr txBox="1"/>
          <p:nvPr/>
        </p:nvSpPr>
        <p:spPr>
          <a:xfrm>
            <a:off x="6523582" y="-560864"/>
            <a:ext cx="1556243" cy="2080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D1D1D"/>
              </a:buClr>
              <a:buFont typeface="Arial"/>
              <a:buNone/>
            </a:pP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76" name="Shape 1276"/>
          <p:cNvCxnSpPr/>
          <p:nvPr/>
        </p:nvCxnSpPr>
        <p:spPr>
          <a:xfrm>
            <a:off x="1961350" y="1147736"/>
            <a:ext cx="0" cy="917841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1277" name="Shape 127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6185" y="2341351"/>
            <a:ext cx="1028700" cy="1028700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78" name="Shape 12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0832" y="1106583"/>
            <a:ext cx="1024042" cy="1024042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79" name="Shape 12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40832" y="3575401"/>
            <a:ext cx="1023322" cy="1023322"/>
          </a:xfrm>
          <a:prstGeom prst="ellipse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80" name="Shape 1280"/>
          <p:cNvSpPr txBox="1"/>
          <p:nvPr/>
        </p:nvSpPr>
        <p:spPr>
          <a:xfrm>
            <a:off x="2068647" y="2814589"/>
            <a:ext cx="2370738" cy="4518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Broad experience in architecting and managing advanced information system initiatives for technology leaders </a:t>
            </a:r>
          </a:p>
        </p:txBody>
      </p:sp>
      <p:sp>
        <p:nvSpPr>
          <p:cNvPr id="1281" name="Shape 1281"/>
          <p:cNvSpPr txBox="1"/>
          <p:nvPr/>
        </p:nvSpPr>
        <p:spPr>
          <a:xfrm>
            <a:off x="2068647" y="2621606"/>
            <a:ext cx="2174181" cy="2769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CTO,  SVP Engineering</a:t>
            </a:r>
          </a:p>
        </p:txBody>
      </p:sp>
      <p:sp>
        <p:nvSpPr>
          <p:cNvPr id="1282" name="Shape 1282"/>
          <p:cNvSpPr txBox="1"/>
          <p:nvPr/>
        </p:nvSpPr>
        <p:spPr>
          <a:xfrm>
            <a:off x="2068647" y="2434802"/>
            <a:ext cx="1557337" cy="26789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ANDY SOUDERS</a:t>
            </a:r>
          </a:p>
        </p:txBody>
      </p:sp>
      <p:cxnSp>
        <p:nvCxnSpPr>
          <p:cNvPr id="1283" name="Shape 1283"/>
          <p:cNvCxnSpPr/>
          <p:nvPr/>
        </p:nvCxnSpPr>
        <p:spPr>
          <a:xfrm>
            <a:off x="1961350" y="2415210"/>
            <a:ext cx="0" cy="917841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84" name="Shape 1284"/>
          <p:cNvSpPr txBox="1"/>
          <p:nvPr/>
        </p:nvSpPr>
        <p:spPr>
          <a:xfrm>
            <a:off x="2068647" y="4146108"/>
            <a:ext cx="2370738" cy="4518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Impressive record of guiding financial growth of emerging technology leaders </a:t>
            </a:r>
          </a:p>
        </p:txBody>
      </p:sp>
      <p:sp>
        <p:nvSpPr>
          <p:cNvPr id="1285" name="Shape 1285"/>
          <p:cNvSpPr txBox="1"/>
          <p:nvPr/>
        </p:nvSpPr>
        <p:spPr>
          <a:xfrm>
            <a:off x="2068647" y="3953126"/>
            <a:ext cx="2174181" cy="2769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Chief Financial Officer</a:t>
            </a:r>
          </a:p>
        </p:txBody>
      </p:sp>
      <p:sp>
        <p:nvSpPr>
          <p:cNvPr id="1286" name="Shape 1286"/>
          <p:cNvSpPr txBox="1"/>
          <p:nvPr/>
        </p:nvSpPr>
        <p:spPr>
          <a:xfrm>
            <a:off x="2068647" y="3766323"/>
            <a:ext cx="1557337" cy="26789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JIM HARRIOT</a:t>
            </a:r>
          </a:p>
        </p:txBody>
      </p:sp>
      <p:cxnSp>
        <p:nvCxnSpPr>
          <p:cNvPr id="1287" name="Shape 1287"/>
          <p:cNvCxnSpPr/>
          <p:nvPr/>
        </p:nvCxnSpPr>
        <p:spPr>
          <a:xfrm>
            <a:off x="1961350" y="3699137"/>
            <a:ext cx="0" cy="917841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88" name="Shape 1288"/>
          <p:cNvSpPr txBox="1"/>
          <p:nvPr/>
        </p:nvSpPr>
        <p:spPr>
          <a:xfrm>
            <a:off x="5925921" y="1547113"/>
            <a:ext cx="2370738" cy="4518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Founder of ATS; unparalleled industry knowledge and entrepreneurial background</a:t>
            </a:r>
          </a:p>
        </p:txBody>
      </p:sp>
      <p:sp>
        <p:nvSpPr>
          <p:cNvPr id="1289" name="Shape 1289"/>
          <p:cNvSpPr txBox="1"/>
          <p:nvPr/>
        </p:nvSpPr>
        <p:spPr>
          <a:xfrm>
            <a:off x="5925921" y="1354130"/>
            <a:ext cx="2478034" cy="2769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Founder and Chief Operating Officer </a:t>
            </a:r>
          </a:p>
        </p:txBody>
      </p:sp>
      <p:sp>
        <p:nvSpPr>
          <p:cNvPr id="1290" name="Shape 1290"/>
          <p:cNvSpPr txBox="1"/>
          <p:nvPr/>
        </p:nvSpPr>
        <p:spPr>
          <a:xfrm>
            <a:off x="5925921" y="1167328"/>
            <a:ext cx="1557337" cy="26789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TED GRAEF </a:t>
            </a:r>
          </a:p>
        </p:txBody>
      </p:sp>
      <p:cxnSp>
        <p:nvCxnSpPr>
          <p:cNvPr id="1291" name="Shape 1291"/>
          <p:cNvCxnSpPr/>
          <p:nvPr/>
        </p:nvCxnSpPr>
        <p:spPr>
          <a:xfrm>
            <a:off x="5818625" y="1147736"/>
            <a:ext cx="0" cy="917841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92" name="Shape 1292"/>
          <p:cNvSpPr txBox="1"/>
          <p:nvPr/>
        </p:nvSpPr>
        <p:spPr>
          <a:xfrm>
            <a:off x="5925921" y="2809810"/>
            <a:ext cx="2585329" cy="4518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Strategic marketing leader with extensive brand and demand-generation expertise at B2B technology firms and SaaS companies.</a:t>
            </a:r>
          </a:p>
        </p:txBody>
      </p:sp>
      <p:sp>
        <p:nvSpPr>
          <p:cNvPr id="1293" name="Shape 1293"/>
          <p:cNvSpPr txBox="1"/>
          <p:nvPr/>
        </p:nvSpPr>
        <p:spPr>
          <a:xfrm>
            <a:off x="5925919" y="2616827"/>
            <a:ext cx="2478034" cy="2769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Chief Marketing Officer</a:t>
            </a:r>
          </a:p>
        </p:txBody>
      </p:sp>
      <p:sp>
        <p:nvSpPr>
          <p:cNvPr id="1294" name="Shape 1294"/>
          <p:cNvSpPr txBox="1"/>
          <p:nvPr/>
        </p:nvSpPr>
        <p:spPr>
          <a:xfrm>
            <a:off x="5925921" y="2430025"/>
            <a:ext cx="1557337" cy="26789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INGA BROERMAN</a:t>
            </a:r>
          </a:p>
        </p:txBody>
      </p:sp>
      <p:cxnSp>
        <p:nvCxnSpPr>
          <p:cNvPr id="1295" name="Shape 1295"/>
          <p:cNvCxnSpPr/>
          <p:nvPr/>
        </p:nvCxnSpPr>
        <p:spPr>
          <a:xfrm>
            <a:off x="5818623" y="2410433"/>
            <a:ext cx="0" cy="917841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296" name="Shape 1296"/>
          <p:cNvSpPr txBox="1"/>
          <p:nvPr/>
        </p:nvSpPr>
        <p:spPr>
          <a:xfrm>
            <a:off x="5925921" y="4078923"/>
            <a:ext cx="2049130" cy="45186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85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Deep experience in executive sales and business development at diverse, fast–growing SaaS startups</a:t>
            </a:r>
          </a:p>
        </p:txBody>
      </p:sp>
      <p:sp>
        <p:nvSpPr>
          <p:cNvPr id="1297" name="Shape 1297"/>
          <p:cNvSpPr txBox="1"/>
          <p:nvPr/>
        </p:nvSpPr>
        <p:spPr>
          <a:xfrm>
            <a:off x="5925919" y="3885941"/>
            <a:ext cx="2478034" cy="276998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VP, Sales</a:t>
            </a:r>
          </a:p>
        </p:txBody>
      </p:sp>
      <p:sp>
        <p:nvSpPr>
          <p:cNvPr id="1298" name="Shape 1298"/>
          <p:cNvSpPr txBox="1"/>
          <p:nvPr/>
        </p:nvSpPr>
        <p:spPr>
          <a:xfrm>
            <a:off x="5925921" y="3699137"/>
            <a:ext cx="1557337" cy="26789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MIKE FARLEY</a:t>
            </a:r>
          </a:p>
        </p:txBody>
      </p:sp>
      <p:cxnSp>
        <p:nvCxnSpPr>
          <p:cNvPr id="1299" name="Shape 1299"/>
          <p:cNvCxnSpPr/>
          <p:nvPr/>
        </p:nvCxnSpPr>
        <p:spPr>
          <a:xfrm>
            <a:off x="5818623" y="3679546"/>
            <a:ext cx="0" cy="917841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Shape 1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" y="0"/>
            <a:ext cx="912114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5" name="Shape 1305"/>
          <p:cNvSpPr/>
          <p:nvPr/>
        </p:nvSpPr>
        <p:spPr>
          <a:xfrm>
            <a:off x="0" y="0"/>
            <a:ext cx="5041231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6" name="Shape 1306"/>
          <p:cNvGrpSpPr/>
          <p:nvPr/>
        </p:nvGrpSpPr>
        <p:grpSpPr>
          <a:xfrm>
            <a:off x="8184983" y="4306259"/>
            <a:ext cx="727473" cy="602881"/>
            <a:chOff x="3225" y="3186"/>
            <a:chExt cx="1231" cy="1020"/>
          </a:xfrm>
        </p:grpSpPr>
        <p:sp>
          <p:nvSpPr>
            <p:cNvPr id="1307" name="Shape 1307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Shape 1309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Shape 1310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Shape 1311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Shape 1312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Shape 1313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Shape 1314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Shape 1316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Shape 1317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Shape 1319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Shape 1320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Shape 1323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Shape 1325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Shape 1326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Shape 1327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Shape 1328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Shape 1329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Shape 1330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1" name="Shape 1331"/>
          <p:cNvSpPr/>
          <p:nvPr/>
        </p:nvSpPr>
        <p:spPr>
          <a:xfrm>
            <a:off x="256073" y="404551"/>
            <a:ext cx="446030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Partnership Opportunities</a:t>
            </a:r>
          </a:p>
        </p:txBody>
      </p:sp>
      <p:sp>
        <p:nvSpPr>
          <p:cNvPr id="1332" name="Shape 1332"/>
          <p:cNvSpPr txBox="1">
            <a:spLocks noGrp="1"/>
          </p:cNvSpPr>
          <p:nvPr>
            <p:ph type="body" idx="1"/>
          </p:nvPr>
        </p:nvSpPr>
        <p:spPr>
          <a:xfrm>
            <a:off x="343932" y="1073992"/>
            <a:ext cx="4372448" cy="346860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TraffiCloud Ecosystem</a:t>
            </a:r>
          </a:p>
          <a:p>
            <a:pPr marL="168275" marR="0" lvl="1" indent="-1682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6428"/>
              <a:buFont typeface="Arial"/>
              <a:buChar char="•"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One platform to integrate all systems</a:t>
            </a:r>
          </a:p>
          <a:p>
            <a:pPr marL="168275" marR="0" lvl="1" indent="-1682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6428"/>
              <a:buFont typeface="Arial"/>
              <a:buChar char="•"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Link smart roadside sensor data, build conditional </a:t>
            </a:r>
            <a:b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messages, convey messages back to any output</a:t>
            </a:r>
          </a:p>
          <a:p>
            <a:pPr marL="349250" marR="0" lvl="2" indent="-1841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b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Dynamic messaging signs</a:t>
            </a:r>
          </a:p>
          <a:p>
            <a:pPr marL="349250" marR="0" lvl="2" indent="-1841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b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Traffic applications </a:t>
            </a:r>
          </a:p>
          <a:p>
            <a:pPr marL="349250" marR="0" lvl="2" indent="-1841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b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Data feeds to in-vehicle displays</a:t>
            </a:r>
          </a:p>
          <a:p>
            <a:pPr marL="349250" marR="0" lvl="2" indent="-1841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b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Holistic I2V communications platform for any level of </a:t>
            </a:r>
            <a:br>
              <a:rPr lang="en-US" sz="1050" b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050" b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vehicle automation</a:t>
            </a:r>
          </a:p>
          <a:p>
            <a:pPr marL="0" marR="0" lvl="0" indent="0" algn="l" rtl="0">
              <a:lnSpc>
                <a:spcPct val="110000"/>
              </a:lnSpc>
              <a:spcBef>
                <a:spcPts val="975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TrafficBridge / OnRamp </a:t>
            </a:r>
          </a:p>
          <a:p>
            <a:pPr marL="168275" marR="0" lvl="1" indent="-1682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6428"/>
              <a:buFont typeface="Arial"/>
              <a:buChar char="•"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Connect any sensor or sign to TraffiCloud</a:t>
            </a:r>
          </a:p>
          <a:p>
            <a:pPr marL="168275" marR="0" lvl="1" indent="-168275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6428"/>
              <a:buFont typeface="Arial"/>
              <a:buChar char="•"/>
            </a:pPr>
            <a: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Leverage existing and third-party investments </a:t>
            </a:r>
            <a:b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35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build connected infrastructure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Shape 1337"/>
          <p:cNvSpPr/>
          <p:nvPr/>
        </p:nvSpPr>
        <p:spPr>
          <a:xfrm>
            <a:off x="0" y="0"/>
            <a:ext cx="5038724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Shape 1338"/>
          <p:cNvSpPr txBox="1"/>
          <p:nvPr/>
        </p:nvSpPr>
        <p:spPr>
          <a:xfrm>
            <a:off x="6523582" y="-560864"/>
            <a:ext cx="1556243" cy="208057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1D1D1D"/>
              </a:buClr>
              <a:buFont typeface="Arial"/>
              <a:buNone/>
            </a:pP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9" name="Shape 1339"/>
          <p:cNvSpPr txBox="1"/>
          <p:nvPr/>
        </p:nvSpPr>
        <p:spPr>
          <a:xfrm>
            <a:off x="361950" y="644213"/>
            <a:ext cx="8401049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Montserrat"/>
              <a:buNone/>
            </a:pPr>
            <a:r>
              <a:rPr lang="en-US" sz="24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All Traffic Solutions</a:t>
            </a:r>
          </a:p>
        </p:txBody>
      </p:sp>
      <p:sp>
        <p:nvSpPr>
          <p:cNvPr id="1340" name="Shape 1340"/>
          <p:cNvSpPr/>
          <p:nvPr/>
        </p:nvSpPr>
        <p:spPr>
          <a:xfrm>
            <a:off x="266700" y="1109433"/>
            <a:ext cx="6857999" cy="3109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35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The Traffic Management Ecosystem of the Future</a:t>
            </a:r>
          </a:p>
        </p:txBody>
      </p:sp>
      <p:sp>
        <p:nvSpPr>
          <p:cNvPr id="1341" name="Shape 1341"/>
          <p:cNvSpPr/>
          <p:nvPr/>
        </p:nvSpPr>
        <p:spPr>
          <a:xfrm>
            <a:off x="885825" y="1735679"/>
            <a:ext cx="3895725" cy="29782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1" indent="0" algn="l" rtl="0">
              <a:lnSpc>
                <a:spcPct val="250000"/>
              </a:lnSpc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Better data</a:t>
            </a:r>
          </a:p>
          <a:p>
            <a:pPr marL="0" marR="0" lvl="1" indent="0" algn="l" rtl="0">
              <a:lnSpc>
                <a:spcPct val="250000"/>
              </a:lnSpc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Real-time adaptive traffic solutions</a:t>
            </a:r>
          </a:p>
          <a:p>
            <a:pPr marL="0" marR="0" lvl="1" indent="0" algn="l" rtl="0">
              <a:lnSpc>
                <a:spcPct val="250000"/>
              </a:lnSpc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Smart congestion reduction</a:t>
            </a:r>
          </a:p>
          <a:p>
            <a:pPr marL="0" marR="0" lvl="1" indent="0" algn="l" rtl="0">
              <a:lnSpc>
                <a:spcPct val="250000"/>
              </a:lnSpc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Intelligent </a:t>
            </a:r>
            <a:r>
              <a:rPr lang="en-US" sz="15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</a:t>
            </a:r>
            <a:r>
              <a:rPr lang="en-US" sz="15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ransportation infrastructure</a:t>
            </a:r>
          </a:p>
          <a:p>
            <a:pPr marL="0" marR="0" lvl="1" indent="0" algn="l" rtl="0">
              <a:lnSpc>
                <a:spcPct val="250000"/>
              </a:lnSpc>
              <a:spcBef>
                <a:spcPts val="0"/>
              </a:spcBef>
              <a:buSzPct val="25000"/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Advanced road-user communication</a:t>
            </a:r>
          </a:p>
        </p:txBody>
      </p:sp>
      <p:pic>
        <p:nvPicPr>
          <p:cNvPr id="1342" name="Shape 1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70" y="1752141"/>
            <a:ext cx="332079" cy="32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Shape 13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70" y="2327165"/>
            <a:ext cx="332079" cy="32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Shape 1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70" y="2899627"/>
            <a:ext cx="332079" cy="32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Shape 1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70" y="3465392"/>
            <a:ext cx="332079" cy="32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Shape 1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70" y="4605761"/>
            <a:ext cx="332079" cy="32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Shape 1373"/>
          <p:cNvSpPr/>
          <p:nvPr/>
        </p:nvSpPr>
        <p:spPr>
          <a:xfrm>
            <a:off x="5269742" y="852045"/>
            <a:ext cx="3709913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buSzPct val="25000"/>
              <a:buNone/>
            </a:pPr>
            <a:r>
              <a:rPr lang="en-US" sz="2000" i="1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Connecting the world’s traffic infrastructure to enable</a:t>
            </a:r>
            <a:br>
              <a:rPr lang="en-US" sz="2000" i="1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2000" i="1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happier, healthier, </a:t>
            </a:r>
            <a:br>
              <a:rPr lang="en-US" sz="2000" i="1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2000" i="1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greener communities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495300" y="3675601"/>
            <a:ext cx="7161440" cy="950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32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6260"/>
            <a:ext cx="9144000" cy="522651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2761031" y="96255"/>
            <a:ext cx="6426283" cy="5390141"/>
          </a:xfrm>
          <a:prstGeom prst="rect">
            <a:avLst/>
          </a:prstGeom>
          <a:solidFill>
            <a:schemeClr val="lt1">
              <a:alpha val="8980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3216817" y="573457"/>
            <a:ext cx="5489228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46A686"/>
              </a:buClr>
              <a:buSzPct val="25000"/>
            </a:pPr>
            <a:r>
              <a:rPr lang="en-US" sz="2800" dirty="0">
                <a:solidFill>
                  <a:srgbClr val="46A686"/>
                </a:solidFill>
                <a:latin typeface="Montserrat"/>
                <a:sym typeface="Montserrat"/>
              </a:rPr>
              <a:t>THE ALL TRAFFIC ADVANTAGE</a:t>
            </a:r>
          </a:p>
        </p:txBody>
      </p:sp>
      <p:sp>
        <p:nvSpPr>
          <p:cNvPr id="304" name="Shape 304"/>
          <p:cNvSpPr/>
          <p:nvPr/>
        </p:nvSpPr>
        <p:spPr>
          <a:xfrm>
            <a:off x="3282430" y="1009048"/>
            <a:ext cx="5468165" cy="3139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 TraffiCloud is the Better Intelligent Traffic Management Solution</a:t>
            </a:r>
          </a:p>
        </p:txBody>
      </p:sp>
      <p:sp>
        <p:nvSpPr>
          <p:cNvPr id="305" name="Shape 305"/>
          <p:cNvSpPr/>
          <p:nvPr/>
        </p:nvSpPr>
        <p:spPr>
          <a:xfrm>
            <a:off x="6034646" y="3898751"/>
            <a:ext cx="2327180" cy="634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Cloud-based SaaS and PaaS economies</a:t>
            </a:r>
          </a:p>
        </p:txBody>
      </p:sp>
      <p:sp>
        <p:nvSpPr>
          <p:cNvPr id="306" name="Shape 306"/>
          <p:cNvSpPr/>
          <p:nvPr/>
        </p:nvSpPr>
        <p:spPr>
          <a:xfrm>
            <a:off x="3321880" y="2310364"/>
            <a:ext cx="2772925" cy="616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Single view into total traffic ecosystem</a:t>
            </a:r>
          </a:p>
        </p:txBody>
      </p:sp>
      <p:sp>
        <p:nvSpPr>
          <p:cNvPr id="307" name="Shape 307"/>
          <p:cNvSpPr/>
          <p:nvPr/>
        </p:nvSpPr>
        <p:spPr>
          <a:xfrm>
            <a:off x="6034646" y="2307958"/>
            <a:ext cx="2766668" cy="616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Future-proof, open, agile, extensible platform</a:t>
            </a:r>
          </a:p>
        </p:txBody>
      </p:sp>
      <p:sp>
        <p:nvSpPr>
          <p:cNvPr id="308" name="Shape 308"/>
          <p:cNvSpPr/>
          <p:nvPr/>
        </p:nvSpPr>
        <p:spPr>
          <a:xfrm>
            <a:off x="3321880" y="3898751"/>
            <a:ext cx="2527846" cy="634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Accommodates existing infrastructure</a:t>
            </a:r>
          </a:p>
        </p:txBody>
      </p:sp>
      <p:sp>
        <p:nvSpPr>
          <p:cNvPr id="309" name="Shape 309"/>
          <p:cNvSpPr/>
          <p:nvPr/>
        </p:nvSpPr>
        <p:spPr>
          <a:xfrm>
            <a:off x="3427714" y="1672740"/>
            <a:ext cx="516469" cy="516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310" name="Shape 310"/>
          <p:cNvSpPr/>
          <p:nvPr/>
        </p:nvSpPr>
        <p:spPr>
          <a:xfrm>
            <a:off x="6126705" y="1672740"/>
            <a:ext cx="516469" cy="516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311" name="Shape 311"/>
          <p:cNvSpPr/>
          <p:nvPr/>
        </p:nvSpPr>
        <p:spPr>
          <a:xfrm>
            <a:off x="3427714" y="3265739"/>
            <a:ext cx="516469" cy="516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312" name="Shape 312"/>
          <p:cNvSpPr/>
          <p:nvPr/>
        </p:nvSpPr>
        <p:spPr>
          <a:xfrm>
            <a:off x="6126705" y="3265739"/>
            <a:ext cx="516469" cy="516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Shape 318"/>
          <p:cNvGrpSpPr/>
          <p:nvPr/>
        </p:nvGrpSpPr>
        <p:grpSpPr>
          <a:xfrm>
            <a:off x="824558" y="1409690"/>
            <a:ext cx="657938" cy="618081"/>
            <a:chOff x="-1" y="-12"/>
            <a:chExt cx="1105" cy="1039"/>
          </a:xfrm>
        </p:grpSpPr>
        <p:sp>
          <p:nvSpPr>
            <p:cNvPr id="319" name="Shape 319"/>
            <p:cNvSpPr/>
            <p:nvPr/>
          </p:nvSpPr>
          <p:spPr>
            <a:xfrm>
              <a:off x="62" y="-12"/>
              <a:ext cx="1041" cy="4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216" y="97647"/>
                  </a:moveTo>
                  <a:cubicBezTo>
                    <a:pt x="102823" y="91176"/>
                    <a:pt x="101663" y="84705"/>
                    <a:pt x="100038" y="78235"/>
                  </a:cubicBezTo>
                  <a:cubicBezTo>
                    <a:pt x="90986" y="43529"/>
                    <a:pt x="77988" y="22941"/>
                    <a:pt x="61508" y="18823"/>
                  </a:cubicBezTo>
                  <a:cubicBezTo>
                    <a:pt x="36208" y="12352"/>
                    <a:pt x="13926" y="50000"/>
                    <a:pt x="6266" y="111764"/>
                  </a:cubicBezTo>
                  <a:cubicBezTo>
                    <a:pt x="6034" y="111764"/>
                    <a:pt x="6034" y="112352"/>
                    <a:pt x="6034" y="112941"/>
                  </a:cubicBezTo>
                  <a:cubicBezTo>
                    <a:pt x="5338" y="117647"/>
                    <a:pt x="3945" y="119411"/>
                    <a:pt x="2321" y="118235"/>
                  </a:cubicBezTo>
                  <a:cubicBezTo>
                    <a:pt x="696" y="117058"/>
                    <a:pt x="0" y="112941"/>
                    <a:pt x="464" y="108235"/>
                  </a:cubicBezTo>
                  <a:cubicBezTo>
                    <a:pt x="2553" y="91764"/>
                    <a:pt x="5570" y="76470"/>
                    <a:pt x="9748" y="62352"/>
                  </a:cubicBezTo>
                  <a:cubicBezTo>
                    <a:pt x="20193" y="28235"/>
                    <a:pt x="33887" y="8235"/>
                    <a:pt x="51063" y="4117"/>
                  </a:cubicBezTo>
                  <a:cubicBezTo>
                    <a:pt x="68704" y="0"/>
                    <a:pt x="83791" y="14705"/>
                    <a:pt x="96557" y="45294"/>
                  </a:cubicBezTo>
                  <a:cubicBezTo>
                    <a:pt x="101663" y="57647"/>
                    <a:pt x="105609" y="71764"/>
                    <a:pt x="108626" y="87647"/>
                  </a:cubicBezTo>
                  <a:cubicBezTo>
                    <a:pt x="108858" y="88235"/>
                    <a:pt x="108858" y="88823"/>
                    <a:pt x="109323" y="90000"/>
                  </a:cubicBezTo>
                  <a:cubicBezTo>
                    <a:pt x="110251" y="84117"/>
                    <a:pt x="110947" y="78823"/>
                    <a:pt x="111876" y="72941"/>
                  </a:cubicBezTo>
                  <a:cubicBezTo>
                    <a:pt x="112572" y="68823"/>
                    <a:pt x="113268" y="64117"/>
                    <a:pt x="113965" y="60000"/>
                  </a:cubicBezTo>
                  <a:cubicBezTo>
                    <a:pt x="114661" y="55294"/>
                    <a:pt x="116054" y="53529"/>
                    <a:pt x="117678" y="54705"/>
                  </a:cubicBezTo>
                  <a:cubicBezTo>
                    <a:pt x="119303" y="56470"/>
                    <a:pt x="120000" y="60588"/>
                    <a:pt x="119303" y="65294"/>
                  </a:cubicBezTo>
                  <a:cubicBezTo>
                    <a:pt x="116982" y="81176"/>
                    <a:pt x="114429" y="97647"/>
                    <a:pt x="111876" y="113529"/>
                  </a:cubicBezTo>
                  <a:cubicBezTo>
                    <a:pt x="111179" y="118235"/>
                    <a:pt x="109555" y="120000"/>
                    <a:pt x="107930" y="118235"/>
                  </a:cubicBezTo>
                  <a:cubicBezTo>
                    <a:pt x="101895" y="112352"/>
                    <a:pt x="95628" y="105882"/>
                    <a:pt x="89593" y="100000"/>
                  </a:cubicBezTo>
                  <a:cubicBezTo>
                    <a:pt x="87736" y="98235"/>
                    <a:pt x="86808" y="94117"/>
                    <a:pt x="87504" y="90000"/>
                  </a:cubicBezTo>
                  <a:cubicBezTo>
                    <a:pt x="88201" y="85882"/>
                    <a:pt x="89825" y="84117"/>
                    <a:pt x="91682" y="85882"/>
                  </a:cubicBezTo>
                  <a:cubicBezTo>
                    <a:pt x="95396" y="90000"/>
                    <a:pt x="99110" y="93529"/>
                    <a:pt x="102823" y="97058"/>
                  </a:cubicBezTo>
                  <a:cubicBezTo>
                    <a:pt x="103056" y="97647"/>
                    <a:pt x="103520" y="97647"/>
                    <a:pt x="103984" y="98235"/>
                  </a:cubicBezTo>
                  <a:cubicBezTo>
                    <a:pt x="103984" y="98235"/>
                    <a:pt x="104216" y="97647"/>
                    <a:pt x="104216" y="97647"/>
                  </a:cubicBezTo>
                  <a:close/>
                </a:path>
              </a:pathLst>
            </a:custGeom>
            <a:solidFill>
              <a:srgbClr val="54547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-1" y="605"/>
              <a:ext cx="1040" cy="4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" y="29282"/>
                  </a:moveTo>
                  <a:cubicBezTo>
                    <a:pt x="9052" y="39617"/>
                    <a:pt x="7659" y="48803"/>
                    <a:pt x="6034" y="58564"/>
                  </a:cubicBezTo>
                  <a:cubicBezTo>
                    <a:pt x="5802" y="60287"/>
                    <a:pt x="5106" y="62583"/>
                    <a:pt x="4410" y="63732"/>
                  </a:cubicBezTo>
                  <a:cubicBezTo>
                    <a:pt x="3249" y="65454"/>
                    <a:pt x="2321" y="64306"/>
                    <a:pt x="1392" y="62583"/>
                  </a:cubicBezTo>
                  <a:cubicBezTo>
                    <a:pt x="464" y="60861"/>
                    <a:pt x="0" y="58564"/>
                    <a:pt x="464" y="55693"/>
                  </a:cubicBezTo>
                  <a:cubicBezTo>
                    <a:pt x="696" y="53397"/>
                    <a:pt x="928" y="51100"/>
                    <a:pt x="1392" y="49377"/>
                  </a:cubicBezTo>
                  <a:cubicBezTo>
                    <a:pt x="3481" y="35023"/>
                    <a:pt x="5802" y="21244"/>
                    <a:pt x="7891" y="6889"/>
                  </a:cubicBezTo>
                  <a:cubicBezTo>
                    <a:pt x="8588" y="2296"/>
                    <a:pt x="10212" y="0"/>
                    <a:pt x="12069" y="2296"/>
                  </a:cubicBezTo>
                  <a:cubicBezTo>
                    <a:pt x="18104" y="8038"/>
                    <a:pt x="24371" y="13779"/>
                    <a:pt x="30406" y="20095"/>
                  </a:cubicBezTo>
                  <a:cubicBezTo>
                    <a:pt x="31566" y="21244"/>
                    <a:pt x="32263" y="22966"/>
                    <a:pt x="32495" y="25837"/>
                  </a:cubicBezTo>
                  <a:cubicBezTo>
                    <a:pt x="32959" y="31578"/>
                    <a:pt x="30638" y="35598"/>
                    <a:pt x="28549" y="33301"/>
                  </a:cubicBezTo>
                  <a:cubicBezTo>
                    <a:pt x="24603" y="29856"/>
                    <a:pt x="20889" y="25837"/>
                    <a:pt x="16943" y="22392"/>
                  </a:cubicBezTo>
                  <a:cubicBezTo>
                    <a:pt x="16711" y="21818"/>
                    <a:pt x="16247" y="21818"/>
                    <a:pt x="16015" y="21244"/>
                  </a:cubicBezTo>
                  <a:cubicBezTo>
                    <a:pt x="15783" y="21818"/>
                    <a:pt x="15783" y="21818"/>
                    <a:pt x="15551" y="21818"/>
                  </a:cubicBezTo>
                  <a:cubicBezTo>
                    <a:pt x="16943" y="28133"/>
                    <a:pt x="18104" y="34449"/>
                    <a:pt x="19729" y="40191"/>
                  </a:cubicBezTo>
                  <a:cubicBezTo>
                    <a:pt x="31334" y="83253"/>
                    <a:pt x="47814" y="103349"/>
                    <a:pt x="68704" y="98755"/>
                  </a:cubicBezTo>
                  <a:cubicBezTo>
                    <a:pt x="91450" y="93014"/>
                    <a:pt x="106305" y="62009"/>
                    <a:pt x="113733" y="8612"/>
                  </a:cubicBezTo>
                  <a:cubicBezTo>
                    <a:pt x="113733" y="8038"/>
                    <a:pt x="113733" y="7464"/>
                    <a:pt x="113965" y="6889"/>
                  </a:cubicBezTo>
                  <a:cubicBezTo>
                    <a:pt x="114429" y="2870"/>
                    <a:pt x="116054" y="574"/>
                    <a:pt x="117678" y="1722"/>
                  </a:cubicBezTo>
                  <a:cubicBezTo>
                    <a:pt x="119303" y="2870"/>
                    <a:pt x="120000" y="6889"/>
                    <a:pt x="119535" y="11483"/>
                  </a:cubicBezTo>
                  <a:cubicBezTo>
                    <a:pt x="117911" y="24688"/>
                    <a:pt x="115589" y="36746"/>
                    <a:pt x="112572" y="48229"/>
                  </a:cubicBezTo>
                  <a:cubicBezTo>
                    <a:pt x="103056" y="83253"/>
                    <a:pt x="89825" y="105071"/>
                    <a:pt x="73114" y="111961"/>
                  </a:cubicBezTo>
                  <a:cubicBezTo>
                    <a:pt x="52224" y="119999"/>
                    <a:pt x="34584" y="103349"/>
                    <a:pt x="20425" y="65454"/>
                  </a:cubicBezTo>
                  <a:cubicBezTo>
                    <a:pt x="16479" y="55119"/>
                    <a:pt x="13462" y="43636"/>
                    <a:pt x="11141" y="31578"/>
                  </a:cubicBezTo>
                  <a:cubicBezTo>
                    <a:pt x="11141" y="31004"/>
                    <a:pt x="10909" y="30430"/>
                    <a:pt x="10676" y="29282"/>
                  </a:cubicBezTo>
                  <a:close/>
                </a:path>
              </a:pathLst>
            </a:custGeom>
            <a:solidFill>
              <a:srgbClr val="54547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248" y="245"/>
              <a:ext cx="522" cy="3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498" y="120000"/>
                  </a:moveTo>
                  <a:cubicBezTo>
                    <a:pt x="60694" y="120000"/>
                    <a:pt x="52818" y="105729"/>
                    <a:pt x="55135" y="94054"/>
                  </a:cubicBezTo>
                  <a:cubicBezTo>
                    <a:pt x="55598" y="91459"/>
                    <a:pt x="55135" y="90162"/>
                    <a:pt x="54208" y="88864"/>
                  </a:cubicBezTo>
                  <a:cubicBezTo>
                    <a:pt x="37065" y="64864"/>
                    <a:pt x="20386" y="40216"/>
                    <a:pt x="3243" y="16216"/>
                  </a:cubicBezTo>
                  <a:cubicBezTo>
                    <a:pt x="1853" y="13621"/>
                    <a:pt x="0" y="11027"/>
                    <a:pt x="463" y="7783"/>
                  </a:cubicBezTo>
                  <a:cubicBezTo>
                    <a:pt x="926" y="4540"/>
                    <a:pt x="2316" y="1945"/>
                    <a:pt x="4633" y="648"/>
                  </a:cubicBezTo>
                  <a:cubicBezTo>
                    <a:pt x="6949" y="0"/>
                    <a:pt x="9266" y="648"/>
                    <a:pt x="10656" y="3243"/>
                  </a:cubicBezTo>
                  <a:cubicBezTo>
                    <a:pt x="16216" y="11675"/>
                    <a:pt x="21776" y="19459"/>
                    <a:pt x="27335" y="27243"/>
                  </a:cubicBezTo>
                  <a:cubicBezTo>
                    <a:pt x="38918" y="44108"/>
                    <a:pt x="50501" y="60324"/>
                    <a:pt x="61621" y="76540"/>
                  </a:cubicBezTo>
                  <a:cubicBezTo>
                    <a:pt x="63011" y="78486"/>
                    <a:pt x="63938" y="79135"/>
                    <a:pt x="66254" y="78486"/>
                  </a:cubicBezTo>
                  <a:cubicBezTo>
                    <a:pt x="68571" y="77837"/>
                    <a:pt x="71351" y="77837"/>
                    <a:pt x="73667" y="78486"/>
                  </a:cubicBezTo>
                  <a:cubicBezTo>
                    <a:pt x="75521" y="79783"/>
                    <a:pt x="76911" y="79135"/>
                    <a:pt x="78764" y="77189"/>
                  </a:cubicBezTo>
                  <a:cubicBezTo>
                    <a:pt x="88957" y="64216"/>
                    <a:pt x="99150" y="51891"/>
                    <a:pt x="109343" y="39567"/>
                  </a:cubicBezTo>
                  <a:cubicBezTo>
                    <a:pt x="111660" y="36972"/>
                    <a:pt x="114440" y="36324"/>
                    <a:pt x="116756" y="38270"/>
                  </a:cubicBezTo>
                  <a:cubicBezTo>
                    <a:pt x="118610" y="40216"/>
                    <a:pt x="120000" y="43459"/>
                    <a:pt x="119073" y="46702"/>
                  </a:cubicBezTo>
                  <a:cubicBezTo>
                    <a:pt x="118610" y="49297"/>
                    <a:pt x="117683" y="51243"/>
                    <a:pt x="116293" y="52540"/>
                  </a:cubicBezTo>
                  <a:cubicBezTo>
                    <a:pt x="106100" y="64864"/>
                    <a:pt x="95907" y="77189"/>
                    <a:pt x="85714" y="89513"/>
                  </a:cubicBezTo>
                  <a:cubicBezTo>
                    <a:pt x="84787" y="90810"/>
                    <a:pt x="83861" y="92108"/>
                    <a:pt x="84324" y="95351"/>
                  </a:cubicBezTo>
                  <a:cubicBezTo>
                    <a:pt x="86177" y="107027"/>
                    <a:pt x="78301" y="120000"/>
                    <a:pt x="69498" y="120000"/>
                  </a:cubicBezTo>
                  <a:close/>
                  <a:moveTo>
                    <a:pt x="73204" y="99243"/>
                  </a:moveTo>
                  <a:cubicBezTo>
                    <a:pt x="73204" y="96000"/>
                    <a:pt x="72277" y="94054"/>
                    <a:pt x="69961" y="94054"/>
                  </a:cubicBezTo>
                  <a:cubicBezTo>
                    <a:pt x="67644" y="93405"/>
                    <a:pt x="66254" y="95351"/>
                    <a:pt x="66254" y="98594"/>
                  </a:cubicBezTo>
                  <a:cubicBezTo>
                    <a:pt x="66254" y="101837"/>
                    <a:pt x="67181" y="103783"/>
                    <a:pt x="69498" y="103783"/>
                  </a:cubicBezTo>
                  <a:cubicBezTo>
                    <a:pt x="72277" y="103783"/>
                    <a:pt x="73204" y="102486"/>
                    <a:pt x="73204" y="99243"/>
                  </a:cubicBezTo>
                  <a:close/>
                </a:path>
              </a:pathLst>
            </a:custGeom>
            <a:solidFill>
              <a:srgbClr val="545474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Shape 322"/>
          <p:cNvSpPr/>
          <p:nvPr/>
        </p:nvSpPr>
        <p:spPr>
          <a:xfrm>
            <a:off x="824559" y="3583719"/>
            <a:ext cx="609301" cy="46923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79893"/>
                  <a:pt x="0" y="40026"/>
                  <a:pt x="0" y="0"/>
                </a:cubicBezTo>
                <a:cubicBezTo>
                  <a:pt x="40040" y="0"/>
                  <a:pt x="80020" y="0"/>
                  <a:pt x="120000" y="0"/>
                </a:cubicBezTo>
                <a:cubicBezTo>
                  <a:pt x="120000" y="40026"/>
                  <a:pt x="120000" y="79973"/>
                  <a:pt x="120000" y="120000"/>
                </a:cubicBezTo>
                <a:cubicBezTo>
                  <a:pt x="80020" y="120000"/>
                  <a:pt x="40040" y="120000"/>
                  <a:pt x="0" y="120000"/>
                </a:cubicBezTo>
                <a:close/>
                <a:moveTo>
                  <a:pt x="117118" y="26021"/>
                </a:moveTo>
                <a:cubicBezTo>
                  <a:pt x="78978" y="26021"/>
                  <a:pt x="40960" y="26021"/>
                  <a:pt x="2943" y="26021"/>
                </a:cubicBezTo>
                <a:cubicBezTo>
                  <a:pt x="2943" y="56100"/>
                  <a:pt x="2943" y="86021"/>
                  <a:pt x="2943" y="115941"/>
                </a:cubicBezTo>
                <a:cubicBezTo>
                  <a:pt x="41021" y="115941"/>
                  <a:pt x="79039" y="115941"/>
                  <a:pt x="117118" y="115941"/>
                </a:cubicBezTo>
                <a:cubicBezTo>
                  <a:pt x="117118" y="85941"/>
                  <a:pt x="117118" y="56100"/>
                  <a:pt x="117118" y="26021"/>
                </a:cubicBezTo>
                <a:close/>
                <a:moveTo>
                  <a:pt x="111783" y="6684"/>
                </a:moveTo>
                <a:cubicBezTo>
                  <a:pt x="111292" y="6604"/>
                  <a:pt x="110986" y="6604"/>
                  <a:pt x="110679" y="6604"/>
                </a:cubicBezTo>
                <a:cubicBezTo>
                  <a:pt x="101359" y="6604"/>
                  <a:pt x="92038" y="6604"/>
                  <a:pt x="82718" y="6604"/>
                </a:cubicBezTo>
                <a:cubicBezTo>
                  <a:pt x="72784" y="6604"/>
                  <a:pt x="62851" y="6604"/>
                  <a:pt x="52917" y="6525"/>
                </a:cubicBezTo>
                <a:cubicBezTo>
                  <a:pt x="52059" y="6525"/>
                  <a:pt x="51691" y="6843"/>
                  <a:pt x="51752" y="8037"/>
                </a:cubicBezTo>
                <a:cubicBezTo>
                  <a:pt x="51814" y="9867"/>
                  <a:pt x="51752" y="11697"/>
                  <a:pt x="51752" y="13448"/>
                </a:cubicBezTo>
                <a:cubicBezTo>
                  <a:pt x="51752" y="15915"/>
                  <a:pt x="51752" y="18302"/>
                  <a:pt x="51752" y="20769"/>
                </a:cubicBezTo>
                <a:cubicBezTo>
                  <a:pt x="71865" y="20769"/>
                  <a:pt x="91793" y="20769"/>
                  <a:pt x="111783" y="20769"/>
                </a:cubicBezTo>
                <a:cubicBezTo>
                  <a:pt x="111783" y="15994"/>
                  <a:pt x="111783" y="11458"/>
                  <a:pt x="111783" y="6684"/>
                </a:cubicBezTo>
                <a:close/>
                <a:moveTo>
                  <a:pt x="18088" y="8196"/>
                </a:moveTo>
                <a:cubicBezTo>
                  <a:pt x="14471" y="8196"/>
                  <a:pt x="10975" y="8196"/>
                  <a:pt x="7480" y="8196"/>
                </a:cubicBezTo>
                <a:cubicBezTo>
                  <a:pt x="7480" y="12254"/>
                  <a:pt x="7480" y="16153"/>
                  <a:pt x="7480" y="20053"/>
                </a:cubicBezTo>
                <a:cubicBezTo>
                  <a:pt x="11037" y="20053"/>
                  <a:pt x="14532" y="20053"/>
                  <a:pt x="18088" y="20053"/>
                </a:cubicBezTo>
                <a:cubicBezTo>
                  <a:pt x="18088" y="16074"/>
                  <a:pt x="18088" y="12175"/>
                  <a:pt x="18088" y="8196"/>
                </a:cubicBezTo>
                <a:close/>
                <a:moveTo>
                  <a:pt x="32498" y="8196"/>
                </a:moveTo>
                <a:cubicBezTo>
                  <a:pt x="28880" y="8196"/>
                  <a:pt x="25385" y="8196"/>
                  <a:pt x="21890" y="8196"/>
                </a:cubicBezTo>
                <a:cubicBezTo>
                  <a:pt x="21890" y="12254"/>
                  <a:pt x="21890" y="16153"/>
                  <a:pt x="21890" y="20053"/>
                </a:cubicBezTo>
                <a:cubicBezTo>
                  <a:pt x="25508" y="20053"/>
                  <a:pt x="29003" y="20053"/>
                  <a:pt x="32498" y="20053"/>
                </a:cubicBezTo>
                <a:cubicBezTo>
                  <a:pt x="32498" y="16074"/>
                  <a:pt x="32498" y="12175"/>
                  <a:pt x="32498" y="8196"/>
                </a:cubicBezTo>
                <a:close/>
              </a:path>
            </a:pathLst>
          </a:custGeom>
          <a:solidFill>
            <a:srgbClr val="54547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4763612" y="2484606"/>
            <a:ext cx="526866" cy="4963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447" y="101002"/>
                </a:moveTo>
                <a:cubicBezTo>
                  <a:pt x="92537" y="103852"/>
                  <a:pt x="93731" y="106701"/>
                  <a:pt x="93432" y="110184"/>
                </a:cubicBezTo>
                <a:cubicBezTo>
                  <a:pt x="92835" y="114934"/>
                  <a:pt x="87761" y="120000"/>
                  <a:pt x="83283" y="120000"/>
                </a:cubicBezTo>
                <a:cubicBezTo>
                  <a:pt x="68656" y="119683"/>
                  <a:pt x="53731" y="119683"/>
                  <a:pt x="39104" y="119683"/>
                </a:cubicBezTo>
                <a:cubicBezTo>
                  <a:pt x="31641" y="119683"/>
                  <a:pt x="24179" y="111134"/>
                  <a:pt x="27462" y="101952"/>
                </a:cubicBezTo>
                <a:cubicBezTo>
                  <a:pt x="27761" y="101635"/>
                  <a:pt x="27761" y="101319"/>
                  <a:pt x="27761" y="101002"/>
                </a:cubicBezTo>
                <a:cubicBezTo>
                  <a:pt x="27164" y="101002"/>
                  <a:pt x="26865" y="101002"/>
                  <a:pt x="26268" y="101002"/>
                </a:cubicBezTo>
                <a:cubicBezTo>
                  <a:pt x="18507" y="101002"/>
                  <a:pt x="10746" y="101002"/>
                  <a:pt x="3283" y="101002"/>
                </a:cubicBezTo>
                <a:cubicBezTo>
                  <a:pt x="1194" y="101002"/>
                  <a:pt x="298" y="99736"/>
                  <a:pt x="298" y="97519"/>
                </a:cubicBezTo>
                <a:cubicBezTo>
                  <a:pt x="298" y="87387"/>
                  <a:pt x="298" y="77255"/>
                  <a:pt x="298" y="67124"/>
                </a:cubicBezTo>
                <a:cubicBezTo>
                  <a:pt x="298" y="50026"/>
                  <a:pt x="597" y="33245"/>
                  <a:pt x="0" y="16464"/>
                </a:cubicBezTo>
                <a:cubicBezTo>
                  <a:pt x="0" y="7282"/>
                  <a:pt x="6865" y="0"/>
                  <a:pt x="15223" y="316"/>
                </a:cubicBezTo>
                <a:cubicBezTo>
                  <a:pt x="23582" y="949"/>
                  <a:pt x="31940" y="633"/>
                  <a:pt x="40298" y="633"/>
                </a:cubicBezTo>
                <a:cubicBezTo>
                  <a:pt x="47761" y="633"/>
                  <a:pt x="52238" y="3799"/>
                  <a:pt x="54925" y="11081"/>
                </a:cubicBezTo>
                <a:cubicBezTo>
                  <a:pt x="55223" y="12031"/>
                  <a:pt x="55820" y="12031"/>
                  <a:pt x="56417" y="12031"/>
                </a:cubicBezTo>
                <a:cubicBezTo>
                  <a:pt x="65970" y="12031"/>
                  <a:pt x="75522" y="12031"/>
                  <a:pt x="85074" y="12031"/>
                </a:cubicBezTo>
                <a:cubicBezTo>
                  <a:pt x="90746" y="12031"/>
                  <a:pt x="96716" y="12031"/>
                  <a:pt x="102388" y="12031"/>
                </a:cubicBezTo>
                <a:cubicBezTo>
                  <a:pt x="104776" y="12031"/>
                  <a:pt x="105671" y="12981"/>
                  <a:pt x="105671" y="15514"/>
                </a:cubicBezTo>
                <a:cubicBezTo>
                  <a:pt x="105671" y="19947"/>
                  <a:pt x="105671" y="24696"/>
                  <a:pt x="105671" y="29445"/>
                </a:cubicBezTo>
                <a:cubicBezTo>
                  <a:pt x="105671" y="29762"/>
                  <a:pt x="105671" y="30395"/>
                  <a:pt x="105671" y="31029"/>
                </a:cubicBezTo>
                <a:cubicBezTo>
                  <a:pt x="108955" y="31029"/>
                  <a:pt x="111940" y="31029"/>
                  <a:pt x="115223" y="31029"/>
                </a:cubicBezTo>
                <a:cubicBezTo>
                  <a:pt x="115522" y="31029"/>
                  <a:pt x="116119" y="31029"/>
                  <a:pt x="116716" y="31029"/>
                </a:cubicBezTo>
                <a:cubicBezTo>
                  <a:pt x="119104" y="31029"/>
                  <a:pt x="120000" y="32612"/>
                  <a:pt x="119701" y="35145"/>
                </a:cubicBezTo>
                <a:cubicBezTo>
                  <a:pt x="119104" y="36411"/>
                  <a:pt x="118805" y="37994"/>
                  <a:pt x="118507" y="39577"/>
                </a:cubicBezTo>
                <a:cubicBezTo>
                  <a:pt x="114328" y="59208"/>
                  <a:pt x="109850" y="78839"/>
                  <a:pt x="105671" y="98153"/>
                </a:cubicBezTo>
                <a:cubicBezTo>
                  <a:pt x="105074" y="100369"/>
                  <a:pt x="104477" y="101002"/>
                  <a:pt x="102388" y="101002"/>
                </a:cubicBezTo>
                <a:cubicBezTo>
                  <a:pt x="99104" y="101002"/>
                  <a:pt x="95522" y="101002"/>
                  <a:pt x="92238" y="101002"/>
                </a:cubicBezTo>
                <a:cubicBezTo>
                  <a:pt x="91641" y="101002"/>
                  <a:pt x="91044" y="101002"/>
                  <a:pt x="90447" y="101002"/>
                </a:cubicBezTo>
                <a:close/>
                <a:moveTo>
                  <a:pt x="114029" y="36411"/>
                </a:moveTo>
                <a:cubicBezTo>
                  <a:pt x="109552" y="36411"/>
                  <a:pt x="105373" y="36411"/>
                  <a:pt x="101194" y="36411"/>
                </a:cubicBezTo>
                <a:cubicBezTo>
                  <a:pt x="74328" y="36411"/>
                  <a:pt x="47462" y="36411"/>
                  <a:pt x="20597" y="36411"/>
                </a:cubicBezTo>
                <a:cubicBezTo>
                  <a:pt x="19402" y="36411"/>
                  <a:pt x="18805" y="36728"/>
                  <a:pt x="18507" y="37994"/>
                </a:cubicBezTo>
                <a:cubicBezTo>
                  <a:pt x="14925" y="55092"/>
                  <a:pt x="11044" y="72506"/>
                  <a:pt x="7164" y="89920"/>
                </a:cubicBezTo>
                <a:cubicBezTo>
                  <a:pt x="6865" y="91820"/>
                  <a:pt x="6567" y="93720"/>
                  <a:pt x="5970" y="95303"/>
                </a:cubicBezTo>
                <a:cubicBezTo>
                  <a:pt x="6268" y="95620"/>
                  <a:pt x="6268" y="95620"/>
                  <a:pt x="6567" y="95620"/>
                </a:cubicBezTo>
                <a:cubicBezTo>
                  <a:pt x="14925" y="95620"/>
                  <a:pt x="23283" y="95620"/>
                  <a:pt x="31641" y="95620"/>
                </a:cubicBezTo>
                <a:cubicBezTo>
                  <a:pt x="33134" y="95620"/>
                  <a:pt x="34328" y="94353"/>
                  <a:pt x="34626" y="92770"/>
                </a:cubicBezTo>
                <a:cubicBezTo>
                  <a:pt x="35522" y="87704"/>
                  <a:pt x="40597" y="83905"/>
                  <a:pt x="45074" y="85171"/>
                </a:cubicBezTo>
                <a:cubicBezTo>
                  <a:pt x="45970" y="85488"/>
                  <a:pt x="46567" y="85171"/>
                  <a:pt x="46865" y="84538"/>
                </a:cubicBezTo>
                <a:cubicBezTo>
                  <a:pt x="50746" y="79788"/>
                  <a:pt x="55522" y="76939"/>
                  <a:pt x="61492" y="76306"/>
                </a:cubicBezTo>
                <a:cubicBezTo>
                  <a:pt x="71641" y="75672"/>
                  <a:pt x="81194" y="83271"/>
                  <a:pt x="83283" y="94036"/>
                </a:cubicBezTo>
                <a:cubicBezTo>
                  <a:pt x="83283" y="95303"/>
                  <a:pt x="83880" y="95620"/>
                  <a:pt x="85074" y="95620"/>
                </a:cubicBezTo>
                <a:cubicBezTo>
                  <a:pt x="89850" y="95620"/>
                  <a:pt x="94626" y="95620"/>
                  <a:pt x="99701" y="95620"/>
                </a:cubicBezTo>
                <a:cubicBezTo>
                  <a:pt x="100895" y="95620"/>
                  <a:pt x="101194" y="95303"/>
                  <a:pt x="101492" y="94036"/>
                </a:cubicBezTo>
                <a:cubicBezTo>
                  <a:pt x="104776" y="79155"/>
                  <a:pt x="108059" y="64591"/>
                  <a:pt x="111343" y="49709"/>
                </a:cubicBezTo>
                <a:cubicBezTo>
                  <a:pt x="112238" y="45277"/>
                  <a:pt x="113134" y="40844"/>
                  <a:pt x="114029" y="36411"/>
                </a:cubicBezTo>
                <a:close/>
                <a:moveTo>
                  <a:pt x="5074" y="74406"/>
                </a:moveTo>
                <a:cubicBezTo>
                  <a:pt x="5074" y="74406"/>
                  <a:pt x="5373" y="74406"/>
                  <a:pt x="5373" y="74406"/>
                </a:cubicBezTo>
                <a:cubicBezTo>
                  <a:pt x="5373" y="74089"/>
                  <a:pt x="5373" y="74089"/>
                  <a:pt x="5671" y="73773"/>
                </a:cubicBezTo>
                <a:cubicBezTo>
                  <a:pt x="8358" y="60791"/>
                  <a:pt x="11343" y="47493"/>
                  <a:pt x="14328" y="34195"/>
                </a:cubicBezTo>
                <a:cubicBezTo>
                  <a:pt x="14925" y="31662"/>
                  <a:pt x="15522" y="31029"/>
                  <a:pt x="18208" y="31029"/>
                </a:cubicBezTo>
                <a:cubicBezTo>
                  <a:pt x="45074" y="31029"/>
                  <a:pt x="72238" y="31029"/>
                  <a:pt x="99104" y="31029"/>
                </a:cubicBezTo>
                <a:cubicBezTo>
                  <a:pt x="99701" y="31029"/>
                  <a:pt x="100000" y="31029"/>
                  <a:pt x="100597" y="31029"/>
                </a:cubicBezTo>
                <a:cubicBezTo>
                  <a:pt x="100597" y="26279"/>
                  <a:pt x="100597" y="21846"/>
                  <a:pt x="100597" y="17414"/>
                </a:cubicBezTo>
                <a:cubicBezTo>
                  <a:pt x="100000" y="17414"/>
                  <a:pt x="99402" y="17414"/>
                  <a:pt x="98805" y="17414"/>
                </a:cubicBezTo>
                <a:cubicBezTo>
                  <a:pt x="83880" y="17414"/>
                  <a:pt x="68955" y="17414"/>
                  <a:pt x="53731" y="17414"/>
                </a:cubicBezTo>
                <a:cubicBezTo>
                  <a:pt x="51343" y="17414"/>
                  <a:pt x="50447" y="16464"/>
                  <a:pt x="50447" y="13931"/>
                </a:cubicBezTo>
                <a:cubicBezTo>
                  <a:pt x="50149" y="9182"/>
                  <a:pt x="46865" y="5699"/>
                  <a:pt x="42388" y="5699"/>
                </a:cubicBezTo>
                <a:cubicBezTo>
                  <a:pt x="32835" y="5699"/>
                  <a:pt x="22985" y="5699"/>
                  <a:pt x="13134" y="5699"/>
                </a:cubicBezTo>
                <a:cubicBezTo>
                  <a:pt x="9253" y="5699"/>
                  <a:pt x="6268" y="8232"/>
                  <a:pt x="5373" y="12348"/>
                </a:cubicBezTo>
                <a:cubicBezTo>
                  <a:pt x="5074" y="13298"/>
                  <a:pt x="5074" y="14564"/>
                  <a:pt x="5074" y="15831"/>
                </a:cubicBezTo>
                <a:cubicBezTo>
                  <a:pt x="5074" y="30712"/>
                  <a:pt x="5074" y="45910"/>
                  <a:pt x="5074" y="61108"/>
                </a:cubicBezTo>
                <a:cubicBezTo>
                  <a:pt x="5074" y="65540"/>
                  <a:pt x="5074" y="69973"/>
                  <a:pt x="5074" y="74406"/>
                </a:cubicBezTo>
                <a:close/>
                <a:moveTo>
                  <a:pt x="61194" y="114300"/>
                </a:moveTo>
                <a:cubicBezTo>
                  <a:pt x="61194" y="114300"/>
                  <a:pt x="61194" y="114300"/>
                  <a:pt x="61194" y="114300"/>
                </a:cubicBezTo>
                <a:cubicBezTo>
                  <a:pt x="68656" y="114300"/>
                  <a:pt x="76119" y="114300"/>
                  <a:pt x="83283" y="114300"/>
                </a:cubicBezTo>
                <a:cubicBezTo>
                  <a:pt x="85671" y="114300"/>
                  <a:pt x="87462" y="113350"/>
                  <a:pt x="88059" y="111134"/>
                </a:cubicBezTo>
                <a:cubicBezTo>
                  <a:pt x="89850" y="106385"/>
                  <a:pt x="86567" y="101952"/>
                  <a:pt x="81791" y="102902"/>
                </a:cubicBezTo>
                <a:cubicBezTo>
                  <a:pt x="79104" y="103218"/>
                  <a:pt x="78208" y="102269"/>
                  <a:pt x="78208" y="99419"/>
                </a:cubicBezTo>
                <a:cubicBezTo>
                  <a:pt x="78208" y="97836"/>
                  <a:pt x="78507" y="96253"/>
                  <a:pt x="78208" y="94670"/>
                </a:cubicBezTo>
                <a:cubicBezTo>
                  <a:pt x="76716" y="87704"/>
                  <a:pt x="72238" y="82955"/>
                  <a:pt x="65970" y="82005"/>
                </a:cubicBezTo>
                <a:cubicBezTo>
                  <a:pt x="59104" y="80738"/>
                  <a:pt x="53134" y="83905"/>
                  <a:pt x="49850" y="89920"/>
                </a:cubicBezTo>
                <a:cubicBezTo>
                  <a:pt x="48656" y="92453"/>
                  <a:pt x="47462" y="92770"/>
                  <a:pt x="45373" y="90870"/>
                </a:cubicBezTo>
                <a:cubicBezTo>
                  <a:pt x="44179" y="90237"/>
                  <a:pt x="42089" y="90237"/>
                  <a:pt x="40895" y="91187"/>
                </a:cubicBezTo>
                <a:cubicBezTo>
                  <a:pt x="40000" y="92137"/>
                  <a:pt x="39402" y="93087"/>
                  <a:pt x="39701" y="94670"/>
                </a:cubicBezTo>
                <a:cubicBezTo>
                  <a:pt x="40597" y="97519"/>
                  <a:pt x="40000" y="98153"/>
                  <a:pt x="37313" y="99102"/>
                </a:cubicBezTo>
                <a:cubicBezTo>
                  <a:pt x="35522" y="99736"/>
                  <a:pt x="33731" y="100369"/>
                  <a:pt x="32537" y="102269"/>
                </a:cubicBezTo>
                <a:cubicBezTo>
                  <a:pt x="30149" y="107018"/>
                  <a:pt x="31940" y="114300"/>
                  <a:pt x="39104" y="114300"/>
                </a:cubicBezTo>
                <a:cubicBezTo>
                  <a:pt x="46567" y="114300"/>
                  <a:pt x="54029" y="114300"/>
                  <a:pt x="61194" y="114300"/>
                </a:cubicBezTo>
                <a:close/>
              </a:path>
            </a:pathLst>
          </a:custGeom>
          <a:solidFill>
            <a:srgbClr val="545474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Shape 324"/>
          <p:cNvGrpSpPr/>
          <p:nvPr/>
        </p:nvGrpSpPr>
        <p:grpSpPr>
          <a:xfrm>
            <a:off x="4743951" y="1387388"/>
            <a:ext cx="615208" cy="583475"/>
            <a:chOff x="0" y="2"/>
            <a:chExt cx="4109" cy="3897"/>
          </a:xfrm>
        </p:grpSpPr>
        <p:sp>
          <p:nvSpPr>
            <p:cNvPr id="325" name="Shape 325"/>
            <p:cNvSpPr/>
            <p:nvPr/>
          </p:nvSpPr>
          <p:spPr>
            <a:xfrm>
              <a:off x="0" y="2"/>
              <a:ext cx="4109" cy="3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82" y="55864"/>
                  </a:moveTo>
                  <a:cubicBezTo>
                    <a:pt x="119882" y="52654"/>
                    <a:pt x="119121" y="49691"/>
                    <a:pt x="117656" y="46913"/>
                  </a:cubicBezTo>
                  <a:cubicBezTo>
                    <a:pt x="114492" y="40925"/>
                    <a:pt x="110039" y="36481"/>
                    <a:pt x="103828" y="34074"/>
                  </a:cubicBezTo>
                  <a:cubicBezTo>
                    <a:pt x="102832" y="33703"/>
                    <a:pt x="102363" y="33024"/>
                    <a:pt x="102304" y="31913"/>
                  </a:cubicBezTo>
                  <a:cubicBezTo>
                    <a:pt x="102187" y="30246"/>
                    <a:pt x="101835" y="28580"/>
                    <a:pt x="101425" y="26913"/>
                  </a:cubicBezTo>
                  <a:cubicBezTo>
                    <a:pt x="99257" y="19135"/>
                    <a:pt x="95332" y="12530"/>
                    <a:pt x="89296" y="7469"/>
                  </a:cubicBezTo>
                  <a:cubicBezTo>
                    <a:pt x="84902" y="3765"/>
                    <a:pt x="80097" y="987"/>
                    <a:pt x="74355" y="308"/>
                  </a:cubicBezTo>
                  <a:cubicBezTo>
                    <a:pt x="73300" y="185"/>
                    <a:pt x="72304" y="246"/>
                    <a:pt x="71250" y="0"/>
                  </a:cubicBezTo>
                  <a:cubicBezTo>
                    <a:pt x="69140" y="0"/>
                    <a:pt x="67031" y="0"/>
                    <a:pt x="64921" y="0"/>
                  </a:cubicBezTo>
                  <a:cubicBezTo>
                    <a:pt x="64804" y="123"/>
                    <a:pt x="64628" y="123"/>
                    <a:pt x="64511" y="123"/>
                  </a:cubicBezTo>
                  <a:cubicBezTo>
                    <a:pt x="60292" y="123"/>
                    <a:pt x="56367" y="1358"/>
                    <a:pt x="52675" y="3333"/>
                  </a:cubicBezTo>
                  <a:cubicBezTo>
                    <a:pt x="48339" y="5679"/>
                    <a:pt x="44472" y="8580"/>
                    <a:pt x="41308" y="12530"/>
                  </a:cubicBezTo>
                  <a:cubicBezTo>
                    <a:pt x="40253" y="13827"/>
                    <a:pt x="40078" y="13888"/>
                    <a:pt x="38671" y="13333"/>
                  </a:cubicBezTo>
                  <a:cubicBezTo>
                    <a:pt x="36796" y="12592"/>
                    <a:pt x="34863" y="12098"/>
                    <a:pt x="32871" y="12037"/>
                  </a:cubicBezTo>
                  <a:cubicBezTo>
                    <a:pt x="28007" y="11790"/>
                    <a:pt x="23671" y="13395"/>
                    <a:pt x="20039" y="16790"/>
                  </a:cubicBezTo>
                  <a:cubicBezTo>
                    <a:pt x="16113" y="20493"/>
                    <a:pt x="13593" y="25000"/>
                    <a:pt x="13476" y="30679"/>
                  </a:cubicBezTo>
                  <a:cubicBezTo>
                    <a:pt x="13476" y="31666"/>
                    <a:pt x="13066" y="32222"/>
                    <a:pt x="12363" y="32716"/>
                  </a:cubicBezTo>
                  <a:cubicBezTo>
                    <a:pt x="9726" y="34506"/>
                    <a:pt x="7441" y="36790"/>
                    <a:pt x="5566" y="39382"/>
                  </a:cubicBezTo>
                  <a:cubicBezTo>
                    <a:pt x="2929" y="43024"/>
                    <a:pt x="761" y="46851"/>
                    <a:pt x="292" y="51543"/>
                  </a:cubicBezTo>
                  <a:cubicBezTo>
                    <a:pt x="175" y="52469"/>
                    <a:pt x="234" y="53395"/>
                    <a:pt x="0" y="54320"/>
                  </a:cubicBezTo>
                  <a:cubicBezTo>
                    <a:pt x="0" y="56111"/>
                    <a:pt x="0" y="57962"/>
                    <a:pt x="0" y="59753"/>
                  </a:cubicBezTo>
                  <a:cubicBezTo>
                    <a:pt x="234" y="60061"/>
                    <a:pt x="58" y="60370"/>
                    <a:pt x="117" y="60679"/>
                  </a:cubicBezTo>
                  <a:cubicBezTo>
                    <a:pt x="292" y="62654"/>
                    <a:pt x="351" y="64691"/>
                    <a:pt x="1054" y="66604"/>
                  </a:cubicBezTo>
                  <a:cubicBezTo>
                    <a:pt x="3164" y="72283"/>
                    <a:pt x="6679" y="76790"/>
                    <a:pt x="11484" y="80185"/>
                  </a:cubicBezTo>
                  <a:cubicBezTo>
                    <a:pt x="15292" y="82962"/>
                    <a:pt x="19628" y="84506"/>
                    <a:pt x="24257" y="84753"/>
                  </a:cubicBezTo>
                  <a:cubicBezTo>
                    <a:pt x="27421" y="84876"/>
                    <a:pt x="27304" y="84567"/>
                    <a:pt x="27363" y="88024"/>
                  </a:cubicBezTo>
                  <a:cubicBezTo>
                    <a:pt x="27421" y="93703"/>
                    <a:pt x="26953" y="99382"/>
                    <a:pt x="27597" y="105061"/>
                  </a:cubicBezTo>
                  <a:cubicBezTo>
                    <a:pt x="28183" y="110925"/>
                    <a:pt x="31289" y="115185"/>
                    <a:pt x="35976" y="118271"/>
                  </a:cubicBezTo>
                  <a:cubicBezTo>
                    <a:pt x="37851" y="119506"/>
                    <a:pt x="39902" y="119691"/>
                    <a:pt x="41953" y="120000"/>
                  </a:cubicBezTo>
                  <a:cubicBezTo>
                    <a:pt x="53906" y="120000"/>
                    <a:pt x="65859" y="120000"/>
                    <a:pt x="77812" y="120000"/>
                  </a:cubicBezTo>
                  <a:cubicBezTo>
                    <a:pt x="79218" y="119753"/>
                    <a:pt x="80683" y="119814"/>
                    <a:pt x="82031" y="119259"/>
                  </a:cubicBezTo>
                  <a:cubicBezTo>
                    <a:pt x="84785" y="118148"/>
                    <a:pt x="87070" y="116234"/>
                    <a:pt x="88945" y="113765"/>
                  </a:cubicBezTo>
                  <a:cubicBezTo>
                    <a:pt x="91699" y="110246"/>
                    <a:pt x="92636" y="106172"/>
                    <a:pt x="92695" y="101728"/>
                  </a:cubicBezTo>
                  <a:cubicBezTo>
                    <a:pt x="92695" y="96666"/>
                    <a:pt x="92636" y="91604"/>
                    <a:pt x="92695" y="86543"/>
                  </a:cubicBezTo>
                  <a:cubicBezTo>
                    <a:pt x="92695" y="85061"/>
                    <a:pt x="92929" y="84814"/>
                    <a:pt x="94335" y="84814"/>
                  </a:cubicBezTo>
                  <a:cubicBezTo>
                    <a:pt x="95390" y="84753"/>
                    <a:pt x="96445" y="84876"/>
                    <a:pt x="97500" y="84753"/>
                  </a:cubicBezTo>
                  <a:cubicBezTo>
                    <a:pt x="104824" y="83827"/>
                    <a:pt x="110859" y="80432"/>
                    <a:pt x="115488" y="74320"/>
                  </a:cubicBezTo>
                  <a:cubicBezTo>
                    <a:pt x="117656" y="71419"/>
                    <a:pt x="119414" y="68209"/>
                    <a:pt x="119707" y="64382"/>
                  </a:cubicBezTo>
                  <a:cubicBezTo>
                    <a:pt x="119824" y="63580"/>
                    <a:pt x="119824" y="62777"/>
                    <a:pt x="120000" y="61975"/>
                  </a:cubicBezTo>
                  <a:cubicBezTo>
                    <a:pt x="120000" y="60185"/>
                    <a:pt x="120000" y="58333"/>
                    <a:pt x="120000" y="56543"/>
                  </a:cubicBezTo>
                  <a:cubicBezTo>
                    <a:pt x="119824" y="56358"/>
                    <a:pt x="119882" y="56049"/>
                    <a:pt x="119882" y="55864"/>
                  </a:cubicBezTo>
                  <a:close/>
                  <a:moveTo>
                    <a:pt x="87949" y="103148"/>
                  </a:moveTo>
                  <a:cubicBezTo>
                    <a:pt x="87949" y="109382"/>
                    <a:pt x="84492" y="114012"/>
                    <a:pt x="79042" y="115432"/>
                  </a:cubicBezTo>
                  <a:cubicBezTo>
                    <a:pt x="77988" y="115679"/>
                    <a:pt x="76933" y="115802"/>
                    <a:pt x="75878" y="115802"/>
                  </a:cubicBezTo>
                  <a:cubicBezTo>
                    <a:pt x="65214" y="115802"/>
                    <a:pt x="54609" y="115802"/>
                    <a:pt x="43945" y="115802"/>
                  </a:cubicBezTo>
                  <a:cubicBezTo>
                    <a:pt x="37031" y="115740"/>
                    <a:pt x="32109" y="110555"/>
                    <a:pt x="32050" y="103086"/>
                  </a:cubicBezTo>
                  <a:cubicBezTo>
                    <a:pt x="31933" y="95617"/>
                    <a:pt x="31992" y="88086"/>
                    <a:pt x="31992" y="80617"/>
                  </a:cubicBezTo>
                  <a:cubicBezTo>
                    <a:pt x="31992" y="79567"/>
                    <a:pt x="31992" y="78456"/>
                    <a:pt x="31992" y="77407"/>
                  </a:cubicBezTo>
                  <a:cubicBezTo>
                    <a:pt x="31992" y="75802"/>
                    <a:pt x="31992" y="75802"/>
                    <a:pt x="33457" y="75802"/>
                  </a:cubicBezTo>
                  <a:cubicBezTo>
                    <a:pt x="42363" y="75802"/>
                    <a:pt x="51210" y="75802"/>
                    <a:pt x="60058" y="75802"/>
                  </a:cubicBezTo>
                  <a:cubicBezTo>
                    <a:pt x="60058" y="75802"/>
                    <a:pt x="60058" y="75802"/>
                    <a:pt x="60058" y="75802"/>
                  </a:cubicBezTo>
                  <a:cubicBezTo>
                    <a:pt x="68964" y="75802"/>
                    <a:pt x="77871" y="75802"/>
                    <a:pt x="86777" y="75802"/>
                  </a:cubicBezTo>
                  <a:cubicBezTo>
                    <a:pt x="87656" y="75802"/>
                    <a:pt x="88007" y="75925"/>
                    <a:pt x="88007" y="76975"/>
                  </a:cubicBezTo>
                  <a:cubicBezTo>
                    <a:pt x="87949" y="85679"/>
                    <a:pt x="88007" y="94444"/>
                    <a:pt x="87949" y="103148"/>
                  </a:cubicBezTo>
                  <a:close/>
                  <a:moveTo>
                    <a:pt x="79980" y="70679"/>
                  </a:moveTo>
                  <a:cubicBezTo>
                    <a:pt x="79980" y="71296"/>
                    <a:pt x="79804" y="71604"/>
                    <a:pt x="79160" y="71604"/>
                  </a:cubicBezTo>
                  <a:cubicBezTo>
                    <a:pt x="75996" y="71728"/>
                    <a:pt x="75996" y="71728"/>
                    <a:pt x="75996" y="68395"/>
                  </a:cubicBezTo>
                  <a:cubicBezTo>
                    <a:pt x="75937" y="66172"/>
                    <a:pt x="76113" y="63888"/>
                    <a:pt x="75585" y="61666"/>
                  </a:cubicBezTo>
                  <a:cubicBezTo>
                    <a:pt x="73769" y="53765"/>
                    <a:pt x="66796" y="48086"/>
                    <a:pt x="59296" y="48395"/>
                  </a:cubicBezTo>
                  <a:cubicBezTo>
                    <a:pt x="51914" y="48765"/>
                    <a:pt x="45292" y="55123"/>
                    <a:pt x="44121" y="63086"/>
                  </a:cubicBezTo>
                  <a:cubicBezTo>
                    <a:pt x="43828" y="65493"/>
                    <a:pt x="44003" y="67962"/>
                    <a:pt x="44062" y="70370"/>
                  </a:cubicBezTo>
                  <a:cubicBezTo>
                    <a:pt x="44062" y="71296"/>
                    <a:pt x="43828" y="71604"/>
                    <a:pt x="42890" y="71604"/>
                  </a:cubicBezTo>
                  <a:cubicBezTo>
                    <a:pt x="40019" y="71604"/>
                    <a:pt x="40019" y="71604"/>
                    <a:pt x="40019" y="68580"/>
                  </a:cubicBezTo>
                  <a:cubicBezTo>
                    <a:pt x="39960" y="64691"/>
                    <a:pt x="40019" y="60864"/>
                    <a:pt x="41425" y="57160"/>
                  </a:cubicBezTo>
                  <a:cubicBezTo>
                    <a:pt x="44824" y="48456"/>
                    <a:pt x="53437" y="43086"/>
                    <a:pt x="62343" y="44382"/>
                  </a:cubicBezTo>
                  <a:cubicBezTo>
                    <a:pt x="71894" y="45740"/>
                    <a:pt x="78339" y="52345"/>
                    <a:pt x="79804" y="62407"/>
                  </a:cubicBezTo>
                  <a:cubicBezTo>
                    <a:pt x="80039" y="63888"/>
                    <a:pt x="79980" y="65432"/>
                    <a:pt x="80039" y="66975"/>
                  </a:cubicBezTo>
                  <a:cubicBezTo>
                    <a:pt x="80039" y="66975"/>
                    <a:pt x="79980" y="66975"/>
                    <a:pt x="79980" y="66975"/>
                  </a:cubicBezTo>
                  <a:cubicBezTo>
                    <a:pt x="79980" y="68209"/>
                    <a:pt x="79980" y="69444"/>
                    <a:pt x="79980" y="70679"/>
                  </a:cubicBezTo>
                  <a:close/>
                  <a:moveTo>
                    <a:pt x="49042" y="71604"/>
                  </a:moveTo>
                  <a:cubicBezTo>
                    <a:pt x="48281" y="71604"/>
                    <a:pt x="47929" y="71419"/>
                    <a:pt x="47988" y="70493"/>
                  </a:cubicBezTo>
                  <a:cubicBezTo>
                    <a:pt x="48164" y="67901"/>
                    <a:pt x="47812" y="65308"/>
                    <a:pt x="48222" y="62777"/>
                  </a:cubicBezTo>
                  <a:cubicBezTo>
                    <a:pt x="49335" y="56419"/>
                    <a:pt x="54667" y="52160"/>
                    <a:pt x="60878" y="52654"/>
                  </a:cubicBezTo>
                  <a:cubicBezTo>
                    <a:pt x="67148" y="53148"/>
                    <a:pt x="71777" y="58148"/>
                    <a:pt x="71953" y="64567"/>
                  </a:cubicBezTo>
                  <a:cubicBezTo>
                    <a:pt x="72011" y="66543"/>
                    <a:pt x="71953" y="68518"/>
                    <a:pt x="72011" y="70493"/>
                  </a:cubicBezTo>
                  <a:cubicBezTo>
                    <a:pt x="72011" y="71358"/>
                    <a:pt x="71777" y="71604"/>
                    <a:pt x="70957" y="71604"/>
                  </a:cubicBezTo>
                  <a:cubicBezTo>
                    <a:pt x="67265" y="71543"/>
                    <a:pt x="63632" y="71543"/>
                    <a:pt x="59941" y="71543"/>
                  </a:cubicBezTo>
                  <a:cubicBezTo>
                    <a:pt x="59941" y="71543"/>
                    <a:pt x="59941" y="71543"/>
                    <a:pt x="59941" y="71543"/>
                  </a:cubicBezTo>
                  <a:cubicBezTo>
                    <a:pt x="56308" y="71543"/>
                    <a:pt x="52675" y="71543"/>
                    <a:pt x="49042" y="71604"/>
                  </a:cubicBezTo>
                  <a:close/>
                  <a:moveTo>
                    <a:pt x="99257" y="79567"/>
                  </a:moveTo>
                  <a:cubicBezTo>
                    <a:pt x="97148" y="80061"/>
                    <a:pt x="94921" y="80000"/>
                    <a:pt x="92753" y="80000"/>
                  </a:cubicBezTo>
                  <a:cubicBezTo>
                    <a:pt x="92226" y="80000"/>
                    <a:pt x="92050" y="79814"/>
                    <a:pt x="92050" y="79320"/>
                  </a:cubicBezTo>
                  <a:cubicBezTo>
                    <a:pt x="92109" y="78456"/>
                    <a:pt x="92109" y="77654"/>
                    <a:pt x="92050" y="76851"/>
                  </a:cubicBezTo>
                  <a:cubicBezTo>
                    <a:pt x="92050" y="73888"/>
                    <a:pt x="89941" y="71604"/>
                    <a:pt x="87128" y="71543"/>
                  </a:cubicBezTo>
                  <a:cubicBezTo>
                    <a:pt x="86367" y="71543"/>
                    <a:pt x="85546" y="71543"/>
                    <a:pt x="84785" y="71604"/>
                  </a:cubicBezTo>
                  <a:cubicBezTo>
                    <a:pt x="84199" y="71604"/>
                    <a:pt x="83964" y="71358"/>
                    <a:pt x="83964" y="70740"/>
                  </a:cubicBezTo>
                  <a:cubicBezTo>
                    <a:pt x="84023" y="69444"/>
                    <a:pt x="83964" y="68086"/>
                    <a:pt x="83964" y="66790"/>
                  </a:cubicBezTo>
                  <a:cubicBezTo>
                    <a:pt x="84082" y="55740"/>
                    <a:pt x="79511" y="47469"/>
                    <a:pt x="70195" y="42530"/>
                  </a:cubicBezTo>
                  <a:cubicBezTo>
                    <a:pt x="58359" y="36296"/>
                    <a:pt x="44003" y="41913"/>
                    <a:pt x="38203" y="54876"/>
                  </a:cubicBezTo>
                  <a:cubicBezTo>
                    <a:pt x="36621" y="58395"/>
                    <a:pt x="35917" y="62160"/>
                    <a:pt x="35976" y="66111"/>
                  </a:cubicBezTo>
                  <a:cubicBezTo>
                    <a:pt x="36035" y="67592"/>
                    <a:pt x="35976" y="69135"/>
                    <a:pt x="36035" y="70679"/>
                  </a:cubicBezTo>
                  <a:cubicBezTo>
                    <a:pt x="36035" y="71358"/>
                    <a:pt x="35800" y="71604"/>
                    <a:pt x="35156" y="71604"/>
                  </a:cubicBezTo>
                  <a:cubicBezTo>
                    <a:pt x="34394" y="71543"/>
                    <a:pt x="33574" y="71543"/>
                    <a:pt x="32812" y="71604"/>
                  </a:cubicBezTo>
                  <a:cubicBezTo>
                    <a:pt x="30058" y="71604"/>
                    <a:pt x="27949" y="73888"/>
                    <a:pt x="27949" y="76790"/>
                  </a:cubicBezTo>
                  <a:cubicBezTo>
                    <a:pt x="27949" y="76851"/>
                    <a:pt x="27949" y="76913"/>
                    <a:pt x="27949" y="77037"/>
                  </a:cubicBezTo>
                  <a:cubicBezTo>
                    <a:pt x="27890" y="80061"/>
                    <a:pt x="27890" y="80061"/>
                    <a:pt x="24960" y="80000"/>
                  </a:cubicBezTo>
                  <a:cubicBezTo>
                    <a:pt x="12246" y="79691"/>
                    <a:pt x="2636" y="67962"/>
                    <a:pt x="4160" y="54691"/>
                  </a:cubicBezTo>
                  <a:cubicBezTo>
                    <a:pt x="5156" y="46172"/>
                    <a:pt x="9316" y="39938"/>
                    <a:pt x="16464" y="35864"/>
                  </a:cubicBezTo>
                  <a:cubicBezTo>
                    <a:pt x="17519" y="35185"/>
                    <a:pt x="18105" y="34382"/>
                    <a:pt x="18046" y="33086"/>
                  </a:cubicBezTo>
                  <a:cubicBezTo>
                    <a:pt x="17929" y="29876"/>
                    <a:pt x="18398" y="26851"/>
                    <a:pt x="19921" y="24012"/>
                  </a:cubicBezTo>
                  <a:cubicBezTo>
                    <a:pt x="23730" y="16975"/>
                    <a:pt x="32226" y="15308"/>
                    <a:pt x="38203" y="18395"/>
                  </a:cubicBezTo>
                  <a:cubicBezTo>
                    <a:pt x="43242" y="20925"/>
                    <a:pt x="45703" y="25246"/>
                    <a:pt x="45937" y="31049"/>
                  </a:cubicBezTo>
                  <a:cubicBezTo>
                    <a:pt x="45937" y="31234"/>
                    <a:pt x="45937" y="31419"/>
                    <a:pt x="45996" y="31666"/>
                  </a:cubicBezTo>
                  <a:cubicBezTo>
                    <a:pt x="46171" y="32901"/>
                    <a:pt x="46992" y="33703"/>
                    <a:pt x="48105" y="33641"/>
                  </a:cubicBezTo>
                  <a:cubicBezTo>
                    <a:pt x="49218" y="33580"/>
                    <a:pt x="49980" y="32777"/>
                    <a:pt x="49980" y="31419"/>
                  </a:cubicBezTo>
                  <a:cubicBezTo>
                    <a:pt x="49921" y="26543"/>
                    <a:pt x="48164" y="22345"/>
                    <a:pt x="45058" y="18765"/>
                  </a:cubicBezTo>
                  <a:cubicBezTo>
                    <a:pt x="43535" y="17037"/>
                    <a:pt x="43535" y="17037"/>
                    <a:pt x="45000" y="15308"/>
                  </a:cubicBezTo>
                  <a:cubicBezTo>
                    <a:pt x="55839" y="2407"/>
                    <a:pt x="74179" y="493"/>
                    <a:pt x="86601" y="10987"/>
                  </a:cubicBezTo>
                  <a:cubicBezTo>
                    <a:pt x="93046" y="16419"/>
                    <a:pt x="96679" y="23580"/>
                    <a:pt x="97792" y="32222"/>
                  </a:cubicBezTo>
                  <a:cubicBezTo>
                    <a:pt x="97910" y="33333"/>
                    <a:pt x="97558" y="33456"/>
                    <a:pt x="96679" y="33395"/>
                  </a:cubicBezTo>
                  <a:cubicBezTo>
                    <a:pt x="94570" y="33209"/>
                    <a:pt x="92460" y="33333"/>
                    <a:pt x="90351" y="33580"/>
                  </a:cubicBezTo>
                  <a:cubicBezTo>
                    <a:pt x="90175" y="33641"/>
                    <a:pt x="90000" y="33641"/>
                    <a:pt x="89824" y="33703"/>
                  </a:cubicBezTo>
                  <a:cubicBezTo>
                    <a:pt x="88593" y="33950"/>
                    <a:pt x="87890" y="34876"/>
                    <a:pt x="88007" y="36049"/>
                  </a:cubicBezTo>
                  <a:cubicBezTo>
                    <a:pt x="88183" y="37222"/>
                    <a:pt x="89062" y="38024"/>
                    <a:pt x="90351" y="37839"/>
                  </a:cubicBezTo>
                  <a:cubicBezTo>
                    <a:pt x="93046" y="37530"/>
                    <a:pt x="95742" y="37469"/>
                    <a:pt x="98437" y="37716"/>
                  </a:cubicBezTo>
                  <a:cubicBezTo>
                    <a:pt x="107050" y="38580"/>
                    <a:pt x="114609" y="46296"/>
                    <a:pt x="115781" y="55308"/>
                  </a:cubicBezTo>
                  <a:cubicBezTo>
                    <a:pt x="117304" y="67407"/>
                    <a:pt x="110625" y="77222"/>
                    <a:pt x="99257" y="79567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1771" y="2720"/>
              <a:ext cx="558" cy="7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41" y="34909"/>
                  </a:moveTo>
                  <a:cubicBezTo>
                    <a:pt x="109640" y="14649"/>
                    <a:pt x="79856" y="0"/>
                    <a:pt x="53525" y="3116"/>
                  </a:cubicBezTo>
                  <a:cubicBezTo>
                    <a:pt x="23309" y="6857"/>
                    <a:pt x="0" y="26493"/>
                    <a:pt x="2158" y="48000"/>
                  </a:cubicBezTo>
                  <a:cubicBezTo>
                    <a:pt x="3884" y="65454"/>
                    <a:pt x="18129" y="77298"/>
                    <a:pt x="39712" y="84467"/>
                  </a:cubicBezTo>
                  <a:cubicBezTo>
                    <a:pt x="44460" y="86025"/>
                    <a:pt x="46187" y="87584"/>
                    <a:pt x="46187" y="91324"/>
                  </a:cubicBezTo>
                  <a:cubicBezTo>
                    <a:pt x="45755" y="96935"/>
                    <a:pt x="45755" y="102545"/>
                    <a:pt x="46187" y="108155"/>
                  </a:cubicBezTo>
                  <a:cubicBezTo>
                    <a:pt x="46618" y="115012"/>
                    <a:pt x="52230" y="119688"/>
                    <a:pt x="60431" y="119688"/>
                  </a:cubicBezTo>
                  <a:cubicBezTo>
                    <a:pt x="69064" y="120000"/>
                    <a:pt x="75107" y="115324"/>
                    <a:pt x="75539" y="107844"/>
                  </a:cubicBezTo>
                  <a:cubicBezTo>
                    <a:pt x="75971" y="102857"/>
                    <a:pt x="75971" y="97558"/>
                    <a:pt x="75539" y="92571"/>
                  </a:cubicBezTo>
                  <a:cubicBezTo>
                    <a:pt x="75107" y="87896"/>
                    <a:pt x="77266" y="86025"/>
                    <a:pt x="82877" y="84155"/>
                  </a:cubicBezTo>
                  <a:cubicBezTo>
                    <a:pt x="105755" y="76363"/>
                    <a:pt x="118273" y="63584"/>
                    <a:pt x="119568" y="45506"/>
                  </a:cubicBezTo>
                  <a:cubicBezTo>
                    <a:pt x="120000" y="41766"/>
                    <a:pt x="119136" y="38337"/>
                    <a:pt x="117841" y="34909"/>
                  </a:cubicBezTo>
                  <a:close/>
                  <a:moveTo>
                    <a:pt x="60431" y="66389"/>
                  </a:moveTo>
                  <a:cubicBezTo>
                    <a:pt x="41870" y="66389"/>
                    <a:pt x="31510" y="58597"/>
                    <a:pt x="31510" y="45194"/>
                  </a:cubicBezTo>
                  <a:cubicBezTo>
                    <a:pt x="31510" y="32103"/>
                    <a:pt x="42733" y="24000"/>
                    <a:pt x="60431" y="24000"/>
                  </a:cubicBezTo>
                  <a:cubicBezTo>
                    <a:pt x="78992" y="24000"/>
                    <a:pt x="90215" y="32103"/>
                    <a:pt x="90215" y="45506"/>
                  </a:cubicBezTo>
                  <a:cubicBezTo>
                    <a:pt x="90215" y="58909"/>
                    <a:pt x="79424" y="66389"/>
                    <a:pt x="60431" y="66389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Shape 327"/>
          <p:cNvGrpSpPr/>
          <p:nvPr/>
        </p:nvGrpSpPr>
        <p:grpSpPr>
          <a:xfrm>
            <a:off x="829149" y="2406771"/>
            <a:ext cx="613198" cy="615331"/>
            <a:chOff x="582" y="831"/>
            <a:chExt cx="574" cy="576"/>
          </a:xfrm>
        </p:grpSpPr>
        <p:sp>
          <p:nvSpPr>
            <p:cNvPr id="328" name="Shape 328"/>
            <p:cNvSpPr/>
            <p:nvPr/>
          </p:nvSpPr>
          <p:spPr>
            <a:xfrm>
              <a:off x="582" y="831"/>
              <a:ext cx="574" cy="5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1500"/>
                  </a:moveTo>
                  <a:cubicBezTo>
                    <a:pt x="834" y="99833"/>
                    <a:pt x="2503" y="100166"/>
                    <a:pt x="4172" y="100166"/>
                  </a:cubicBezTo>
                  <a:cubicBezTo>
                    <a:pt x="4172" y="99500"/>
                    <a:pt x="4172" y="99000"/>
                    <a:pt x="4172" y="98666"/>
                  </a:cubicBezTo>
                  <a:cubicBezTo>
                    <a:pt x="4172" y="70333"/>
                    <a:pt x="4172" y="42000"/>
                    <a:pt x="4172" y="13666"/>
                  </a:cubicBezTo>
                  <a:cubicBezTo>
                    <a:pt x="4172" y="10333"/>
                    <a:pt x="5173" y="9666"/>
                    <a:pt x="8178" y="10833"/>
                  </a:cubicBezTo>
                  <a:cubicBezTo>
                    <a:pt x="18025" y="14666"/>
                    <a:pt x="28038" y="18166"/>
                    <a:pt x="37885" y="22000"/>
                  </a:cubicBezTo>
                  <a:cubicBezTo>
                    <a:pt x="39721" y="22666"/>
                    <a:pt x="39888" y="22833"/>
                    <a:pt x="39888" y="24833"/>
                  </a:cubicBezTo>
                  <a:cubicBezTo>
                    <a:pt x="39888" y="49166"/>
                    <a:pt x="39888" y="73500"/>
                    <a:pt x="39888" y="97666"/>
                  </a:cubicBezTo>
                  <a:cubicBezTo>
                    <a:pt x="39888" y="98500"/>
                    <a:pt x="39888" y="99166"/>
                    <a:pt x="39888" y="100000"/>
                  </a:cubicBezTo>
                  <a:cubicBezTo>
                    <a:pt x="40389" y="100000"/>
                    <a:pt x="40890" y="100166"/>
                    <a:pt x="41223" y="100166"/>
                  </a:cubicBezTo>
                  <a:cubicBezTo>
                    <a:pt x="43894" y="100166"/>
                    <a:pt x="46731" y="100166"/>
                    <a:pt x="49401" y="100166"/>
                  </a:cubicBezTo>
                  <a:cubicBezTo>
                    <a:pt x="51237" y="100166"/>
                    <a:pt x="51905" y="100833"/>
                    <a:pt x="51905" y="102666"/>
                  </a:cubicBezTo>
                  <a:cubicBezTo>
                    <a:pt x="52072" y="106500"/>
                    <a:pt x="52072" y="110500"/>
                    <a:pt x="51905" y="114500"/>
                  </a:cubicBezTo>
                  <a:cubicBezTo>
                    <a:pt x="51905" y="115000"/>
                    <a:pt x="51905" y="115500"/>
                    <a:pt x="51905" y="116166"/>
                  </a:cubicBezTo>
                  <a:cubicBezTo>
                    <a:pt x="54575" y="116166"/>
                    <a:pt x="57079" y="116166"/>
                    <a:pt x="59582" y="116000"/>
                  </a:cubicBezTo>
                  <a:cubicBezTo>
                    <a:pt x="59749" y="116000"/>
                    <a:pt x="60083" y="115333"/>
                    <a:pt x="60083" y="115000"/>
                  </a:cubicBezTo>
                  <a:cubicBezTo>
                    <a:pt x="60250" y="109500"/>
                    <a:pt x="60250" y="104166"/>
                    <a:pt x="60250" y="98666"/>
                  </a:cubicBezTo>
                  <a:cubicBezTo>
                    <a:pt x="60250" y="76333"/>
                    <a:pt x="60250" y="53833"/>
                    <a:pt x="60250" y="31500"/>
                  </a:cubicBezTo>
                  <a:cubicBezTo>
                    <a:pt x="60250" y="30666"/>
                    <a:pt x="60250" y="30000"/>
                    <a:pt x="59248" y="29666"/>
                  </a:cubicBezTo>
                  <a:cubicBezTo>
                    <a:pt x="58748" y="29500"/>
                    <a:pt x="58247" y="28500"/>
                    <a:pt x="58247" y="27833"/>
                  </a:cubicBezTo>
                  <a:cubicBezTo>
                    <a:pt x="58247" y="27000"/>
                    <a:pt x="58748" y="26333"/>
                    <a:pt x="59749" y="26166"/>
                  </a:cubicBezTo>
                  <a:cubicBezTo>
                    <a:pt x="60584" y="26166"/>
                    <a:pt x="60917" y="25833"/>
                    <a:pt x="61084" y="25000"/>
                  </a:cubicBezTo>
                  <a:cubicBezTo>
                    <a:pt x="62086" y="22666"/>
                    <a:pt x="62920" y="20333"/>
                    <a:pt x="63755" y="18000"/>
                  </a:cubicBezTo>
                  <a:cubicBezTo>
                    <a:pt x="64255" y="16666"/>
                    <a:pt x="65090" y="16166"/>
                    <a:pt x="66425" y="16166"/>
                  </a:cubicBezTo>
                  <a:cubicBezTo>
                    <a:pt x="67927" y="16166"/>
                    <a:pt x="69429" y="16166"/>
                    <a:pt x="70931" y="16166"/>
                  </a:cubicBezTo>
                  <a:cubicBezTo>
                    <a:pt x="71933" y="16333"/>
                    <a:pt x="72433" y="16000"/>
                    <a:pt x="72600" y="14833"/>
                  </a:cubicBezTo>
                  <a:cubicBezTo>
                    <a:pt x="72934" y="11333"/>
                    <a:pt x="73435" y="8000"/>
                    <a:pt x="73769" y="4500"/>
                  </a:cubicBezTo>
                  <a:cubicBezTo>
                    <a:pt x="73936" y="3666"/>
                    <a:pt x="73936" y="2833"/>
                    <a:pt x="74102" y="2000"/>
                  </a:cubicBezTo>
                  <a:cubicBezTo>
                    <a:pt x="74269" y="833"/>
                    <a:pt x="74937" y="166"/>
                    <a:pt x="76272" y="166"/>
                  </a:cubicBezTo>
                  <a:cubicBezTo>
                    <a:pt x="77440" y="0"/>
                    <a:pt x="78609" y="0"/>
                    <a:pt x="79777" y="166"/>
                  </a:cubicBezTo>
                  <a:cubicBezTo>
                    <a:pt x="81112" y="166"/>
                    <a:pt x="81780" y="833"/>
                    <a:pt x="81947" y="2166"/>
                  </a:cubicBezTo>
                  <a:cubicBezTo>
                    <a:pt x="82614" y="6333"/>
                    <a:pt x="83115" y="10333"/>
                    <a:pt x="83449" y="14500"/>
                  </a:cubicBezTo>
                  <a:cubicBezTo>
                    <a:pt x="83783" y="16166"/>
                    <a:pt x="83616" y="16166"/>
                    <a:pt x="85285" y="16166"/>
                  </a:cubicBezTo>
                  <a:cubicBezTo>
                    <a:pt x="86620" y="16166"/>
                    <a:pt x="87955" y="16166"/>
                    <a:pt x="89290" y="16166"/>
                  </a:cubicBezTo>
                  <a:cubicBezTo>
                    <a:pt x="91293" y="16166"/>
                    <a:pt x="91460" y="16333"/>
                    <a:pt x="92127" y="18000"/>
                  </a:cubicBezTo>
                  <a:cubicBezTo>
                    <a:pt x="92962" y="20333"/>
                    <a:pt x="93963" y="22666"/>
                    <a:pt x="94798" y="24833"/>
                  </a:cubicBezTo>
                  <a:cubicBezTo>
                    <a:pt x="95132" y="25666"/>
                    <a:pt x="95465" y="26166"/>
                    <a:pt x="96467" y="26166"/>
                  </a:cubicBezTo>
                  <a:cubicBezTo>
                    <a:pt x="97301" y="26333"/>
                    <a:pt x="97802" y="27000"/>
                    <a:pt x="97969" y="27833"/>
                  </a:cubicBezTo>
                  <a:cubicBezTo>
                    <a:pt x="97969" y="28666"/>
                    <a:pt x="97635" y="29500"/>
                    <a:pt x="96801" y="29666"/>
                  </a:cubicBezTo>
                  <a:cubicBezTo>
                    <a:pt x="95966" y="30000"/>
                    <a:pt x="95966" y="30666"/>
                    <a:pt x="95966" y="31333"/>
                  </a:cubicBezTo>
                  <a:cubicBezTo>
                    <a:pt x="95966" y="51666"/>
                    <a:pt x="95966" y="72000"/>
                    <a:pt x="95966" y="92166"/>
                  </a:cubicBezTo>
                  <a:cubicBezTo>
                    <a:pt x="95966" y="99666"/>
                    <a:pt x="95966" y="107166"/>
                    <a:pt x="95966" y="114666"/>
                  </a:cubicBezTo>
                  <a:cubicBezTo>
                    <a:pt x="95966" y="115833"/>
                    <a:pt x="96300" y="116166"/>
                    <a:pt x="97301" y="116166"/>
                  </a:cubicBezTo>
                  <a:cubicBezTo>
                    <a:pt x="98136" y="116000"/>
                    <a:pt x="99137" y="116166"/>
                    <a:pt x="99972" y="116166"/>
                  </a:cubicBezTo>
                  <a:cubicBezTo>
                    <a:pt x="100139" y="115666"/>
                    <a:pt x="100139" y="115166"/>
                    <a:pt x="100139" y="114833"/>
                  </a:cubicBezTo>
                  <a:cubicBezTo>
                    <a:pt x="100139" y="112000"/>
                    <a:pt x="100139" y="109333"/>
                    <a:pt x="100139" y="106500"/>
                  </a:cubicBezTo>
                  <a:cubicBezTo>
                    <a:pt x="100139" y="104833"/>
                    <a:pt x="100806" y="104166"/>
                    <a:pt x="102475" y="104166"/>
                  </a:cubicBezTo>
                  <a:cubicBezTo>
                    <a:pt x="106648" y="104166"/>
                    <a:pt x="110820" y="104166"/>
                    <a:pt x="114993" y="104166"/>
                  </a:cubicBezTo>
                  <a:cubicBezTo>
                    <a:pt x="115827" y="104166"/>
                    <a:pt x="116161" y="104000"/>
                    <a:pt x="116161" y="103000"/>
                  </a:cubicBezTo>
                  <a:cubicBezTo>
                    <a:pt x="115994" y="102000"/>
                    <a:pt x="116161" y="101000"/>
                    <a:pt x="116161" y="100000"/>
                  </a:cubicBezTo>
                  <a:cubicBezTo>
                    <a:pt x="115493" y="100000"/>
                    <a:pt x="114993" y="100000"/>
                    <a:pt x="114659" y="100000"/>
                  </a:cubicBezTo>
                  <a:cubicBezTo>
                    <a:pt x="110653" y="100000"/>
                    <a:pt x="106648" y="100000"/>
                    <a:pt x="102475" y="100000"/>
                  </a:cubicBezTo>
                  <a:cubicBezTo>
                    <a:pt x="101641" y="100000"/>
                    <a:pt x="100639" y="99833"/>
                    <a:pt x="100472" y="98833"/>
                  </a:cubicBezTo>
                  <a:cubicBezTo>
                    <a:pt x="100139" y="98333"/>
                    <a:pt x="100305" y="97333"/>
                    <a:pt x="100639" y="96833"/>
                  </a:cubicBezTo>
                  <a:cubicBezTo>
                    <a:pt x="100973" y="96500"/>
                    <a:pt x="101974" y="96166"/>
                    <a:pt x="102642" y="96166"/>
                  </a:cubicBezTo>
                  <a:cubicBezTo>
                    <a:pt x="106648" y="96000"/>
                    <a:pt x="110653" y="96166"/>
                    <a:pt x="114659" y="96166"/>
                  </a:cubicBezTo>
                  <a:cubicBezTo>
                    <a:pt x="115159" y="96166"/>
                    <a:pt x="115493" y="96166"/>
                    <a:pt x="115994" y="96166"/>
                  </a:cubicBezTo>
                  <a:cubicBezTo>
                    <a:pt x="115994" y="82000"/>
                    <a:pt x="115994" y="68166"/>
                    <a:pt x="115994" y="54000"/>
                  </a:cubicBezTo>
                  <a:cubicBezTo>
                    <a:pt x="115493" y="54000"/>
                    <a:pt x="114993" y="54000"/>
                    <a:pt x="114492" y="54000"/>
                  </a:cubicBezTo>
                  <a:cubicBezTo>
                    <a:pt x="110486" y="54000"/>
                    <a:pt x="106481" y="54000"/>
                    <a:pt x="102475" y="54000"/>
                  </a:cubicBezTo>
                  <a:cubicBezTo>
                    <a:pt x="100639" y="54000"/>
                    <a:pt x="99638" y="52666"/>
                    <a:pt x="100305" y="51166"/>
                  </a:cubicBezTo>
                  <a:cubicBezTo>
                    <a:pt x="100806" y="50333"/>
                    <a:pt x="101641" y="50166"/>
                    <a:pt x="102475" y="50166"/>
                  </a:cubicBezTo>
                  <a:cubicBezTo>
                    <a:pt x="104979" y="50166"/>
                    <a:pt x="107482" y="50166"/>
                    <a:pt x="109986" y="50166"/>
                  </a:cubicBezTo>
                  <a:cubicBezTo>
                    <a:pt x="109986" y="49333"/>
                    <a:pt x="109986" y="48666"/>
                    <a:pt x="109986" y="48000"/>
                  </a:cubicBezTo>
                  <a:cubicBezTo>
                    <a:pt x="108984" y="48000"/>
                    <a:pt x="108150" y="48000"/>
                    <a:pt x="107148" y="48000"/>
                  </a:cubicBezTo>
                  <a:cubicBezTo>
                    <a:pt x="105479" y="48000"/>
                    <a:pt x="103643" y="48000"/>
                    <a:pt x="101974" y="47833"/>
                  </a:cubicBezTo>
                  <a:cubicBezTo>
                    <a:pt x="100806" y="47833"/>
                    <a:pt x="100139" y="47000"/>
                    <a:pt x="100139" y="46000"/>
                  </a:cubicBezTo>
                  <a:cubicBezTo>
                    <a:pt x="100139" y="45000"/>
                    <a:pt x="100973" y="44166"/>
                    <a:pt x="101974" y="44166"/>
                  </a:cubicBezTo>
                  <a:cubicBezTo>
                    <a:pt x="105312" y="44166"/>
                    <a:pt x="108650" y="44166"/>
                    <a:pt x="112155" y="44166"/>
                  </a:cubicBezTo>
                  <a:cubicBezTo>
                    <a:pt x="113324" y="44166"/>
                    <a:pt x="113991" y="45000"/>
                    <a:pt x="113991" y="46333"/>
                  </a:cubicBezTo>
                  <a:cubicBezTo>
                    <a:pt x="113991" y="47500"/>
                    <a:pt x="113991" y="48666"/>
                    <a:pt x="113991" y="50166"/>
                  </a:cubicBezTo>
                  <a:cubicBezTo>
                    <a:pt x="115159" y="50166"/>
                    <a:pt x="116161" y="50166"/>
                    <a:pt x="117162" y="50166"/>
                  </a:cubicBezTo>
                  <a:cubicBezTo>
                    <a:pt x="118497" y="50000"/>
                    <a:pt x="119499" y="50500"/>
                    <a:pt x="120000" y="51666"/>
                  </a:cubicBezTo>
                  <a:cubicBezTo>
                    <a:pt x="120000" y="74000"/>
                    <a:pt x="120000" y="96166"/>
                    <a:pt x="120000" y="118500"/>
                  </a:cubicBezTo>
                  <a:cubicBezTo>
                    <a:pt x="119499" y="119666"/>
                    <a:pt x="118497" y="120000"/>
                    <a:pt x="117329" y="120000"/>
                  </a:cubicBezTo>
                  <a:cubicBezTo>
                    <a:pt x="79109" y="120000"/>
                    <a:pt x="41057" y="120000"/>
                    <a:pt x="2837" y="120000"/>
                  </a:cubicBezTo>
                  <a:cubicBezTo>
                    <a:pt x="1502" y="120000"/>
                    <a:pt x="667" y="119666"/>
                    <a:pt x="0" y="118500"/>
                  </a:cubicBezTo>
                  <a:cubicBezTo>
                    <a:pt x="0" y="112833"/>
                    <a:pt x="0" y="107166"/>
                    <a:pt x="0" y="101500"/>
                  </a:cubicBezTo>
                  <a:close/>
                  <a:moveTo>
                    <a:pt x="7844" y="14833"/>
                  </a:moveTo>
                  <a:cubicBezTo>
                    <a:pt x="7844" y="15500"/>
                    <a:pt x="7844" y="16000"/>
                    <a:pt x="7844" y="16500"/>
                  </a:cubicBezTo>
                  <a:cubicBezTo>
                    <a:pt x="7844" y="23833"/>
                    <a:pt x="7844" y="31166"/>
                    <a:pt x="7844" y="38500"/>
                  </a:cubicBezTo>
                  <a:cubicBezTo>
                    <a:pt x="7844" y="58500"/>
                    <a:pt x="7844" y="78666"/>
                    <a:pt x="7844" y="98666"/>
                  </a:cubicBezTo>
                  <a:cubicBezTo>
                    <a:pt x="7844" y="99833"/>
                    <a:pt x="8178" y="100166"/>
                    <a:pt x="9513" y="100166"/>
                  </a:cubicBezTo>
                  <a:cubicBezTo>
                    <a:pt x="17858" y="100166"/>
                    <a:pt x="26203" y="100166"/>
                    <a:pt x="34547" y="100166"/>
                  </a:cubicBezTo>
                  <a:cubicBezTo>
                    <a:pt x="35048" y="100166"/>
                    <a:pt x="35549" y="100166"/>
                    <a:pt x="36050" y="100166"/>
                  </a:cubicBezTo>
                  <a:cubicBezTo>
                    <a:pt x="36050" y="99500"/>
                    <a:pt x="36050" y="99166"/>
                    <a:pt x="36050" y="98833"/>
                  </a:cubicBezTo>
                  <a:cubicBezTo>
                    <a:pt x="36050" y="74666"/>
                    <a:pt x="36050" y="50666"/>
                    <a:pt x="36216" y="26500"/>
                  </a:cubicBezTo>
                  <a:cubicBezTo>
                    <a:pt x="36216" y="25666"/>
                    <a:pt x="35883" y="25333"/>
                    <a:pt x="35048" y="25000"/>
                  </a:cubicBezTo>
                  <a:cubicBezTo>
                    <a:pt x="28706" y="22666"/>
                    <a:pt x="22364" y="20166"/>
                    <a:pt x="16022" y="17833"/>
                  </a:cubicBezTo>
                  <a:cubicBezTo>
                    <a:pt x="13351" y="16833"/>
                    <a:pt x="10848" y="15833"/>
                    <a:pt x="7844" y="14833"/>
                  </a:cubicBezTo>
                  <a:close/>
                  <a:moveTo>
                    <a:pt x="64089" y="30000"/>
                  </a:moveTo>
                  <a:cubicBezTo>
                    <a:pt x="63922" y="30500"/>
                    <a:pt x="63922" y="30833"/>
                    <a:pt x="63922" y="31166"/>
                  </a:cubicBezTo>
                  <a:cubicBezTo>
                    <a:pt x="63922" y="55000"/>
                    <a:pt x="63922" y="79000"/>
                    <a:pt x="63922" y="102833"/>
                  </a:cubicBezTo>
                  <a:cubicBezTo>
                    <a:pt x="63922" y="104000"/>
                    <a:pt x="64255" y="104166"/>
                    <a:pt x="65257" y="104166"/>
                  </a:cubicBezTo>
                  <a:cubicBezTo>
                    <a:pt x="73769" y="104166"/>
                    <a:pt x="82280" y="104166"/>
                    <a:pt x="90792" y="104166"/>
                  </a:cubicBezTo>
                  <a:cubicBezTo>
                    <a:pt x="91961" y="104166"/>
                    <a:pt x="92127" y="103833"/>
                    <a:pt x="92127" y="102833"/>
                  </a:cubicBezTo>
                  <a:cubicBezTo>
                    <a:pt x="92127" y="79000"/>
                    <a:pt x="92127" y="55333"/>
                    <a:pt x="92127" y="31500"/>
                  </a:cubicBezTo>
                  <a:cubicBezTo>
                    <a:pt x="92127" y="30333"/>
                    <a:pt x="91961" y="30000"/>
                    <a:pt x="90625" y="30000"/>
                  </a:cubicBezTo>
                  <a:cubicBezTo>
                    <a:pt x="82280" y="30000"/>
                    <a:pt x="73769" y="30000"/>
                    <a:pt x="65424" y="30000"/>
                  </a:cubicBezTo>
                  <a:cubicBezTo>
                    <a:pt x="64923" y="30000"/>
                    <a:pt x="64589" y="30000"/>
                    <a:pt x="64089" y="30000"/>
                  </a:cubicBezTo>
                  <a:close/>
                  <a:moveTo>
                    <a:pt x="92127" y="116000"/>
                  </a:moveTo>
                  <a:cubicBezTo>
                    <a:pt x="92127" y="113666"/>
                    <a:pt x="92127" y="111500"/>
                    <a:pt x="92127" y="109333"/>
                  </a:cubicBezTo>
                  <a:cubicBezTo>
                    <a:pt x="92294" y="108333"/>
                    <a:pt x="91961" y="107833"/>
                    <a:pt x="90792" y="107833"/>
                  </a:cubicBezTo>
                  <a:cubicBezTo>
                    <a:pt x="87121" y="108000"/>
                    <a:pt x="83449" y="107833"/>
                    <a:pt x="79944" y="107833"/>
                  </a:cubicBezTo>
                  <a:cubicBezTo>
                    <a:pt x="74937" y="107833"/>
                    <a:pt x="70097" y="107833"/>
                    <a:pt x="65090" y="108000"/>
                  </a:cubicBezTo>
                  <a:cubicBezTo>
                    <a:pt x="64756" y="108000"/>
                    <a:pt x="64089" y="108333"/>
                    <a:pt x="64089" y="108500"/>
                  </a:cubicBezTo>
                  <a:cubicBezTo>
                    <a:pt x="63922" y="111000"/>
                    <a:pt x="63922" y="113500"/>
                    <a:pt x="63922" y="116000"/>
                  </a:cubicBezTo>
                  <a:cubicBezTo>
                    <a:pt x="73435" y="116000"/>
                    <a:pt x="82614" y="116000"/>
                    <a:pt x="92127" y="116000"/>
                  </a:cubicBezTo>
                  <a:close/>
                  <a:moveTo>
                    <a:pt x="48066" y="108000"/>
                  </a:moveTo>
                  <a:cubicBezTo>
                    <a:pt x="48066" y="107166"/>
                    <a:pt x="48066" y="106166"/>
                    <a:pt x="48066" y="105333"/>
                  </a:cubicBezTo>
                  <a:cubicBezTo>
                    <a:pt x="48233" y="104333"/>
                    <a:pt x="47899" y="103833"/>
                    <a:pt x="46731" y="103833"/>
                  </a:cubicBezTo>
                  <a:cubicBezTo>
                    <a:pt x="33379" y="104000"/>
                    <a:pt x="20027" y="103833"/>
                    <a:pt x="6675" y="103833"/>
                  </a:cubicBezTo>
                  <a:cubicBezTo>
                    <a:pt x="4005" y="103833"/>
                    <a:pt x="4005" y="103833"/>
                    <a:pt x="4005" y="106500"/>
                  </a:cubicBezTo>
                  <a:cubicBezTo>
                    <a:pt x="4005" y="108166"/>
                    <a:pt x="4005" y="108166"/>
                    <a:pt x="5507" y="108166"/>
                  </a:cubicBezTo>
                  <a:cubicBezTo>
                    <a:pt x="19193" y="108166"/>
                    <a:pt x="32878" y="108166"/>
                    <a:pt x="46564" y="108166"/>
                  </a:cubicBezTo>
                  <a:cubicBezTo>
                    <a:pt x="47065" y="108166"/>
                    <a:pt x="47566" y="108166"/>
                    <a:pt x="48066" y="108000"/>
                  </a:cubicBezTo>
                  <a:close/>
                  <a:moveTo>
                    <a:pt x="64923" y="26000"/>
                  </a:moveTo>
                  <a:cubicBezTo>
                    <a:pt x="73769" y="26000"/>
                    <a:pt x="82280" y="26000"/>
                    <a:pt x="91126" y="26000"/>
                  </a:cubicBezTo>
                  <a:cubicBezTo>
                    <a:pt x="90458" y="24000"/>
                    <a:pt x="89624" y="22166"/>
                    <a:pt x="88956" y="20333"/>
                  </a:cubicBezTo>
                  <a:cubicBezTo>
                    <a:pt x="88789" y="20166"/>
                    <a:pt x="88289" y="20000"/>
                    <a:pt x="87955" y="20000"/>
                  </a:cubicBezTo>
                  <a:cubicBezTo>
                    <a:pt x="81279" y="20000"/>
                    <a:pt x="74603" y="20000"/>
                    <a:pt x="67927" y="20000"/>
                  </a:cubicBezTo>
                  <a:cubicBezTo>
                    <a:pt x="67593" y="20000"/>
                    <a:pt x="67093" y="20166"/>
                    <a:pt x="66926" y="20500"/>
                  </a:cubicBezTo>
                  <a:cubicBezTo>
                    <a:pt x="66258" y="22333"/>
                    <a:pt x="65591" y="24166"/>
                    <a:pt x="64923" y="26000"/>
                  </a:cubicBezTo>
                  <a:close/>
                  <a:moveTo>
                    <a:pt x="32044" y="116000"/>
                  </a:moveTo>
                  <a:cubicBezTo>
                    <a:pt x="32044" y="114666"/>
                    <a:pt x="32044" y="113333"/>
                    <a:pt x="32044" y="112000"/>
                  </a:cubicBezTo>
                  <a:cubicBezTo>
                    <a:pt x="28038" y="112000"/>
                    <a:pt x="24033" y="112000"/>
                    <a:pt x="20027" y="112000"/>
                  </a:cubicBezTo>
                  <a:cubicBezTo>
                    <a:pt x="20027" y="113333"/>
                    <a:pt x="20027" y="114666"/>
                    <a:pt x="20027" y="116000"/>
                  </a:cubicBezTo>
                  <a:cubicBezTo>
                    <a:pt x="24033" y="116000"/>
                    <a:pt x="28038" y="116000"/>
                    <a:pt x="32044" y="116000"/>
                  </a:cubicBezTo>
                  <a:close/>
                  <a:moveTo>
                    <a:pt x="108150" y="116000"/>
                  </a:moveTo>
                  <a:cubicBezTo>
                    <a:pt x="108150" y="114333"/>
                    <a:pt x="108150" y="112500"/>
                    <a:pt x="108150" y="110833"/>
                  </a:cubicBezTo>
                  <a:cubicBezTo>
                    <a:pt x="108150" y="107833"/>
                    <a:pt x="108150" y="107833"/>
                    <a:pt x="104979" y="108000"/>
                  </a:cubicBezTo>
                  <a:cubicBezTo>
                    <a:pt x="104979" y="108000"/>
                    <a:pt x="104645" y="107833"/>
                    <a:pt x="104645" y="108000"/>
                  </a:cubicBezTo>
                  <a:cubicBezTo>
                    <a:pt x="104311" y="108166"/>
                    <a:pt x="103977" y="108333"/>
                    <a:pt x="103977" y="108500"/>
                  </a:cubicBezTo>
                  <a:cubicBezTo>
                    <a:pt x="103977" y="111000"/>
                    <a:pt x="103977" y="113500"/>
                    <a:pt x="103977" y="116000"/>
                  </a:cubicBezTo>
                  <a:cubicBezTo>
                    <a:pt x="105479" y="116000"/>
                    <a:pt x="106648" y="116000"/>
                    <a:pt x="108150" y="116000"/>
                  </a:cubicBezTo>
                  <a:close/>
                  <a:moveTo>
                    <a:pt x="116161" y="116166"/>
                  </a:moveTo>
                  <a:cubicBezTo>
                    <a:pt x="116161" y="114333"/>
                    <a:pt x="116161" y="112500"/>
                    <a:pt x="116161" y="110833"/>
                  </a:cubicBezTo>
                  <a:cubicBezTo>
                    <a:pt x="116161" y="107833"/>
                    <a:pt x="116161" y="107833"/>
                    <a:pt x="112990" y="107833"/>
                  </a:cubicBezTo>
                  <a:cubicBezTo>
                    <a:pt x="112990" y="107833"/>
                    <a:pt x="112823" y="107833"/>
                    <a:pt x="112823" y="108000"/>
                  </a:cubicBezTo>
                  <a:cubicBezTo>
                    <a:pt x="112489" y="108166"/>
                    <a:pt x="111988" y="108500"/>
                    <a:pt x="111988" y="108833"/>
                  </a:cubicBezTo>
                  <a:cubicBezTo>
                    <a:pt x="111988" y="111000"/>
                    <a:pt x="111988" y="113166"/>
                    <a:pt x="111988" y="115333"/>
                  </a:cubicBezTo>
                  <a:cubicBezTo>
                    <a:pt x="111988" y="115500"/>
                    <a:pt x="112322" y="116000"/>
                    <a:pt x="112489" y="116000"/>
                  </a:cubicBezTo>
                  <a:cubicBezTo>
                    <a:pt x="113657" y="116166"/>
                    <a:pt x="114826" y="116166"/>
                    <a:pt x="116161" y="116166"/>
                  </a:cubicBezTo>
                  <a:close/>
                  <a:moveTo>
                    <a:pt x="78275" y="4000"/>
                  </a:moveTo>
                  <a:cubicBezTo>
                    <a:pt x="78108" y="4000"/>
                    <a:pt x="77941" y="4000"/>
                    <a:pt x="77774" y="4000"/>
                  </a:cubicBezTo>
                  <a:cubicBezTo>
                    <a:pt x="77273" y="8000"/>
                    <a:pt x="76773" y="12000"/>
                    <a:pt x="76272" y="16000"/>
                  </a:cubicBezTo>
                  <a:cubicBezTo>
                    <a:pt x="77440" y="16000"/>
                    <a:pt x="78609" y="16000"/>
                    <a:pt x="79944" y="16000"/>
                  </a:cubicBezTo>
                  <a:cubicBezTo>
                    <a:pt x="79276" y="12000"/>
                    <a:pt x="78776" y="8000"/>
                    <a:pt x="78275" y="4000"/>
                  </a:cubicBezTo>
                  <a:close/>
                  <a:moveTo>
                    <a:pt x="4005" y="116000"/>
                  </a:moveTo>
                  <a:cubicBezTo>
                    <a:pt x="7844" y="116666"/>
                    <a:pt x="8344" y="116166"/>
                    <a:pt x="8178" y="112833"/>
                  </a:cubicBezTo>
                  <a:cubicBezTo>
                    <a:pt x="8178" y="112666"/>
                    <a:pt x="8178" y="112666"/>
                    <a:pt x="8178" y="112666"/>
                  </a:cubicBezTo>
                  <a:cubicBezTo>
                    <a:pt x="8011" y="112333"/>
                    <a:pt x="7677" y="112000"/>
                    <a:pt x="7510" y="112000"/>
                  </a:cubicBezTo>
                  <a:cubicBezTo>
                    <a:pt x="6342" y="111833"/>
                    <a:pt x="5173" y="112000"/>
                    <a:pt x="4005" y="112000"/>
                  </a:cubicBezTo>
                  <a:cubicBezTo>
                    <a:pt x="4005" y="113333"/>
                    <a:pt x="4005" y="114666"/>
                    <a:pt x="4005" y="116000"/>
                  </a:cubicBezTo>
                  <a:close/>
                  <a:moveTo>
                    <a:pt x="16022" y="112000"/>
                  </a:moveTo>
                  <a:cubicBezTo>
                    <a:pt x="14853" y="112000"/>
                    <a:pt x="13852" y="111833"/>
                    <a:pt x="12684" y="112000"/>
                  </a:cubicBezTo>
                  <a:cubicBezTo>
                    <a:pt x="12517" y="112000"/>
                    <a:pt x="12016" y="112333"/>
                    <a:pt x="12016" y="112500"/>
                  </a:cubicBezTo>
                  <a:cubicBezTo>
                    <a:pt x="11849" y="113666"/>
                    <a:pt x="12016" y="114833"/>
                    <a:pt x="12016" y="116000"/>
                  </a:cubicBezTo>
                  <a:cubicBezTo>
                    <a:pt x="13351" y="116000"/>
                    <a:pt x="14687" y="116000"/>
                    <a:pt x="16022" y="116000"/>
                  </a:cubicBezTo>
                  <a:cubicBezTo>
                    <a:pt x="16022" y="114666"/>
                    <a:pt x="16022" y="113333"/>
                    <a:pt x="16022" y="112000"/>
                  </a:cubicBezTo>
                  <a:close/>
                  <a:moveTo>
                    <a:pt x="36050" y="116000"/>
                  </a:moveTo>
                  <a:cubicBezTo>
                    <a:pt x="39721" y="116666"/>
                    <a:pt x="40389" y="116166"/>
                    <a:pt x="40222" y="112833"/>
                  </a:cubicBezTo>
                  <a:cubicBezTo>
                    <a:pt x="40222" y="112666"/>
                    <a:pt x="40222" y="112666"/>
                    <a:pt x="40222" y="112666"/>
                  </a:cubicBezTo>
                  <a:cubicBezTo>
                    <a:pt x="39888" y="112333"/>
                    <a:pt x="39721" y="112000"/>
                    <a:pt x="39554" y="112000"/>
                  </a:cubicBezTo>
                  <a:cubicBezTo>
                    <a:pt x="38386" y="111833"/>
                    <a:pt x="37218" y="112000"/>
                    <a:pt x="36050" y="112000"/>
                  </a:cubicBezTo>
                  <a:cubicBezTo>
                    <a:pt x="36050" y="113333"/>
                    <a:pt x="36050" y="114666"/>
                    <a:pt x="36050" y="116000"/>
                  </a:cubicBezTo>
                  <a:close/>
                  <a:moveTo>
                    <a:pt x="48066" y="116166"/>
                  </a:moveTo>
                  <a:cubicBezTo>
                    <a:pt x="48066" y="114833"/>
                    <a:pt x="48233" y="113833"/>
                    <a:pt x="48066" y="112666"/>
                  </a:cubicBezTo>
                  <a:cubicBezTo>
                    <a:pt x="48066" y="112500"/>
                    <a:pt x="47566" y="112000"/>
                    <a:pt x="47399" y="112000"/>
                  </a:cubicBezTo>
                  <a:cubicBezTo>
                    <a:pt x="44061" y="111666"/>
                    <a:pt x="43560" y="112166"/>
                    <a:pt x="43894" y="115333"/>
                  </a:cubicBezTo>
                  <a:cubicBezTo>
                    <a:pt x="44061" y="115666"/>
                    <a:pt x="44394" y="116000"/>
                    <a:pt x="44561" y="116000"/>
                  </a:cubicBezTo>
                  <a:cubicBezTo>
                    <a:pt x="45730" y="116166"/>
                    <a:pt x="46898" y="116166"/>
                    <a:pt x="48066" y="11616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582" y="1400"/>
              <a:ext cx="574" cy="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667" y="84000"/>
                    <a:pt x="1502" y="108000"/>
                    <a:pt x="2837" y="108000"/>
                  </a:cubicBezTo>
                  <a:cubicBezTo>
                    <a:pt x="41057" y="108000"/>
                    <a:pt x="79109" y="108000"/>
                    <a:pt x="117329" y="108000"/>
                  </a:cubicBezTo>
                  <a:cubicBezTo>
                    <a:pt x="118497" y="108000"/>
                    <a:pt x="119499" y="84000"/>
                    <a:pt x="120000" y="0"/>
                  </a:cubicBezTo>
                  <a:cubicBezTo>
                    <a:pt x="120000" y="36000"/>
                    <a:pt x="120000" y="72000"/>
                    <a:pt x="120000" y="120000"/>
                  </a:cubicBezTo>
                  <a:cubicBezTo>
                    <a:pt x="80111" y="120000"/>
                    <a:pt x="40055" y="120000"/>
                    <a:pt x="0" y="120000"/>
                  </a:cubicBezTo>
                  <a:cubicBezTo>
                    <a:pt x="0" y="72000"/>
                    <a:pt x="0" y="36000"/>
                    <a:pt x="0" y="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794" y="1072"/>
              <a:ext cx="56" cy="2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714" y="10036"/>
                  </a:moveTo>
                  <a:cubicBezTo>
                    <a:pt x="37714" y="11781"/>
                    <a:pt x="37714" y="13527"/>
                    <a:pt x="37714" y="14836"/>
                  </a:cubicBezTo>
                  <a:cubicBezTo>
                    <a:pt x="37714" y="47127"/>
                    <a:pt x="37714" y="78981"/>
                    <a:pt x="37714" y="111272"/>
                  </a:cubicBezTo>
                  <a:cubicBezTo>
                    <a:pt x="37714" y="112145"/>
                    <a:pt x="37714" y="113454"/>
                    <a:pt x="37714" y="114327"/>
                  </a:cubicBezTo>
                  <a:cubicBezTo>
                    <a:pt x="37714" y="117818"/>
                    <a:pt x="29142" y="120000"/>
                    <a:pt x="18857" y="120000"/>
                  </a:cubicBezTo>
                  <a:cubicBezTo>
                    <a:pt x="6857" y="120000"/>
                    <a:pt x="0" y="117818"/>
                    <a:pt x="0" y="114327"/>
                  </a:cubicBezTo>
                  <a:cubicBezTo>
                    <a:pt x="0" y="105163"/>
                    <a:pt x="0" y="95563"/>
                    <a:pt x="0" y="85963"/>
                  </a:cubicBezTo>
                  <a:cubicBezTo>
                    <a:pt x="0" y="59781"/>
                    <a:pt x="0" y="33600"/>
                    <a:pt x="0" y="6981"/>
                  </a:cubicBezTo>
                  <a:cubicBezTo>
                    <a:pt x="0" y="1309"/>
                    <a:pt x="5142" y="0"/>
                    <a:pt x="27428" y="0"/>
                  </a:cubicBezTo>
                  <a:cubicBezTo>
                    <a:pt x="51428" y="0"/>
                    <a:pt x="73714" y="0"/>
                    <a:pt x="96000" y="0"/>
                  </a:cubicBezTo>
                  <a:cubicBezTo>
                    <a:pt x="111428" y="0"/>
                    <a:pt x="120000" y="1745"/>
                    <a:pt x="120000" y="4800"/>
                  </a:cubicBezTo>
                  <a:cubicBezTo>
                    <a:pt x="120000" y="8290"/>
                    <a:pt x="111428" y="10036"/>
                    <a:pt x="94285" y="10036"/>
                  </a:cubicBezTo>
                  <a:cubicBezTo>
                    <a:pt x="77142" y="10036"/>
                    <a:pt x="58285" y="10036"/>
                    <a:pt x="37714" y="1003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063" y="1226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276"/>
                  </a:moveTo>
                  <a:cubicBezTo>
                    <a:pt x="120000" y="71489"/>
                    <a:pt x="120000" y="81702"/>
                    <a:pt x="120000" y="91914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26086" y="117446"/>
                    <a:pt x="0" y="107234"/>
                    <a:pt x="0" y="91914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93913" y="0"/>
                    <a:pt x="114782" y="10212"/>
                    <a:pt x="120000" y="28085"/>
                  </a:cubicBezTo>
                  <a:cubicBezTo>
                    <a:pt x="120000" y="38297"/>
                    <a:pt x="120000" y="48510"/>
                    <a:pt x="120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1063" y="1168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276"/>
                  </a:moveTo>
                  <a:cubicBezTo>
                    <a:pt x="120000" y="68936"/>
                    <a:pt x="120000" y="79148"/>
                    <a:pt x="120000" y="89361"/>
                  </a:cubicBezTo>
                  <a:cubicBezTo>
                    <a:pt x="114782" y="107234"/>
                    <a:pt x="93913" y="117446"/>
                    <a:pt x="62608" y="117446"/>
                  </a:cubicBezTo>
                  <a:cubicBezTo>
                    <a:pt x="26086" y="120000"/>
                    <a:pt x="0" y="107234"/>
                    <a:pt x="0" y="91914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5217" y="10212"/>
                    <a:pt x="31304" y="0"/>
                    <a:pt x="57391" y="0"/>
                  </a:cubicBezTo>
                  <a:cubicBezTo>
                    <a:pt x="88695" y="0"/>
                    <a:pt x="114782" y="10212"/>
                    <a:pt x="120000" y="28085"/>
                  </a:cubicBezTo>
                  <a:cubicBezTo>
                    <a:pt x="120000" y="38297"/>
                    <a:pt x="120000" y="48510"/>
                    <a:pt x="120000" y="61276"/>
                  </a:cubicBezTo>
                  <a:cubicBezTo>
                    <a:pt x="120000" y="61276"/>
                    <a:pt x="120000" y="61276"/>
                    <a:pt x="120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1063" y="1110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68936"/>
                    <a:pt x="120000" y="79148"/>
                    <a:pt x="120000" y="89361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26086" y="120000"/>
                    <a:pt x="0" y="107234"/>
                    <a:pt x="0" y="89361"/>
                  </a:cubicBezTo>
                  <a:cubicBezTo>
                    <a:pt x="0" y="68936"/>
                    <a:pt x="0" y="51063"/>
                    <a:pt x="0" y="30638"/>
                  </a:cubicBezTo>
                  <a:cubicBezTo>
                    <a:pt x="0" y="10212"/>
                    <a:pt x="26086" y="0"/>
                    <a:pt x="62608" y="0"/>
                  </a:cubicBezTo>
                  <a:cubicBezTo>
                    <a:pt x="93913" y="0"/>
                    <a:pt x="120000" y="12765"/>
                    <a:pt x="120000" y="30638"/>
                  </a:cubicBezTo>
                  <a:cubicBezTo>
                    <a:pt x="120000" y="40851"/>
                    <a:pt x="120000" y="51063"/>
                    <a:pt x="120000" y="58723"/>
                  </a:cubicBezTo>
                  <a:cubicBezTo>
                    <a:pt x="120000" y="58723"/>
                    <a:pt x="120000" y="58723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1101" y="1110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276"/>
                  </a:moveTo>
                  <a:cubicBezTo>
                    <a:pt x="120000" y="71489"/>
                    <a:pt x="120000" y="81702"/>
                    <a:pt x="120000" y="91914"/>
                  </a:cubicBezTo>
                  <a:cubicBezTo>
                    <a:pt x="114782" y="109787"/>
                    <a:pt x="88695" y="120000"/>
                    <a:pt x="57391" y="120000"/>
                  </a:cubicBezTo>
                  <a:cubicBezTo>
                    <a:pt x="26086" y="117446"/>
                    <a:pt x="5217" y="109787"/>
                    <a:pt x="0" y="91914"/>
                  </a:cubicBezTo>
                  <a:cubicBezTo>
                    <a:pt x="0" y="71489"/>
                    <a:pt x="0" y="48510"/>
                    <a:pt x="0" y="25531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14782" y="10212"/>
                    <a:pt x="120000" y="25531"/>
                  </a:cubicBezTo>
                  <a:cubicBezTo>
                    <a:pt x="120000" y="38297"/>
                    <a:pt x="120000" y="48510"/>
                    <a:pt x="120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1101" y="1168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2608"/>
                  </a:moveTo>
                  <a:cubicBezTo>
                    <a:pt x="120000" y="73043"/>
                    <a:pt x="120000" y="83478"/>
                    <a:pt x="120000" y="93913"/>
                  </a:cubicBezTo>
                  <a:cubicBezTo>
                    <a:pt x="114782" y="109565"/>
                    <a:pt x="93913" y="120000"/>
                    <a:pt x="62608" y="120000"/>
                  </a:cubicBezTo>
                  <a:cubicBezTo>
                    <a:pt x="26086" y="120000"/>
                    <a:pt x="0" y="109565"/>
                    <a:pt x="0" y="93913"/>
                  </a:cubicBezTo>
                  <a:cubicBezTo>
                    <a:pt x="0" y="70434"/>
                    <a:pt x="0" y="46956"/>
                    <a:pt x="0" y="26086"/>
                  </a:cubicBezTo>
                  <a:cubicBezTo>
                    <a:pt x="5217" y="10434"/>
                    <a:pt x="31304" y="0"/>
                    <a:pt x="57391" y="0"/>
                  </a:cubicBezTo>
                  <a:cubicBezTo>
                    <a:pt x="88695" y="0"/>
                    <a:pt x="114782" y="10434"/>
                    <a:pt x="114782" y="26086"/>
                  </a:cubicBezTo>
                  <a:cubicBezTo>
                    <a:pt x="120000" y="36521"/>
                    <a:pt x="120000" y="49565"/>
                    <a:pt x="120000" y="62608"/>
                  </a:cubicBezTo>
                  <a:cubicBezTo>
                    <a:pt x="120000" y="62608"/>
                    <a:pt x="120000" y="62608"/>
                    <a:pt x="120000" y="62608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832" y="1226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8297"/>
                    <a:pt x="0" y="28085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20000" y="10212"/>
                    <a:pt x="120000" y="28085"/>
                  </a:cubicBezTo>
                  <a:cubicBezTo>
                    <a:pt x="120000" y="48510"/>
                    <a:pt x="120000" y="71489"/>
                    <a:pt x="120000" y="91914"/>
                  </a:cubicBezTo>
                  <a:cubicBezTo>
                    <a:pt x="120000" y="107234"/>
                    <a:pt x="93913" y="120000"/>
                    <a:pt x="62608" y="120000"/>
                  </a:cubicBezTo>
                  <a:cubicBezTo>
                    <a:pt x="31304" y="120000"/>
                    <a:pt x="5217" y="107234"/>
                    <a:pt x="0" y="91914"/>
                  </a:cubicBezTo>
                  <a:cubicBezTo>
                    <a:pt x="0" y="81702"/>
                    <a:pt x="0" y="68936"/>
                    <a:pt x="0" y="58723"/>
                  </a:cubicBezTo>
                  <a:cubicBezTo>
                    <a:pt x="0" y="58723"/>
                    <a:pt x="0" y="58723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832" y="1168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49565"/>
                    <a:pt x="0" y="36521"/>
                    <a:pt x="0" y="26086"/>
                  </a:cubicBezTo>
                  <a:cubicBezTo>
                    <a:pt x="5217" y="10434"/>
                    <a:pt x="31304" y="0"/>
                    <a:pt x="62608" y="0"/>
                  </a:cubicBezTo>
                  <a:cubicBezTo>
                    <a:pt x="93913" y="0"/>
                    <a:pt x="120000" y="10434"/>
                    <a:pt x="120000" y="26086"/>
                  </a:cubicBezTo>
                  <a:cubicBezTo>
                    <a:pt x="120000" y="49565"/>
                    <a:pt x="120000" y="70434"/>
                    <a:pt x="120000" y="93913"/>
                  </a:cubicBezTo>
                  <a:cubicBezTo>
                    <a:pt x="120000" y="112173"/>
                    <a:pt x="93913" y="120000"/>
                    <a:pt x="62608" y="120000"/>
                  </a:cubicBezTo>
                  <a:cubicBezTo>
                    <a:pt x="31304" y="120000"/>
                    <a:pt x="5217" y="109565"/>
                    <a:pt x="0" y="91304"/>
                  </a:cubicBezTo>
                  <a:cubicBezTo>
                    <a:pt x="0" y="86086"/>
                    <a:pt x="0" y="80869"/>
                    <a:pt x="0" y="75652"/>
                  </a:cubicBezTo>
                  <a:cubicBezTo>
                    <a:pt x="0" y="70434"/>
                    <a:pt x="0" y="65217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832" y="1110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8297"/>
                    <a:pt x="0" y="28085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20000" y="10212"/>
                    <a:pt x="120000" y="28085"/>
                  </a:cubicBezTo>
                  <a:cubicBezTo>
                    <a:pt x="120000" y="48510"/>
                    <a:pt x="120000" y="71489"/>
                    <a:pt x="120000" y="91914"/>
                  </a:cubicBezTo>
                  <a:cubicBezTo>
                    <a:pt x="120000" y="109787"/>
                    <a:pt x="93913" y="120000"/>
                    <a:pt x="62608" y="120000"/>
                  </a:cubicBezTo>
                  <a:cubicBezTo>
                    <a:pt x="31304" y="120000"/>
                    <a:pt x="5217" y="107234"/>
                    <a:pt x="0" y="91914"/>
                  </a:cubicBezTo>
                  <a:cubicBezTo>
                    <a:pt x="0" y="81702"/>
                    <a:pt x="0" y="68936"/>
                    <a:pt x="0" y="58723"/>
                  </a:cubicBezTo>
                  <a:cubicBezTo>
                    <a:pt x="0" y="58723"/>
                    <a:pt x="0" y="58723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1101" y="1226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71489"/>
                    <a:pt x="120000" y="81702"/>
                    <a:pt x="120000" y="91914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31304" y="120000"/>
                    <a:pt x="5217" y="107234"/>
                    <a:pt x="0" y="94468"/>
                  </a:cubicBezTo>
                  <a:cubicBezTo>
                    <a:pt x="0" y="71489"/>
                    <a:pt x="0" y="48510"/>
                    <a:pt x="0" y="25531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14782" y="10212"/>
                    <a:pt x="120000" y="25531"/>
                  </a:cubicBezTo>
                  <a:cubicBezTo>
                    <a:pt x="120000" y="35744"/>
                    <a:pt x="120000" y="48510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680" y="1139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8297"/>
                    <a:pt x="0" y="30638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93913" y="0"/>
                    <a:pt x="114782" y="10212"/>
                    <a:pt x="114782" y="28085"/>
                  </a:cubicBezTo>
                  <a:cubicBezTo>
                    <a:pt x="114782" y="48510"/>
                    <a:pt x="120000" y="68936"/>
                    <a:pt x="114782" y="89361"/>
                  </a:cubicBezTo>
                  <a:cubicBezTo>
                    <a:pt x="114782" y="107234"/>
                    <a:pt x="93913" y="120000"/>
                    <a:pt x="57391" y="120000"/>
                  </a:cubicBezTo>
                  <a:cubicBezTo>
                    <a:pt x="20869" y="117446"/>
                    <a:pt x="0" y="107234"/>
                    <a:pt x="0" y="86808"/>
                  </a:cubicBezTo>
                  <a:cubicBezTo>
                    <a:pt x="0" y="79148"/>
                    <a:pt x="0" y="68936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" y="967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71489"/>
                    <a:pt x="120000" y="81702"/>
                    <a:pt x="120000" y="91914"/>
                  </a:cubicBezTo>
                  <a:cubicBezTo>
                    <a:pt x="120000" y="109787"/>
                    <a:pt x="99130" y="117446"/>
                    <a:pt x="67826" y="120000"/>
                  </a:cubicBezTo>
                  <a:cubicBezTo>
                    <a:pt x="31304" y="120000"/>
                    <a:pt x="5217" y="109787"/>
                    <a:pt x="5217" y="94468"/>
                  </a:cubicBezTo>
                  <a:cubicBezTo>
                    <a:pt x="0" y="71489"/>
                    <a:pt x="0" y="48510"/>
                    <a:pt x="5217" y="25531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20000" y="10212"/>
                    <a:pt x="120000" y="28085"/>
                  </a:cubicBezTo>
                  <a:cubicBezTo>
                    <a:pt x="120000" y="28085"/>
                    <a:pt x="120000" y="30638"/>
                    <a:pt x="120000" y="33191"/>
                  </a:cubicBezTo>
                  <a:cubicBezTo>
                    <a:pt x="120000" y="40851"/>
                    <a:pt x="120000" y="51063"/>
                    <a:pt x="120000" y="58723"/>
                  </a:cubicBezTo>
                  <a:cubicBezTo>
                    <a:pt x="120000" y="58723"/>
                    <a:pt x="120000" y="58723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640" y="1196"/>
              <a:ext cx="18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2500"/>
                  </a:moveTo>
                  <a:cubicBezTo>
                    <a:pt x="120000" y="70000"/>
                    <a:pt x="120000" y="80000"/>
                    <a:pt x="120000" y="90000"/>
                  </a:cubicBezTo>
                  <a:cubicBezTo>
                    <a:pt x="114782" y="107500"/>
                    <a:pt x="93913" y="117500"/>
                    <a:pt x="62608" y="117500"/>
                  </a:cubicBezTo>
                  <a:cubicBezTo>
                    <a:pt x="26086" y="120000"/>
                    <a:pt x="0" y="110000"/>
                    <a:pt x="0" y="92500"/>
                  </a:cubicBezTo>
                  <a:cubicBezTo>
                    <a:pt x="0" y="70000"/>
                    <a:pt x="0" y="50000"/>
                    <a:pt x="0" y="30000"/>
                  </a:cubicBezTo>
                  <a:cubicBezTo>
                    <a:pt x="0" y="12500"/>
                    <a:pt x="26086" y="0"/>
                    <a:pt x="62608" y="2500"/>
                  </a:cubicBezTo>
                  <a:cubicBezTo>
                    <a:pt x="93913" y="2500"/>
                    <a:pt x="114782" y="15000"/>
                    <a:pt x="120000" y="30000"/>
                  </a:cubicBezTo>
                  <a:cubicBezTo>
                    <a:pt x="120000" y="40000"/>
                    <a:pt x="120000" y="52500"/>
                    <a:pt x="120000" y="6250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717" y="967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782" y="61276"/>
                  </a:moveTo>
                  <a:cubicBezTo>
                    <a:pt x="114782" y="71489"/>
                    <a:pt x="120000" y="81702"/>
                    <a:pt x="114782" y="91914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26086" y="117446"/>
                    <a:pt x="0" y="107234"/>
                    <a:pt x="0" y="91914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88695" y="0"/>
                    <a:pt x="114782" y="10212"/>
                    <a:pt x="114782" y="28085"/>
                  </a:cubicBezTo>
                  <a:cubicBezTo>
                    <a:pt x="120000" y="38297"/>
                    <a:pt x="114782" y="48510"/>
                    <a:pt x="114782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717" y="1139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49565"/>
                    <a:pt x="0" y="39130"/>
                    <a:pt x="0" y="28695"/>
                  </a:cubicBezTo>
                  <a:cubicBezTo>
                    <a:pt x="0" y="10434"/>
                    <a:pt x="26086" y="0"/>
                    <a:pt x="57391" y="0"/>
                  </a:cubicBezTo>
                  <a:cubicBezTo>
                    <a:pt x="88695" y="0"/>
                    <a:pt x="114782" y="10434"/>
                    <a:pt x="114782" y="28695"/>
                  </a:cubicBezTo>
                  <a:cubicBezTo>
                    <a:pt x="120000" y="49565"/>
                    <a:pt x="120000" y="73043"/>
                    <a:pt x="114782" y="93913"/>
                  </a:cubicBezTo>
                  <a:cubicBezTo>
                    <a:pt x="114782" y="109565"/>
                    <a:pt x="88695" y="120000"/>
                    <a:pt x="57391" y="120000"/>
                  </a:cubicBezTo>
                  <a:cubicBezTo>
                    <a:pt x="26086" y="120000"/>
                    <a:pt x="0" y="109565"/>
                    <a:pt x="0" y="93913"/>
                  </a:cubicBezTo>
                  <a:cubicBezTo>
                    <a:pt x="0" y="83478"/>
                    <a:pt x="0" y="70434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717" y="1197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782" y="62608"/>
                  </a:moveTo>
                  <a:cubicBezTo>
                    <a:pt x="114782" y="73043"/>
                    <a:pt x="120000" y="80869"/>
                    <a:pt x="114782" y="91304"/>
                  </a:cubicBezTo>
                  <a:cubicBezTo>
                    <a:pt x="114782" y="109565"/>
                    <a:pt x="93913" y="120000"/>
                    <a:pt x="57391" y="120000"/>
                  </a:cubicBezTo>
                  <a:cubicBezTo>
                    <a:pt x="20869" y="120000"/>
                    <a:pt x="0" y="112173"/>
                    <a:pt x="0" y="91304"/>
                  </a:cubicBezTo>
                  <a:cubicBezTo>
                    <a:pt x="0" y="70434"/>
                    <a:pt x="0" y="49565"/>
                    <a:pt x="0" y="28695"/>
                  </a:cubicBezTo>
                  <a:cubicBezTo>
                    <a:pt x="0" y="10434"/>
                    <a:pt x="26086" y="0"/>
                    <a:pt x="57391" y="0"/>
                  </a:cubicBezTo>
                  <a:cubicBezTo>
                    <a:pt x="88695" y="0"/>
                    <a:pt x="114782" y="13043"/>
                    <a:pt x="114782" y="31304"/>
                  </a:cubicBezTo>
                  <a:cubicBezTo>
                    <a:pt x="120000" y="41739"/>
                    <a:pt x="114782" y="52173"/>
                    <a:pt x="114782" y="62608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640" y="1081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68936"/>
                    <a:pt x="120000" y="79148"/>
                    <a:pt x="120000" y="89361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26086" y="120000"/>
                    <a:pt x="0" y="107234"/>
                    <a:pt x="0" y="89361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88695" y="0"/>
                    <a:pt x="114782" y="10212"/>
                    <a:pt x="120000" y="25531"/>
                  </a:cubicBezTo>
                  <a:cubicBezTo>
                    <a:pt x="120000" y="38297"/>
                    <a:pt x="120000" y="48510"/>
                    <a:pt x="120000" y="58723"/>
                  </a:cubicBezTo>
                  <a:cubicBezTo>
                    <a:pt x="120000" y="58723"/>
                    <a:pt x="120000" y="58723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640" y="1139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68936"/>
                    <a:pt x="120000" y="79148"/>
                    <a:pt x="120000" y="89361"/>
                  </a:cubicBezTo>
                  <a:cubicBezTo>
                    <a:pt x="114782" y="107234"/>
                    <a:pt x="88695" y="117446"/>
                    <a:pt x="57391" y="117446"/>
                  </a:cubicBezTo>
                  <a:cubicBezTo>
                    <a:pt x="26086" y="120000"/>
                    <a:pt x="0" y="107234"/>
                    <a:pt x="0" y="89361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93913" y="0"/>
                    <a:pt x="114782" y="12765"/>
                    <a:pt x="120000" y="30638"/>
                  </a:cubicBezTo>
                  <a:cubicBezTo>
                    <a:pt x="120000" y="40851"/>
                    <a:pt x="120000" y="48510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678" y="1081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68936"/>
                    <a:pt x="120000" y="81702"/>
                    <a:pt x="120000" y="91914"/>
                  </a:cubicBezTo>
                  <a:cubicBezTo>
                    <a:pt x="120000" y="107234"/>
                    <a:pt x="93913" y="120000"/>
                    <a:pt x="62608" y="120000"/>
                  </a:cubicBezTo>
                  <a:cubicBezTo>
                    <a:pt x="31304" y="120000"/>
                    <a:pt x="5217" y="107234"/>
                    <a:pt x="5217" y="89361"/>
                  </a:cubicBezTo>
                  <a:cubicBezTo>
                    <a:pt x="5217" y="68936"/>
                    <a:pt x="0" y="48510"/>
                    <a:pt x="5217" y="28085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20000" y="10212"/>
                    <a:pt x="120000" y="28085"/>
                  </a:cubicBezTo>
                  <a:cubicBezTo>
                    <a:pt x="120000" y="38297"/>
                    <a:pt x="120000" y="48510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640" y="1255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276"/>
                  </a:moveTo>
                  <a:cubicBezTo>
                    <a:pt x="120000" y="71489"/>
                    <a:pt x="120000" y="81702"/>
                    <a:pt x="120000" y="91914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26086" y="120000"/>
                    <a:pt x="0" y="107234"/>
                    <a:pt x="0" y="91914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93913" y="0"/>
                    <a:pt x="114782" y="12765"/>
                    <a:pt x="120000" y="28085"/>
                  </a:cubicBezTo>
                  <a:cubicBezTo>
                    <a:pt x="120000" y="38297"/>
                    <a:pt x="120000" y="51063"/>
                    <a:pt x="120000" y="61276"/>
                  </a:cubicBezTo>
                  <a:cubicBezTo>
                    <a:pt x="120000" y="61276"/>
                    <a:pt x="120000" y="61276"/>
                    <a:pt x="120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717" y="1255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782" y="61276"/>
                  </a:moveTo>
                  <a:cubicBezTo>
                    <a:pt x="114782" y="68936"/>
                    <a:pt x="120000" y="79148"/>
                    <a:pt x="114782" y="86808"/>
                  </a:cubicBezTo>
                  <a:cubicBezTo>
                    <a:pt x="114782" y="104680"/>
                    <a:pt x="93913" y="120000"/>
                    <a:pt x="57391" y="120000"/>
                  </a:cubicBezTo>
                  <a:cubicBezTo>
                    <a:pt x="26086" y="120000"/>
                    <a:pt x="0" y="107234"/>
                    <a:pt x="0" y="89361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0" y="10212"/>
                    <a:pt x="20869" y="0"/>
                    <a:pt x="57391" y="0"/>
                  </a:cubicBezTo>
                  <a:cubicBezTo>
                    <a:pt x="88695" y="0"/>
                    <a:pt x="114782" y="10212"/>
                    <a:pt x="114782" y="28085"/>
                  </a:cubicBezTo>
                  <a:cubicBezTo>
                    <a:pt x="120000" y="38297"/>
                    <a:pt x="114782" y="48510"/>
                    <a:pt x="114782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640" y="1023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2608"/>
                  </a:moveTo>
                  <a:cubicBezTo>
                    <a:pt x="120000" y="73043"/>
                    <a:pt x="120000" y="80869"/>
                    <a:pt x="120000" y="91304"/>
                  </a:cubicBezTo>
                  <a:cubicBezTo>
                    <a:pt x="114782" y="109565"/>
                    <a:pt x="93913" y="120000"/>
                    <a:pt x="57391" y="120000"/>
                  </a:cubicBezTo>
                  <a:cubicBezTo>
                    <a:pt x="26086" y="120000"/>
                    <a:pt x="0" y="112173"/>
                    <a:pt x="0" y="91304"/>
                  </a:cubicBezTo>
                  <a:cubicBezTo>
                    <a:pt x="0" y="70434"/>
                    <a:pt x="0" y="49565"/>
                    <a:pt x="0" y="28695"/>
                  </a:cubicBezTo>
                  <a:cubicBezTo>
                    <a:pt x="0" y="10434"/>
                    <a:pt x="26086" y="0"/>
                    <a:pt x="57391" y="0"/>
                  </a:cubicBezTo>
                  <a:cubicBezTo>
                    <a:pt x="88695" y="0"/>
                    <a:pt x="114782" y="13043"/>
                    <a:pt x="120000" y="31304"/>
                  </a:cubicBezTo>
                  <a:cubicBezTo>
                    <a:pt x="120000" y="41739"/>
                    <a:pt x="120000" y="52173"/>
                    <a:pt x="120000" y="62608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640" y="967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276"/>
                  </a:moveTo>
                  <a:cubicBezTo>
                    <a:pt x="120000" y="68936"/>
                    <a:pt x="120000" y="79148"/>
                    <a:pt x="120000" y="89361"/>
                  </a:cubicBezTo>
                  <a:cubicBezTo>
                    <a:pt x="114782" y="107234"/>
                    <a:pt x="93913" y="120000"/>
                    <a:pt x="57391" y="120000"/>
                  </a:cubicBezTo>
                  <a:cubicBezTo>
                    <a:pt x="26086" y="120000"/>
                    <a:pt x="0" y="107234"/>
                    <a:pt x="0" y="89361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88695" y="0"/>
                    <a:pt x="114782" y="10212"/>
                    <a:pt x="120000" y="25531"/>
                  </a:cubicBezTo>
                  <a:cubicBezTo>
                    <a:pt x="120000" y="33191"/>
                    <a:pt x="120000" y="38297"/>
                    <a:pt x="120000" y="45957"/>
                  </a:cubicBezTo>
                  <a:cubicBezTo>
                    <a:pt x="120000" y="51063"/>
                    <a:pt x="120000" y="56170"/>
                    <a:pt x="120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717" y="1081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8297"/>
                    <a:pt x="0" y="25531"/>
                  </a:cubicBezTo>
                  <a:cubicBezTo>
                    <a:pt x="0" y="10212"/>
                    <a:pt x="20869" y="0"/>
                    <a:pt x="52173" y="0"/>
                  </a:cubicBezTo>
                  <a:cubicBezTo>
                    <a:pt x="88695" y="0"/>
                    <a:pt x="114782" y="10212"/>
                    <a:pt x="114782" y="25531"/>
                  </a:cubicBezTo>
                  <a:cubicBezTo>
                    <a:pt x="120000" y="48510"/>
                    <a:pt x="120000" y="68936"/>
                    <a:pt x="114782" y="91914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26086" y="120000"/>
                    <a:pt x="0" y="107234"/>
                    <a:pt x="0" y="91914"/>
                  </a:cubicBezTo>
                  <a:cubicBezTo>
                    <a:pt x="0" y="81702"/>
                    <a:pt x="0" y="68936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678" y="1255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68936"/>
                    <a:pt x="120000" y="81702"/>
                    <a:pt x="120000" y="91914"/>
                  </a:cubicBezTo>
                  <a:cubicBezTo>
                    <a:pt x="120000" y="109787"/>
                    <a:pt x="93913" y="117446"/>
                    <a:pt x="62608" y="120000"/>
                  </a:cubicBezTo>
                  <a:cubicBezTo>
                    <a:pt x="36521" y="120000"/>
                    <a:pt x="5217" y="107234"/>
                    <a:pt x="5217" y="91914"/>
                  </a:cubicBezTo>
                  <a:cubicBezTo>
                    <a:pt x="0" y="71489"/>
                    <a:pt x="0" y="48510"/>
                    <a:pt x="5217" y="25531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9130" y="0"/>
                    <a:pt x="120000" y="10212"/>
                    <a:pt x="120000" y="25531"/>
                  </a:cubicBezTo>
                  <a:cubicBezTo>
                    <a:pt x="120000" y="35744"/>
                    <a:pt x="120000" y="48510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678" y="1196"/>
              <a:ext cx="18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2500"/>
                    <a:pt x="120000" y="82500"/>
                    <a:pt x="120000" y="92500"/>
                  </a:cubicBezTo>
                  <a:cubicBezTo>
                    <a:pt x="120000" y="110000"/>
                    <a:pt x="99130" y="117500"/>
                    <a:pt x="62608" y="117500"/>
                  </a:cubicBezTo>
                  <a:cubicBezTo>
                    <a:pt x="31304" y="120000"/>
                    <a:pt x="5217" y="110000"/>
                    <a:pt x="5217" y="92500"/>
                  </a:cubicBezTo>
                  <a:cubicBezTo>
                    <a:pt x="0" y="72500"/>
                    <a:pt x="0" y="50000"/>
                    <a:pt x="5217" y="30000"/>
                  </a:cubicBezTo>
                  <a:cubicBezTo>
                    <a:pt x="5217" y="12500"/>
                    <a:pt x="31304" y="0"/>
                    <a:pt x="62608" y="2500"/>
                  </a:cubicBezTo>
                  <a:cubicBezTo>
                    <a:pt x="93913" y="2500"/>
                    <a:pt x="120000" y="12500"/>
                    <a:pt x="120000" y="30000"/>
                  </a:cubicBezTo>
                  <a:cubicBezTo>
                    <a:pt x="120000" y="40000"/>
                    <a:pt x="120000" y="5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717" y="1023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8297"/>
                    <a:pt x="0" y="28085"/>
                  </a:cubicBezTo>
                  <a:cubicBezTo>
                    <a:pt x="0" y="10212"/>
                    <a:pt x="26086" y="0"/>
                    <a:pt x="57391" y="0"/>
                  </a:cubicBezTo>
                  <a:cubicBezTo>
                    <a:pt x="88695" y="0"/>
                    <a:pt x="114782" y="10212"/>
                    <a:pt x="114782" y="25531"/>
                  </a:cubicBezTo>
                  <a:cubicBezTo>
                    <a:pt x="120000" y="48510"/>
                    <a:pt x="120000" y="71489"/>
                    <a:pt x="114782" y="94468"/>
                  </a:cubicBezTo>
                  <a:cubicBezTo>
                    <a:pt x="114782" y="109787"/>
                    <a:pt x="88695" y="120000"/>
                    <a:pt x="52173" y="117446"/>
                  </a:cubicBezTo>
                  <a:cubicBezTo>
                    <a:pt x="20869" y="117446"/>
                    <a:pt x="0" y="107234"/>
                    <a:pt x="0" y="91914"/>
                  </a:cubicBezTo>
                  <a:cubicBezTo>
                    <a:pt x="0" y="81702"/>
                    <a:pt x="0" y="71489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678" y="1023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0" y="57391"/>
                  </a:moveTo>
                  <a:cubicBezTo>
                    <a:pt x="5000" y="46956"/>
                    <a:pt x="0" y="36521"/>
                    <a:pt x="5000" y="26086"/>
                  </a:cubicBezTo>
                  <a:cubicBezTo>
                    <a:pt x="5000" y="10434"/>
                    <a:pt x="30000" y="0"/>
                    <a:pt x="60000" y="0"/>
                  </a:cubicBezTo>
                  <a:cubicBezTo>
                    <a:pt x="90000" y="0"/>
                    <a:pt x="115000" y="10434"/>
                    <a:pt x="115000" y="26086"/>
                  </a:cubicBezTo>
                  <a:cubicBezTo>
                    <a:pt x="115000" y="49565"/>
                    <a:pt x="120000" y="70434"/>
                    <a:pt x="115000" y="93913"/>
                  </a:cubicBezTo>
                  <a:cubicBezTo>
                    <a:pt x="115000" y="112173"/>
                    <a:pt x="90000" y="120000"/>
                    <a:pt x="60000" y="120000"/>
                  </a:cubicBezTo>
                  <a:cubicBezTo>
                    <a:pt x="30000" y="120000"/>
                    <a:pt x="5000" y="109565"/>
                    <a:pt x="5000" y="93913"/>
                  </a:cubicBezTo>
                  <a:cubicBezTo>
                    <a:pt x="0" y="83478"/>
                    <a:pt x="5000" y="70434"/>
                    <a:pt x="5000" y="57391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985" y="1052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61276"/>
                  </a:moveTo>
                  <a:cubicBezTo>
                    <a:pt x="115000" y="71489"/>
                    <a:pt x="120000" y="81702"/>
                    <a:pt x="115000" y="91914"/>
                  </a:cubicBezTo>
                  <a:cubicBezTo>
                    <a:pt x="110000" y="109787"/>
                    <a:pt x="90000" y="120000"/>
                    <a:pt x="55000" y="120000"/>
                  </a:cubicBezTo>
                  <a:cubicBezTo>
                    <a:pt x="25000" y="117446"/>
                    <a:pt x="0" y="107234"/>
                    <a:pt x="0" y="89361"/>
                  </a:cubicBezTo>
                  <a:cubicBezTo>
                    <a:pt x="0" y="68936"/>
                    <a:pt x="0" y="48510"/>
                    <a:pt x="0" y="30638"/>
                  </a:cubicBezTo>
                  <a:cubicBezTo>
                    <a:pt x="0" y="12765"/>
                    <a:pt x="25000" y="0"/>
                    <a:pt x="55000" y="0"/>
                  </a:cubicBezTo>
                  <a:cubicBezTo>
                    <a:pt x="85000" y="0"/>
                    <a:pt x="110000" y="10212"/>
                    <a:pt x="115000" y="28085"/>
                  </a:cubicBezTo>
                  <a:cubicBezTo>
                    <a:pt x="120000" y="38297"/>
                    <a:pt x="115000" y="48510"/>
                    <a:pt x="115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909" y="994"/>
              <a:ext cx="19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61276"/>
                  </a:moveTo>
                  <a:cubicBezTo>
                    <a:pt x="115000" y="71489"/>
                    <a:pt x="120000" y="81702"/>
                    <a:pt x="115000" y="91914"/>
                  </a:cubicBezTo>
                  <a:cubicBezTo>
                    <a:pt x="110000" y="109787"/>
                    <a:pt x="90000" y="117446"/>
                    <a:pt x="60000" y="117446"/>
                  </a:cubicBezTo>
                  <a:cubicBezTo>
                    <a:pt x="30000" y="120000"/>
                    <a:pt x="5000" y="109787"/>
                    <a:pt x="0" y="91914"/>
                  </a:cubicBezTo>
                  <a:cubicBezTo>
                    <a:pt x="0" y="68936"/>
                    <a:pt x="0" y="48510"/>
                    <a:pt x="0" y="25531"/>
                  </a:cubicBezTo>
                  <a:cubicBezTo>
                    <a:pt x="5000" y="10212"/>
                    <a:pt x="25000" y="0"/>
                    <a:pt x="60000" y="0"/>
                  </a:cubicBezTo>
                  <a:cubicBezTo>
                    <a:pt x="90000" y="0"/>
                    <a:pt x="110000" y="7659"/>
                    <a:pt x="115000" y="25531"/>
                  </a:cubicBezTo>
                  <a:cubicBezTo>
                    <a:pt x="120000" y="35744"/>
                    <a:pt x="115000" y="48510"/>
                    <a:pt x="115000" y="61276"/>
                  </a:cubicBezTo>
                  <a:cubicBezTo>
                    <a:pt x="115000" y="61276"/>
                    <a:pt x="115000" y="61276"/>
                    <a:pt x="115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985" y="1226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723"/>
                  </a:moveTo>
                  <a:cubicBezTo>
                    <a:pt x="115000" y="71489"/>
                    <a:pt x="120000" y="81702"/>
                    <a:pt x="115000" y="91914"/>
                  </a:cubicBezTo>
                  <a:cubicBezTo>
                    <a:pt x="110000" y="107234"/>
                    <a:pt x="85000" y="120000"/>
                    <a:pt x="55000" y="120000"/>
                  </a:cubicBezTo>
                  <a:cubicBezTo>
                    <a:pt x="25000" y="120000"/>
                    <a:pt x="0" y="107234"/>
                    <a:pt x="0" y="89361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5000" y="10212"/>
                    <a:pt x="25000" y="0"/>
                    <a:pt x="55000" y="0"/>
                  </a:cubicBezTo>
                  <a:cubicBezTo>
                    <a:pt x="90000" y="0"/>
                    <a:pt x="110000" y="10212"/>
                    <a:pt x="115000" y="28085"/>
                  </a:cubicBezTo>
                  <a:cubicBezTo>
                    <a:pt x="120000" y="38297"/>
                    <a:pt x="115000" y="48510"/>
                    <a:pt x="115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985" y="1168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49565"/>
                    <a:pt x="0" y="39130"/>
                    <a:pt x="0" y="28695"/>
                  </a:cubicBezTo>
                  <a:cubicBezTo>
                    <a:pt x="5000" y="10434"/>
                    <a:pt x="30000" y="0"/>
                    <a:pt x="60000" y="0"/>
                  </a:cubicBezTo>
                  <a:cubicBezTo>
                    <a:pt x="85000" y="0"/>
                    <a:pt x="115000" y="10434"/>
                    <a:pt x="115000" y="26086"/>
                  </a:cubicBezTo>
                  <a:cubicBezTo>
                    <a:pt x="120000" y="49565"/>
                    <a:pt x="120000" y="73043"/>
                    <a:pt x="115000" y="96521"/>
                  </a:cubicBezTo>
                  <a:cubicBezTo>
                    <a:pt x="110000" y="112173"/>
                    <a:pt x="90000" y="120000"/>
                    <a:pt x="60000" y="120000"/>
                  </a:cubicBezTo>
                  <a:cubicBezTo>
                    <a:pt x="30000" y="120000"/>
                    <a:pt x="5000" y="109565"/>
                    <a:pt x="0" y="93913"/>
                  </a:cubicBezTo>
                  <a:cubicBezTo>
                    <a:pt x="0" y="83478"/>
                    <a:pt x="0" y="70434"/>
                    <a:pt x="0" y="60000"/>
                  </a:cubicBezTo>
                  <a:cubicBezTo>
                    <a:pt x="0" y="6000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985" y="994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61276"/>
                  </a:moveTo>
                  <a:cubicBezTo>
                    <a:pt x="115000" y="71489"/>
                    <a:pt x="120000" y="81702"/>
                    <a:pt x="115000" y="91914"/>
                  </a:cubicBezTo>
                  <a:cubicBezTo>
                    <a:pt x="110000" y="109787"/>
                    <a:pt x="90000" y="120000"/>
                    <a:pt x="55000" y="117446"/>
                  </a:cubicBezTo>
                  <a:cubicBezTo>
                    <a:pt x="25000" y="117446"/>
                    <a:pt x="5000" y="107234"/>
                    <a:pt x="0" y="91914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5000" y="10212"/>
                    <a:pt x="30000" y="0"/>
                    <a:pt x="55000" y="0"/>
                  </a:cubicBezTo>
                  <a:cubicBezTo>
                    <a:pt x="85000" y="0"/>
                    <a:pt x="110000" y="10212"/>
                    <a:pt x="115000" y="25531"/>
                  </a:cubicBezTo>
                  <a:cubicBezTo>
                    <a:pt x="115000" y="38297"/>
                    <a:pt x="115000" y="48510"/>
                    <a:pt x="115000" y="61276"/>
                  </a:cubicBezTo>
                  <a:cubicBezTo>
                    <a:pt x="115000" y="61276"/>
                    <a:pt x="115000" y="61276"/>
                    <a:pt x="115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909" y="1110"/>
              <a:ext cx="19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8297"/>
                    <a:pt x="0" y="28085"/>
                  </a:cubicBezTo>
                  <a:cubicBezTo>
                    <a:pt x="5000" y="10212"/>
                    <a:pt x="25000" y="0"/>
                    <a:pt x="55000" y="0"/>
                  </a:cubicBezTo>
                  <a:cubicBezTo>
                    <a:pt x="90000" y="0"/>
                    <a:pt x="115000" y="10212"/>
                    <a:pt x="115000" y="25531"/>
                  </a:cubicBezTo>
                  <a:cubicBezTo>
                    <a:pt x="120000" y="48510"/>
                    <a:pt x="120000" y="71489"/>
                    <a:pt x="115000" y="91914"/>
                  </a:cubicBezTo>
                  <a:cubicBezTo>
                    <a:pt x="115000" y="109787"/>
                    <a:pt x="90000" y="120000"/>
                    <a:pt x="60000" y="120000"/>
                  </a:cubicBezTo>
                  <a:cubicBezTo>
                    <a:pt x="30000" y="120000"/>
                    <a:pt x="5000" y="107234"/>
                    <a:pt x="0" y="89361"/>
                  </a:cubicBezTo>
                  <a:cubicBezTo>
                    <a:pt x="0" y="79148"/>
                    <a:pt x="0" y="68936"/>
                    <a:pt x="0" y="58723"/>
                  </a:cubicBezTo>
                  <a:cubicBezTo>
                    <a:pt x="0" y="58723"/>
                    <a:pt x="0" y="58723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985" y="1110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8297"/>
                    <a:pt x="0" y="28085"/>
                  </a:cubicBezTo>
                  <a:cubicBezTo>
                    <a:pt x="5000" y="10212"/>
                    <a:pt x="25000" y="0"/>
                    <a:pt x="55000" y="0"/>
                  </a:cubicBezTo>
                  <a:cubicBezTo>
                    <a:pt x="90000" y="0"/>
                    <a:pt x="115000" y="10212"/>
                    <a:pt x="115000" y="28085"/>
                  </a:cubicBezTo>
                  <a:cubicBezTo>
                    <a:pt x="120000" y="48510"/>
                    <a:pt x="120000" y="71489"/>
                    <a:pt x="115000" y="91914"/>
                  </a:cubicBezTo>
                  <a:cubicBezTo>
                    <a:pt x="115000" y="109787"/>
                    <a:pt x="85000" y="120000"/>
                    <a:pt x="55000" y="120000"/>
                  </a:cubicBezTo>
                  <a:cubicBezTo>
                    <a:pt x="25000" y="117446"/>
                    <a:pt x="5000" y="107234"/>
                    <a:pt x="0" y="91914"/>
                  </a:cubicBezTo>
                  <a:cubicBezTo>
                    <a:pt x="0" y="79148"/>
                    <a:pt x="0" y="68936"/>
                    <a:pt x="0" y="58723"/>
                  </a:cubicBezTo>
                  <a:cubicBezTo>
                    <a:pt x="0" y="58723"/>
                    <a:pt x="0" y="58723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909" y="1167"/>
              <a:ext cx="19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276"/>
                  </a:moveTo>
                  <a:cubicBezTo>
                    <a:pt x="115000" y="74042"/>
                    <a:pt x="120000" y="84255"/>
                    <a:pt x="115000" y="97021"/>
                  </a:cubicBezTo>
                  <a:cubicBezTo>
                    <a:pt x="110000" y="112340"/>
                    <a:pt x="90000" y="120000"/>
                    <a:pt x="55000" y="120000"/>
                  </a:cubicBezTo>
                  <a:cubicBezTo>
                    <a:pt x="25000" y="120000"/>
                    <a:pt x="5000" y="109787"/>
                    <a:pt x="0" y="94468"/>
                  </a:cubicBezTo>
                  <a:cubicBezTo>
                    <a:pt x="0" y="74042"/>
                    <a:pt x="0" y="51063"/>
                    <a:pt x="0" y="28085"/>
                  </a:cubicBezTo>
                  <a:cubicBezTo>
                    <a:pt x="5000" y="12765"/>
                    <a:pt x="30000" y="0"/>
                    <a:pt x="60000" y="2553"/>
                  </a:cubicBezTo>
                  <a:cubicBezTo>
                    <a:pt x="90000" y="2553"/>
                    <a:pt x="110000" y="12765"/>
                    <a:pt x="115000" y="28085"/>
                  </a:cubicBezTo>
                  <a:cubicBezTo>
                    <a:pt x="115000" y="38297"/>
                    <a:pt x="115000" y="51063"/>
                    <a:pt x="115000" y="61276"/>
                  </a:cubicBezTo>
                  <a:cubicBezTo>
                    <a:pt x="115000" y="61276"/>
                    <a:pt x="115000" y="61276"/>
                    <a:pt x="120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985" y="1282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723"/>
                  </a:moveTo>
                  <a:cubicBezTo>
                    <a:pt x="115000" y="68936"/>
                    <a:pt x="115000" y="81702"/>
                    <a:pt x="115000" y="91914"/>
                  </a:cubicBezTo>
                  <a:cubicBezTo>
                    <a:pt x="110000" y="107234"/>
                    <a:pt x="90000" y="117446"/>
                    <a:pt x="60000" y="120000"/>
                  </a:cubicBezTo>
                  <a:cubicBezTo>
                    <a:pt x="30000" y="120000"/>
                    <a:pt x="0" y="107234"/>
                    <a:pt x="0" y="91914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5000" y="10212"/>
                    <a:pt x="25000" y="0"/>
                    <a:pt x="55000" y="0"/>
                  </a:cubicBezTo>
                  <a:cubicBezTo>
                    <a:pt x="85000" y="0"/>
                    <a:pt x="110000" y="10212"/>
                    <a:pt x="115000" y="25531"/>
                  </a:cubicBezTo>
                  <a:cubicBezTo>
                    <a:pt x="120000" y="35744"/>
                    <a:pt x="115000" y="48510"/>
                    <a:pt x="115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909" y="1282"/>
              <a:ext cx="19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000" y="58723"/>
                  </a:moveTo>
                  <a:cubicBezTo>
                    <a:pt x="115000" y="68936"/>
                    <a:pt x="120000" y="81702"/>
                    <a:pt x="115000" y="91914"/>
                  </a:cubicBezTo>
                  <a:cubicBezTo>
                    <a:pt x="110000" y="109787"/>
                    <a:pt x="85000" y="120000"/>
                    <a:pt x="55000" y="120000"/>
                  </a:cubicBezTo>
                  <a:cubicBezTo>
                    <a:pt x="25000" y="117446"/>
                    <a:pt x="5000" y="107234"/>
                    <a:pt x="0" y="91914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5000" y="10212"/>
                    <a:pt x="25000" y="0"/>
                    <a:pt x="55000" y="0"/>
                  </a:cubicBezTo>
                  <a:cubicBezTo>
                    <a:pt x="90000" y="0"/>
                    <a:pt x="110000" y="7659"/>
                    <a:pt x="115000" y="25531"/>
                  </a:cubicBezTo>
                  <a:cubicBezTo>
                    <a:pt x="120000" y="35744"/>
                    <a:pt x="115000" y="48510"/>
                    <a:pt x="115000" y="58723"/>
                  </a:cubicBezTo>
                  <a:cubicBezTo>
                    <a:pt x="115000" y="58723"/>
                    <a:pt x="115000" y="58723"/>
                    <a:pt x="115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909" y="1226"/>
              <a:ext cx="19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6170"/>
                  </a:moveTo>
                  <a:cubicBezTo>
                    <a:pt x="0" y="48510"/>
                    <a:pt x="0" y="38297"/>
                    <a:pt x="0" y="28085"/>
                  </a:cubicBezTo>
                  <a:cubicBezTo>
                    <a:pt x="5000" y="10212"/>
                    <a:pt x="25000" y="0"/>
                    <a:pt x="55000" y="0"/>
                  </a:cubicBezTo>
                  <a:cubicBezTo>
                    <a:pt x="90000" y="0"/>
                    <a:pt x="115000" y="10212"/>
                    <a:pt x="115000" y="28085"/>
                  </a:cubicBezTo>
                  <a:cubicBezTo>
                    <a:pt x="120000" y="48510"/>
                    <a:pt x="120000" y="71489"/>
                    <a:pt x="115000" y="91914"/>
                  </a:cubicBezTo>
                  <a:cubicBezTo>
                    <a:pt x="115000" y="107234"/>
                    <a:pt x="85000" y="120000"/>
                    <a:pt x="60000" y="120000"/>
                  </a:cubicBezTo>
                  <a:cubicBezTo>
                    <a:pt x="30000" y="120000"/>
                    <a:pt x="5000" y="107234"/>
                    <a:pt x="0" y="91914"/>
                  </a:cubicBezTo>
                  <a:cubicBezTo>
                    <a:pt x="0" y="86808"/>
                    <a:pt x="0" y="79148"/>
                    <a:pt x="0" y="74042"/>
                  </a:cubicBezTo>
                  <a:cubicBezTo>
                    <a:pt x="0" y="68936"/>
                    <a:pt x="0" y="63829"/>
                    <a:pt x="0" y="56170"/>
                  </a:cubicBezTo>
                  <a:cubicBezTo>
                    <a:pt x="0" y="56170"/>
                    <a:pt x="0" y="56170"/>
                    <a:pt x="0" y="5617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909" y="1052"/>
              <a:ext cx="19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51063"/>
                    <a:pt x="0" y="40851"/>
                    <a:pt x="0" y="30638"/>
                  </a:cubicBezTo>
                  <a:cubicBezTo>
                    <a:pt x="5000" y="12765"/>
                    <a:pt x="25000" y="0"/>
                    <a:pt x="60000" y="0"/>
                  </a:cubicBezTo>
                  <a:cubicBezTo>
                    <a:pt x="90000" y="0"/>
                    <a:pt x="115000" y="10212"/>
                    <a:pt x="115000" y="28085"/>
                  </a:cubicBezTo>
                  <a:cubicBezTo>
                    <a:pt x="120000" y="48510"/>
                    <a:pt x="120000" y="68936"/>
                    <a:pt x="115000" y="89361"/>
                  </a:cubicBezTo>
                  <a:cubicBezTo>
                    <a:pt x="115000" y="107234"/>
                    <a:pt x="90000" y="120000"/>
                    <a:pt x="55000" y="120000"/>
                  </a:cubicBezTo>
                  <a:cubicBezTo>
                    <a:pt x="25000" y="117446"/>
                    <a:pt x="5000" y="107234"/>
                    <a:pt x="0" y="89361"/>
                  </a:cubicBezTo>
                  <a:cubicBezTo>
                    <a:pt x="0" y="79148"/>
                    <a:pt x="0" y="68936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947" y="1282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17" y="58723"/>
                  </a:moveTo>
                  <a:cubicBezTo>
                    <a:pt x="5217" y="48510"/>
                    <a:pt x="0" y="38297"/>
                    <a:pt x="5217" y="25531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20000" y="10212"/>
                    <a:pt x="120000" y="25531"/>
                  </a:cubicBezTo>
                  <a:cubicBezTo>
                    <a:pt x="120000" y="48510"/>
                    <a:pt x="120000" y="71489"/>
                    <a:pt x="120000" y="91914"/>
                  </a:cubicBezTo>
                  <a:cubicBezTo>
                    <a:pt x="120000" y="107234"/>
                    <a:pt x="93913" y="120000"/>
                    <a:pt x="62608" y="120000"/>
                  </a:cubicBezTo>
                  <a:cubicBezTo>
                    <a:pt x="31304" y="120000"/>
                    <a:pt x="5217" y="107234"/>
                    <a:pt x="5217" y="91914"/>
                  </a:cubicBezTo>
                  <a:cubicBezTo>
                    <a:pt x="0" y="81702"/>
                    <a:pt x="5217" y="68936"/>
                    <a:pt x="5217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947" y="994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1276"/>
                  </a:moveTo>
                  <a:cubicBezTo>
                    <a:pt x="120000" y="71489"/>
                    <a:pt x="120000" y="81702"/>
                    <a:pt x="120000" y="91914"/>
                  </a:cubicBezTo>
                  <a:cubicBezTo>
                    <a:pt x="114782" y="107234"/>
                    <a:pt x="93913" y="117446"/>
                    <a:pt x="62608" y="117446"/>
                  </a:cubicBezTo>
                  <a:cubicBezTo>
                    <a:pt x="26086" y="120000"/>
                    <a:pt x="5217" y="107234"/>
                    <a:pt x="5217" y="91914"/>
                  </a:cubicBezTo>
                  <a:cubicBezTo>
                    <a:pt x="0" y="68936"/>
                    <a:pt x="0" y="48510"/>
                    <a:pt x="5217" y="28085"/>
                  </a:cubicBezTo>
                  <a:cubicBezTo>
                    <a:pt x="5217" y="10212"/>
                    <a:pt x="26086" y="0"/>
                    <a:pt x="57391" y="0"/>
                  </a:cubicBezTo>
                  <a:cubicBezTo>
                    <a:pt x="93913" y="0"/>
                    <a:pt x="120000" y="10212"/>
                    <a:pt x="120000" y="30638"/>
                  </a:cubicBezTo>
                  <a:cubicBezTo>
                    <a:pt x="120000" y="40851"/>
                    <a:pt x="120000" y="51063"/>
                    <a:pt x="120000" y="61276"/>
                  </a:cubicBezTo>
                  <a:cubicBezTo>
                    <a:pt x="120000" y="61276"/>
                    <a:pt x="120000" y="61276"/>
                    <a:pt x="120000" y="61276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947" y="1110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68936"/>
                    <a:pt x="120000" y="79148"/>
                    <a:pt x="120000" y="89361"/>
                  </a:cubicBezTo>
                  <a:cubicBezTo>
                    <a:pt x="120000" y="107234"/>
                    <a:pt x="93913" y="120000"/>
                    <a:pt x="62608" y="120000"/>
                  </a:cubicBezTo>
                  <a:cubicBezTo>
                    <a:pt x="26086" y="120000"/>
                    <a:pt x="5217" y="107234"/>
                    <a:pt x="5217" y="89361"/>
                  </a:cubicBezTo>
                  <a:cubicBezTo>
                    <a:pt x="0" y="68936"/>
                    <a:pt x="0" y="48510"/>
                    <a:pt x="0" y="28085"/>
                  </a:cubicBezTo>
                  <a:cubicBezTo>
                    <a:pt x="5217" y="10212"/>
                    <a:pt x="26086" y="0"/>
                    <a:pt x="62608" y="0"/>
                  </a:cubicBezTo>
                  <a:cubicBezTo>
                    <a:pt x="93913" y="0"/>
                    <a:pt x="120000" y="10212"/>
                    <a:pt x="120000" y="28085"/>
                  </a:cubicBezTo>
                  <a:cubicBezTo>
                    <a:pt x="120000" y="38297"/>
                    <a:pt x="120000" y="48510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947" y="1168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3043"/>
                    <a:pt x="120000" y="83478"/>
                    <a:pt x="120000" y="93913"/>
                  </a:cubicBezTo>
                  <a:cubicBezTo>
                    <a:pt x="114782" y="109565"/>
                    <a:pt x="93913" y="120000"/>
                    <a:pt x="62608" y="120000"/>
                  </a:cubicBezTo>
                  <a:cubicBezTo>
                    <a:pt x="26086" y="120000"/>
                    <a:pt x="5217" y="109565"/>
                    <a:pt x="5217" y="93913"/>
                  </a:cubicBezTo>
                  <a:cubicBezTo>
                    <a:pt x="0" y="70434"/>
                    <a:pt x="0" y="49565"/>
                    <a:pt x="5217" y="26086"/>
                  </a:cubicBezTo>
                  <a:cubicBezTo>
                    <a:pt x="5217" y="10434"/>
                    <a:pt x="31304" y="0"/>
                    <a:pt x="62608" y="0"/>
                  </a:cubicBezTo>
                  <a:cubicBezTo>
                    <a:pt x="93913" y="0"/>
                    <a:pt x="120000" y="10434"/>
                    <a:pt x="120000" y="26086"/>
                  </a:cubicBezTo>
                  <a:cubicBezTo>
                    <a:pt x="120000" y="39130"/>
                    <a:pt x="120000" y="49565"/>
                    <a:pt x="120000" y="60000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947" y="1226"/>
              <a:ext cx="1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8723"/>
                  </a:moveTo>
                  <a:cubicBezTo>
                    <a:pt x="0" y="48510"/>
                    <a:pt x="0" y="35744"/>
                    <a:pt x="5217" y="25531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14782" y="10212"/>
                    <a:pt x="120000" y="25531"/>
                  </a:cubicBezTo>
                  <a:cubicBezTo>
                    <a:pt x="120000" y="48510"/>
                    <a:pt x="120000" y="71489"/>
                    <a:pt x="120000" y="91914"/>
                  </a:cubicBezTo>
                  <a:cubicBezTo>
                    <a:pt x="120000" y="107234"/>
                    <a:pt x="88695" y="120000"/>
                    <a:pt x="57391" y="120000"/>
                  </a:cubicBezTo>
                  <a:cubicBezTo>
                    <a:pt x="31304" y="120000"/>
                    <a:pt x="5217" y="107234"/>
                    <a:pt x="5217" y="91914"/>
                  </a:cubicBezTo>
                  <a:cubicBezTo>
                    <a:pt x="0" y="86808"/>
                    <a:pt x="0" y="81702"/>
                    <a:pt x="0" y="74042"/>
                  </a:cubicBezTo>
                  <a:cubicBezTo>
                    <a:pt x="0" y="68936"/>
                    <a:pt x="0" y="63829"/>
                    <a:pt x="0" y="58723"/>
                  </a:cubicBezTo>
                  <a:cubicBezTo>
                    <a:pt x="0" y="58723"/>
                    <a:pt x="0" y="58723"/>
                    <a:pt x="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947" y="1052"/>
              <a:ext cx="18" cy="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8723"/>
                  </a:moveTo>
                  <a:cubicBezTo>
                    <a:pt x="120000" y="71489"/>
                    <a:pt x="120000" y="81702"/>
                    <a:pt x="120000" y="91914"/>
                  </a:cubicBezTo>
                  <a:cubicBezTo>
                    <a:pt x="114782" y="107234"/>
                    <a:pt x="88695" y="120000"/>
                    <a:pt x="57391" y="120000"/>
                  </a:cubicBezTo>
                  <a:cubicBezTo>
                    <a:pt x="31304" y="120000"/>
                    <a:pt x="5217" y="107234"/>
                    <a:pt x="5217" y="91914"/>
                  </a:cubicBezTo>
                  <a:cubicBezTo>
                    <a:pt x="0" y="68936"/>
                    <a:pt x="0" y="48510"/>
                    <a:pt x="5217" y="25531"/>
                  </a:cubicBezTo>
                  <a:cubicBezTo>
                    <a:pt x="5217" y="10212"/>
                    <a:pt x="31304" y="0"/>
                    <a:pt x="62608" y="0"/>
                  </a:cubicBezTo>
                  <a:cubicBezTo>
                    <a:pt x="93913" y="0"/>
                    <a:pt x="114782" y="10212"/>
                    <a:pt x="120000" y="25531"/>
                  </a:cubicBezTo>
                  <a:cubicBezTo>
                    <a:pt x="120000" y="30638"/>
                    <a:pt x="120000" y="38297"/>
                    <a:pt x="120000" y="43404"/>
                  </a:cubicBezTo>
                  <a:cubicBezTo>
                    <a:pt x="120000" y="48510"/>
                    <a:pt x="120000" y="53617"/>
                    <a:pt x="120000" y="58723"/>
                  </a:cubicBezTo>
                  <a:cubicBezTo>
                    <a:pt x="120000" y="58723"/>
                    <a:pt x="120000" y="58723"/>
                    <a:pt x="120000" y="58723"/>
                  </a:cubicBezTo>
                  <a:close/>
                </a:path>
              </a:pathLst>
            </a:custGeom>
            <a:solidFill>
              <a:srgbClr val="545474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6" name="Shape 37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975" dirty="0">
              <a:solidFill>
                <a:srgbClr val="7BAC4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body" idx="4294967295"/>
          </p:nvPr>
        </p:nvSpPr>
        <p:spPr>
          <a:xfrm>
            <a:off x="2775097" y="305437"/>
            <a:ext cx="6368903" cy="5678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300" b="0" i="0" u="none" strike="noStrike" cap="non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Traffi</a:t>
            </a:r>
            <a:r>
              <a:rPr lang="en-US" sz="33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Cloud</a:t>
            </a:r>
          </a:p>
        </p:txBody>
      </p:sp>
      <p:sp>
        <p:nvSpPr>
          <p:cNvPr id="378" name="Shape 378"/>
          <p:cNvSpPr/>
          <p:nvPr/>
        </p:nvSpPr>
        <p:spPr>
          <a:xfrm>
            <a:off x="2266400" y="811281"/>
            <a:ext cx="4611201" cy="2585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rPr>
              <a:t>Integrated, Data-driven  Solutions for Better Parking Outcomes</a:t>
            </a:r>
          </a:p>
        </p:txBody>
      </p:sp>
      <p:sp>
        <p:nvSpPr>
          <p:cNvPr id="379" name="Shape 379"/>
          <p:cNvSpPr/>
          <p:nvPr/>
        </p:nvSpPr>
        <p:spPr>
          <a:xfrm>
            <a:off x="1635112" y="1455212"/>
            <a:ext cx="2470315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7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Real-time availability </a:t>
            </a:r>
            <a:r>
              <a:rPr lang="en-US" sz="1275">
                <a:solidFill>
                  <a:srgbClr val="545474"/>
                </a:solidFill>
                <a:latin typeface="Lato"/>
                <a:ea typeface="Lato"/>
                <a:cs typeface="Lato"/>
                <a:sym typeface="Lato"/>
              </a:rPr>
              <a:t>to maximize yields and usage </a:t>
            </a:r>
          </a:p>
        </p:txBody>
      </p:sp>
      <p:sp>
        <p:nvSpPr>
          <p:cNvPr id="380" name="Shape 380"/>
          <p:cNvSpPr/>
          <p:nvPr/>
        </p:nvSpPr>
        <p:spPr>
          <a:xfrm>
            <a:off x="5664808" y="1455212"/>
            <a:ext cx="2414294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7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 your data </a:t>
            </a:r>
            <a:r>
              <a:rPr lang="en-US" sz="1275">
                <a:solidFill>
                  <a:srgbClr val="545474"/>
                </a:solidFill>
                <a:latin typeface="Lato"/>
                <a:ea typeface="Lato"/>
                <a:cs typeface="Lato"/>
                <a:sym typeface="Lato"/>
              </a:rPr>
              <a:t>in one secure cloud-based traffic solution</a:t>
            </a:r>
          </a:p>
        </p:txBody>
      </p:sp>
      <p:sp>
        <p:nvSpPr>
          <p:cNvPr id="381" name="Shape 381"/>
          <p:cNvSpPr/>
          <p:nvPr/>
        </p:nvSpPr>
        <p:spPr>
          <a:xfrm>
            <a:off x="1635112" y="2392561"/>
            <a:ext cx="2386666" cy="6809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7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Open, flexible, scalable architecture </a:t>
            </a:r>
            <a:r>
              <a:rPr lang="en-US" sz="1275">
                <a:solidFill>
                  <a:srgbClr val="545474"/>
                </a:solidFill>
                <a:latin typeface="Lato"/>
                <a:ea typeface="Lato"/>
                <a:cs typeface="Lato"/>
                <a:sym typeface="Lato"/>
              </a:rPr>
              <a:t>that integrates with your existing solutions </a:t>
            </a:r>
          </a:p>
        </p:txBody>
      </p:sp>
      <p:cxnSp>
        <p:nvCxnSpPr>
          <p:cNvPr id="382" name="Shape 382"/>
          <p:cNvCxnSpPr/>
          <p:nvPr/>
        </p:nvCxnSpPr>
        <p:spPr>
          <a:xfrm>
            <a:off x="4177721" y="2453983"/>
            <a:ext cx="0" cy="66584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383" name="Shape 383"/>
          <p:cNvSpPr/>
          <p:nvPr/>
        </p:nvSpPr>
        <p:spPr>
          <a:xfrm>
            <a:off x="1593550" y="3563141"/>
            <a:ext cx="6428714" cy="484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75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Easy-to-use dashboards and reports </a:t>
            </a:r>
            <a:r>
              <a:rPr lang="en-US" sz="1275">
                <a:solidFill>
                  <a:srgbClr val="545474"/>
                </a:solidFill>
                <a:latin typeface="Lato"/>
                <a:ea typeface="Lato"/>
                <a:cs typeface="Lato"/>
                <a:sym typeface="Lato"/>
              </a:rPr>
              <a:t>of all collected data to allow you to make more insightful decisions based on data analytics from all your program components</a:t>
            </a:r>
          </a:p>
        </p:txBody>
      </p:sp>
      <p:cxnSp>
        <p:nvCxnSpPr>
          <p:cNvPr id="384" name="Shape 384"/>
          <p:cNvCxnSpPr/>
          <p:nvPr/>
        </p:nvCxnSpPr>
        <p:spPr>
          <a:xfrm>
            <a:off x="4177721" y="1419816"/>
            <a:ext cx="0" cy="665849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  <p:grpSp>
        <p:nvGrpSpPr>
          <p:cNvPr id="385" name="Shape 385"/>
          <p:cNvGrpSpPr/>
          <p:nvPr/>
        </p:nvGrpSpPr>
        <p:grpSpPr>
          <a:xfrm>
            <a:off x="1222093" y="1776599"/>
            <a:ext cx="251732" cy="276999"/>
            <a:chOff x="1531841" y="2324144"/>
            <a:chExt cx="335643" cy="369332"/>
          </a:xfrm>
        </p:grpSpPr>
        <p:sp>
          <p:nvSpPr>
            <p:cNvPr id="386" name="Shape 386"/>
            <p:cNvSpPr/>
            <p:nvPr/>
          </p:nvSpPr>
          <p:spPr>
            <a:xfrm>
              <a:off x="1531841" y="2332716"/>
              <a:ext cx="335643" cy="335643"/>
            </a:xfrm>
            <a:prstGeom prst="ellipse">
              <a:avLst/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 txBox="1"/>
            <p:nvPr/>
          </p:nvSpPr>
          <p:spPr>
            <a:xfrm>
              <a:off x="1539569" y="2324144"/>
              <a:ext cx="3238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</a:t>
              </a:r>
            </a:p>
          </p:txBody>
        </p:sp>
      </p:grpSp>
      <p:sp>
        <p:nvSpPr>
          <p:cNvPr id="388" name="Shape 388"/>
          <p:cNvSpPr/>
          <p:nvPr/>
        </p:nvSpPr>
        <p:spPr>
          <a:xfrm>
            <a:off x="5664808" y="2328834"/>
            <a:ext cx="2627135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Remote management of equipment </a:t>
            </a:r>
            <a:r>
              <a:rPr lang="en-US" sz="1200">
                <a:solidFill>
                  <a:srgbClr val="545474"/>
                </a:solidFill>
                <a:latin typeface="Lato"/>
                <a:ea typeface="Lato"/>
                <a:cs typeface="Lato"/>
                <a:sym typeface="Lato"/>
              </a:rPr>
              <a:t>reduces time—manage all connected devices and dynamic messages from one central location</a:t>
            </a:r>
          </a:p>
        </p:txBody>
      </p:sp>
      <p:pic>
        <p:nvPicPr>
          <p:cNvPr id="389" name="Shape 389" descr="ATS-024_TraffiCloud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9194" y="244215"/>
            <a:ext cx="933288" cy="50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Shape 390"/>
          <p:cNvGrpSpPr/>
          <p:nvPr/>
        </p:nvGrpSpPr>
        <p:grpSpPr>
          <a:xfrm>
            <a:off x="5114913" y="1665094"/>
            <a:ext cx="251732" cy="276999"/>
            <a:chOff x="1531841" y="2324144"/>
            <a:chExt cx="335643" cy="369332"/>
          </a:xfrm>
        </p:grpSpPr>
        <p:sp>
          <p:nvSpPr>
            <p:cNvPr id="391" name="Shape 391"/>
            <p:cNvSpPr/>
            <p:nvPr/>
          </p:nvSpPr>
          <p:spPr>
            <a:xfrm>
              <a:off x="1531841" y="2332716"/>
              <a:ext cx="335643" cy="335643"/>
            </a:xfrm>
            <a:prstGeom prst="ellipse">
              <a:avLst/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 txBox="1"/>
            <p:nvPr/>
          </p:nvSpPr>
          <p:spPr>
            <a:xfrm>
              <a:off x="1539569" y="2324144"/>
              <a:ext cx="3238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</a:t>
              </a:r>
            </a:p>
          </p:txBody>
        </p:sp>
      </p:grpSp>
      <p:grpSp>
        <p:nvGrpSpPr>
          <p:cNvPr id="393" name="Shape 393"/>
          <p:cNvGrpSpPr/>
          <p:nvPr/>
        </p:nvGrpSpPr>
        <p:grpSpPr>
          <a:xfrm>
            <a:off x="5114913" y="2769317"/>
            <a:ext cx="251732" cy="276999"/>
            <a:chOff x="1531841" y="2324144"/>
            <a:chExt cx="335643" cy="369332"/>
          </a:xfrm>
        </p:grpSpPr>
        <p:sp>
          <p:nvSpPr>
            <p:cNvPr id="394" name="Shape 394"/>
            <p:cNvSpPr/>
            <p:nvPr/>
          </p:nvSpPr>
          <p:spPr>
            <a:xfrm>
              <a:off x="1531841" y="2332716"/>
              <a:ext cx="335643" cy="335643"/>
            </a:xfrm>
            <a:prstGeom prst="ellipse">
              <a:avLst/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 txBox="1"/>
            <p:nvPr/>
          </p:nvSpPr>
          <p:spPr>
            <a:xfrm>
              <a:off x="1539569" y="2324144"/>
              <a:ext cx="3238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</a:p>
          </p:txBody>
        </p:sp>
      </p:grpSp>
      <p:grpSp>
        <p:nvGrpSpPr>
          <p:cNvPr id="396" name="Shape 396"/>
          <p:cNvGrpSpPr/>
          <p:nvPr/>
        </p:nvGrpSpPr>
        <p:grpSpPr>
          <a:xfrm>
            <a:off x="1222093" y="2822831"/>
            <a:ext cx="251732" cy="276999"/>
            <a:chOff x="1531841" y="2324144"/>
            <a:chExt cx="335643" cy="369332"/>
          </a:xfrm>
        </p:grpSpPr>
        <p:sp>
          <p:nvSpPr>
            <p:cNvPr id="397" name="Shape 397"/>
            <p:cNvSpPr/>
            <p:nvPr/>
          </p:nvSpPr>
          <p:spPr>
            <a:xfrm>
              <a:off x="1531841" y="2332716"/>
              <a:ext cx="335643" cy="335643"/>
            </a:xfrm>
            <a:prstGeom prst="ellipse">
              <a:avLst/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 txBox="1"/>
            <p:nvPr/>
          </p:nvSpPr>
          <p:spPr>
            <a:xfrm>
              <a:off x="1539569" y="2324144"/>
              <a:ext cx="3238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</a:t>
              </a:r>
            </a:p>
          </p:txBody>
        </p:sp>
      </p:grpSp>
      <p:grpSp>
        <p:nvGrpSpPr>
          <p:cNvPr id="399" name="Shape 399"/>
          <p:cNvGrpSpPr/>
          <p:nvPr/>
        </p:nvGrpSpPr>
        <p:grpSpPr>
          <a:xfrm>
            <a:off x="1222093" y="3874247"/>
            <a:ext cx="251732" cy="276999"/>
            <a:chOff x="1531841" y="2324144"/>
            <a:chExt cx="335643" cy="369332"/>
          </a:xfrm>
        </p:grpSpPr>
        <p:sp>
          <p:nvSpPr>
            <p:cNvPr id="400" name="Shape 400"/>
            <p:cNvSpPr/>
            <p:nvPr/>
          </p:nvSpPr>
          <p:spPr>
            <a:xfrm>
              <a:off x="1531841" y="2332716"/>
              <a:ext cx="335643" cy="335643"/>
            </a:xfrm>
            <a:prstGeom prst="ellipse">
              <a:avLst/>
            </a:prstGeom>
            <a:solidFill>
              <a:schemeClr val="accent6"/>
            </a:solidFill>
            <a:ln w="28575" cap="flat" cmpd="sng">
              <a:solidFill>
                <a:schemeClr val="lt1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7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 txBox="1"/>
            <p:nvPr/>
          </p:nvSpPr>
          <p:spPr>
            <a:xfrm>
              <a:off x="1539569" y="2324144"/>
              <a:ext cx="323811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4838382" y="2292050"/>
            <a:ext cx="1403559" cy="4511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REPORTING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2384694" y="4463855"/>
            <a:ext cx="1197068" cy="309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MAPPING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2256877" y="2292050"/>
            <a:ext cx="2357383" cy="5583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EQUIPMENT</a:t>
            </a:r>
            <a:b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3992185" y="4463855"/>
            <a:ext cx="1618024" cy="4424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PREMIERCARE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639601" y="2292050"/>
            <a:ext cx="1178692" cy="2722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ALERTS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6137878" y="2292050"/>
            <a:ext cx="2686321" cy="47488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IMAGING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x="432964" y="260222"/>
            <a:ext cx="7949036" cy="532057"/>
          </a:xfrm>
          <a:prstGeom prst="rect">
            <a:avLst/>
          </a:prstGeom>
          <a:noFill/>
          <a:ln>
            <a:noFill/>
          </a:ln>
        </p:spPr>
        <p:txBody>
          <a:bodyPr lIns="68550" tIns="34275" rIns="68550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700" dirty="0">
                <a:solidFill>
                  <a:schemeClr val="accent2"/>
                </a:solidFill>
                <a:latin typeface="Montserrat"/>
              </a:rPr>
              <a:t>Total Traffic Management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071053" y="4463855"/>
            <a:ext cx="1786894" cy="4179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ENFORCEMENT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96055" y="4463855"/>
            <a:ext cx="1085688" cy="496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 dirty="0">
                <a:solidFill>
                  <a:srgbClr val="8296B0"/>
                </a:solidFill>
                <a:latin typeface="Arial"/>
                <a:ea typeface="Arial"/>
                <a:cs typeface="Arial"/>
                <a:sym typeface="Arial"/>
              </a:rPr>
              <a:t>  PARKING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Equipment_Manage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53" y="886178"/>
            <a:ext cx="1541319" cy="1520859"/>
          </a:xfrm>
          <a:prstGeom prst="rect">
            <a:avLst/>
          </a:prstGeom>
        </p:spPr>
      </p:pic>
      <p:pic>
        <p:nvPicPr>
          <p:cNvPr id="4" name="Picture 3" descr="ALERT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" y="977539"/>
            <a:ext cx="1291743" cy="1274596"/>
          </a:xfrm>
          <a:prstGeom prst="rect">
            <a:avLst/>
          </a:prstGeom>
        </p:spPr>
      </p:pic>
      <p:pic>
        <p:nvPicPr>
          <p:cNvPr id="5" name="Picture 4" descr="Reporting_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87" y="881605"/>
            <a:ext cx="1421232" cy="1402366"/>
          </a:xfrm>
          <a:prstGeom prst="rect">
            <a:avLst/>
          </a:prstGeom>
        </p:spPr>
      </p:pic>
      <p:pic>
        <p:nvPicPr>
          <p:cNvPr id="6" name="Picture 5" descr="MAPPING_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08" y="3042248"/>
            <a:ext cx="1310107" cy="1292716"/>
          </a:xfrm>
          <a:prstGeom prst="rect">
            <a:avLst/>
          </a:prstGeom>
        </p:spPr>
      </p:pic>
      <p:pic>
        <p:nvPicPr>
          <p:cNvPr id="7" name="Picture 6" descr="PREMIERC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95" y="2960024"/>
            <a:ext cx="1319365" cy="1301852"/>
          </a:xfrm>
          <a:prstGeom prst="rect">
            <a:avLst/>
          </a:prstGeom>
        </p:spPr>
      </p:pic>
      <p:pic>
        <p:nvPicPr>
          <p:cNvPr id="8" name="Picture 7" descr="Enforceme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96" y="3033112"/>
            <a:ext cx="1263812" cy="1247036"/>
          </a:xfrm>
          <a:prstGeom prst="rect">
            <a:avLst/>
          </a:prstGeom>
        </p:spPr>
      </p:pic>
      <p:pic>
        <p:nvPicPr>
          <p:cNvPr id="9" name="Picture 8" descr="Parkin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48" y="3033110"/>
            <a:ext cx="1254554" cy="1237901"/>
          </a:xfrm>
          <a:prstGeom prst="rect">
            <a:avLst/>
          </a:prstGeom>
        </p:spPr>
      </p:pic>
      <p:pic>
        <p:nvPicPr>
          <p:cNvPr id="10" name="Picture 9" descr="Images_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56" y="941215"/>
            <a:ext cx="1374696" cy="13564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8" name="Shape 438"/>
          <p:cNvCxnSpPr/>
          <p:nvPr/>
        </p:nvCxnSpPr>
        <p:spPr>
          <a:xfrm>
            <a:off x="2815199" y="3448982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39" name="Shape 439"/>
          <p:cNvCxnSpPr/>
          <p:nvPr/>
        </p:nvCxnSpPr>
        <p:spPr>
          <a:xfrm>
            <a:off x="4276498" y="3448982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40" name="Shape 440"/>
          <p:cNvCxnSpPr/>
          <p:nvPr/>
        </p:nvCxnSpPr>
        <p:spPr>
          <a:xfrm>
            <a:off x="5681448" y="3448982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41" name="Shape 441"/>
          <p:cNvCxnSpPr/>
          <p:nvPr/>
        </p:nvCxnSpPr>
        <p:spPr>
          <a:xfrm>
            <a:off x="7011761" y="3448982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42" name="Shape 442"/>
          <p:cNvCxnSpPr/>
          <p:nvPr/>
        </p:nvCxnSpPr>
        <p:spPr>
          <a:xfrm>
            <a:off x="5244421" y="2613610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43" name="Shape 443"/>
          <p:cNvCxnSpPr/>
          <p:nvPr/>
        </p:nvCxnSpPr>
        <p:spPr>
          <a:xfrm>
            <a:off x="3877837" y="2613610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44" name="Shape 444"/>
          <p:cNvCxnSpPr/>
          <p:nvPr/>
        </p:nvCxnSpPr>
        <p:spPr>
          <a:xfrm>
            <a:off x="2346356" y="2794367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45" name="Shape 445"/>
          <p:cNvCxnSpPr/>
          <p:nvPr/>
        </p:nvCxnSpPr>
        <p:spPr>
          <a:xfrm>
            <a:off x="6524951" y="2794367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46" name="Shape 446"/>
          <p:cNvCxnSpPr/>
          <p:nvPr/>
        </p:nvCxnSpPr>
        <p:spPr>
          <a:xfrm>
            <a:off x="8021760" y="2794367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sp>
        <p:nvSpPr>
          <p:cNvPr id="447" name="Shape 447"/>
          <p:cNvSpPr txBox="1"/>
          <p:nvPr/>
        </p:nvSpPr>
        <p:spPr>
          <a:xfrm>
            <a:off x="290150" y="2024952"/>
            <a:ext cx="1316529" cy="8789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2003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Montserrat Light"/>
              <a:buNone/>
            </a:pP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portable </a:t>
            </a:r>
            <a:b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pole-mountable speed display sign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989695" y="4081042"/>
            <a:ext cx="948964" cy="765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2004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folding changeable </a:t>
            </a:r>
            <a:b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message sign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1694810" y="1990469"/>
            <a:ext cx="1511799" cy="888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5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2005</a:t>
            </a:r>
            <a:br>
              <a:rPr lang="en-US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changeable</a:t>
            </a:r>
            <a:b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message sign with Bluetooth capabilities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 txBox="1"/>
          <p:nvPr/>
        </p:nvSpPr>
        <p:spPr>
          <a:xfrm>
            <a:off x="2552596" y="4081930"/>
            <a:ext cx="957588" cy="7186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2006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remote-</a:t>
            </a:r>
            <a:b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access traffic </a:t>
            </a:r>
            <a:b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safety signs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 txBox="1"/>
          <p:nvPr/>
        </p:nvSpPr>
        <p:spPr>
          <a:xfrm>
            <a:off x="3326642" y="1983352"/>
            <a:ext cx="1298642" cy="6366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2007</a:t>
            </a:r>
            <a:br>
              <a:rPr lang="en-US" sz="9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cross-product communication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4016216" y="4078614"/>
            <a:ext cx="1221845" cy="666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2008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ultra-portable </a:t>
            </a:r>
            <a:b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speed display sign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4745316" y="1972209"/>
            <a:ext cx="1163958" cy="7560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2010</a:t>
            </a:r>
            <a:br>
              <a:rPr lang="en-US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web-based traffic signs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5442550" y="4082826"/>
            <a:ext cx="968716" cy="6771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2012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industry-wide trade-in program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6029305" y="1972209"/>
            <a:ext cx="1336020" cy="830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2013</a:t>
            </a:r>
            <a:br>
              <a:rPr lang="en-US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First to patent </a:t>
            </a:r>
            <a:b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90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cloud-based traffic data collection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br>
              <a:rPr lang="en-US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br>
              <a:rPr lang="en-US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9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6765842" y="4084775"/>
            <a:ext cx="1247190" cy="8292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2014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Introduction of TraffiCloud™ web-based ecosystem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7485357" y="1990469"/>
            <a:ext cx="1246078" cy="7560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Montserrat"/>
              <a:buNone/>
            </a:pPr>
            <a:r>
              <a:rPr lang="en-US" sz="105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2016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 Light"/>
              <a:buNone/>
            </a:pPr>
            <a:r>
              <a:rPr lang="en-US" sz="9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$8M in Series A funding, appoints Jim Weaver CEO</a:t>
            </a:r>
          </a:p>
        </p:txBody>
      </p:sp>
      <p:cxnSp>
        <p:nvCxnSpPr>
          <p:cNvPr id="458" name="Shape 458"/>
          <p:cNvCxnSpPr/>
          <p:nvPr/>
        </p:nvCxnSpPr>
        <p:spPr>
          <a:xfrm>
            <a:off x="823751" y="2794367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cxnSp>
        <p:nvCxnSpPr>
          <p:cNvPr id="459" name="Shape 459"/>
          <p:cNvCxnSpPr/>
          <p:nvPr/>
        </p:nvCxnSpPr>
        <p:spPr>
          <a:xfrm>
            <a:off x="1245599" y="3448982"/>
            <a:ext cx="0" cy="589203"/>
          </a:xfrm>
          <a:prstGeom prst="straightConnector1">
            <a:avLst/>
          </a:prstGeom>
          <a:noFill/>
          <a:ln w="34925" cap="rnd" cmpd="sng">
            <a:solidFill>
              <a:schemeClr val="accent1"/>
            </a:solidFill>
            <a:prstDash val="dot"/>
            <a:miter lim="8000"/>
            <a:headEnd type="none" w="med" len="med"/>
            <a:tailEnd type="none" w="med" len="med"/>
          </a:ln>
        </p:spPr>
      </p:cxnSp>
      <p:grpSp>
        <p:nvGrpSpPr>
          <p:cNvPr id="460" name="Shape 460"/>
          <p:cNvGrpSpPr/>
          <p:nvPr/>
        </p:nvGrpSpPr>
        <p:grpSpPr>
          <a:xfrm>
            <a:off x="326065" y="2909983"/>
            <a:ext cx="8477694" cy="1014611"/>
            <a:chOff x="88" y="2610"/>
            <a:chExt cx="7502" cy="611"/>
          </a:xfrm>
        </p:grpSpPr>
        <p:sp>
          <p:nvSpPr>
            <p:cNvPr id="461" name="Shape 461"/>
            <p:cNvSpPr/>
            <p:nvPr/>
          </p:nvSpPr>
          <p:spPr>
            <a:xfrm>
              <a:off x="88" y="2610"/>
              <a:ext cx="7502" cy="6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Shape 462"/>
            <p:cNvSpPr/>
            <p:nvPr/>
          </p:nvSpPr>
          <p:spPr>
            <a:xfrm>
              <a:off x="105" y="2626"/>
              <a:ext cx="7482" cy="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18" y="62617"/>
                  </a:moveTo>
                  <a:lnTo>
                    <a:pt x="2918" y="57181"/>
                  </a:lnTo>
                  <a:lnTo>
                    <a:pt x="5853" y="57181"/>
                  </a:lnTo>
                  <a:lnTo>
                    <a:pt x="5853" y="62617"/>
                  </a:lnTo>
                  <a:lnTo>
                    <a:pt x="2918" y="62617"/>
                  </a:lnTo>
                  <a:close/>
                  <a:moveTo>
                    <a:pt x="7841" y="62617"/>
                  </a:moveTo>
                  <a:lnTo>
                    <a:pt x="7841" y="57181"/>
                  </a:lnTo>
                  <a:lnTo>
                    <a:pt x="10760" y="57181"/>
                  </a:lnTo>
                  <a:lnTo>
                    <a:pt x="10760" y="62617"/>
                  </a:lnTo>
                  <a:lnTo>
                    <a:pt x="7841" y="62617"/>
                  </a:lnTo>
                  <a:close/>
                  <a:moveTo>
                    <a:pt x="12764" y="62617"/>
                  </a:moveTo>
                  <a:lnTo>
                    <a:pt x="12764" y="57181"/>
                  </a:lnTo>
                  <a:lnTo>
                    <a:pt x="15683" y="57181"/>
                  </a:lnTo>
                  <a:lnTo>
                    <a:pt x="15683" y="62617"/>
                  </a:lnTo>
                  <a:lnTo>
                    <a:pt x="12764" y="62617"/>
                  </a:lnTo>
                  <a:close/>
                  <a:moveTo>
                    <a:pt x="17688" y="62617"/>
                  </a:moveTo>
                  <a:lnTo>
                    <a:pt x="17688" y="57181"/>
                  </a:lnTo>
                  <a:lnTo>
                    <a:pt x="20606" y="57181"/>
                  </a:lnTo>
                  <a:lnTo>
                    <a:pt x="20606" y="62617"/>
                  </a:lnTo>
                  <a:lnTo>
                    <a:pt x="17688" y="62617"/>
                  </a:lnTo>
                  <a:close/>
                  <a:moveTo>
                    <a:pt x="22611" y="62617"/>
                  </a:moveTo>
                  <a:lnTo>
                    <a:pt x="22611" y="57181"/>
                  </a:lnTo>
                  <a:lnTo>
                    <a:pt x="25529" y="57181"/>
                  </a:lnTo>
                  <a:lnTo>
                    <a:pt x="25529" y="62617"/>
                  </a:lnTo>
                  <a:lnTo>
                    <a:pt x="22611" y="62617"/>
                  </a:lnTo>
                  <a:close/>
                  <a:moveTo>
                    <a:pt x="27534" y="62617"/>
                  </a:moveTo>
                  <a:lnTo>
                    <a:pt x="27534" y="57181"/>
                  </a:lnTo>
                  <a:lnTo>
                    <a:pt x="30453" y="57181"/>
                  </a:lnTo>
                  <a:lnTo>
                    <a:pt x="30453" y="62617"/>
                  </a:lnTo>
                  <a:lnTo>
                    <a:pt x="27534" y="62617"/>
                  </a:lnTo>
                  <a:close/>
                  <a:moveTo>
                    <a:pt x="32441" y="62617"/>
                  </a:moveTo>
                  <a:lnTo>
                    <a:pt x="32441" y="57181"/>
                  </a:lnTo>
                  <a:lnTo>
                    <a:pt x="35376" y="57181"/>
                  </a:lnTo>
                  <a:lnTo>
                    <a:pt x="35376" y="62617"/>
                  </a:lnTo>
                  <a:lnTo>
                    <a:pt x="32441" y="62617"/>
                  </a:lnTo>
                  <a:close/>
                  <a:moveTo>
                    <a:pt x="37364" y="62617"/>
                  </a:moveTo>
                  <a:lnTo>
                    <a:pt x="37364" y="57181"/>
                  </a:lnTo>
                  <a:lnTo>
                    <a:pt x="40283" y="57181"/>
                  </a:lnTo>
                  <a:lnTo>
                    <a:pt x="40283" y="62617"/>
                  </a:lnTo>
                  <a:lnTo>
                    <a:pt x="37364" y="62617"/>
                  </a:lnTo>
                  <a:close/>
                  <a:moveTo>
                    <a:pt x="42287" y="62617"/>
                  </a:moveTo>
                  <a:lnTo>
                    <a:pt x="42287" y="57181"/>
                  </a:lnTo>
                  <a:lnTo>
                    <a:pt x="45206" y="57181"/>
                  </a:lnTo>
                  <a:lnTo>
                    <a:pt x="45206" y="62617"/>
                  </a:lnTo>
                  <a:lnTo>
                    <a:pt x="42287" y="62617"/>
                  </a:lnTo>
                  <a:close/>
                  <a:moveTo>
                    <a:pt x="47211" y="62617"/>
                  </a:moveTo>
                  <a:lnTo>
                    <a:pt x="47211" y="57181"/>
                  </a:lnTo>
                  <a:lnTo>
                    <a:pt x="50129" y="57181"/>
                  </a:lnTo>
                  <a:lnTo>
                    <a:pt x="50129" y="62617"/>
                  </a:lnTo>
                  <a:lnTo>
                    <a:pt x="47211" y="62617"/>
                  </a:lnTo>
                  <a:close/>
                  <a:moveTo>
                    <a:pt x="52134" y="62617"/>
                  </a:moveTo>
                  <a:lnTo>
                    <a:pt x="52134" y="57181"/>
                  </a:lnTo>
                  <a:lnTo>
                    <a:pt x="55052" y="57181"/>
                  </a:lnTo>
                  <a:lnTo>
                    <a:pt x="55052" y="62617"/>
                  </a:lnTo>
                  <a:lnTo>
                    <a:pt x="52134" y="62617"/>
                  </a:lnTo>
                  <a:close/>
                  <a:moveTo>
                    <a:pt x="57057" y="62617"/>
                  </a:moveTo>
                  <a:lnTo>
                    <a:pt x="57057" y="57181"/>
                  </a:lnTo>
                  <a:lnTo>
                    <a:pt x="59975" y="57181"/>
                  </a:lnTo>
                  <a:lnTo>
                    <a:pt x="59975" y="62617"/>
                  </a:lnTo>
                  <a:lnTo>
                    <a:pt x="57057" y="62617"/>
                  </a:lnTo>
                  <a:close/>
                  <a:moveTo>
                    <a:pt x="61964" y="62617"/>
                  </a:moveTo>
                  <a:lnTo>
                    <a:pt x="61964" y="57181"/>
                  </a:lnTo>
                  <a:lnTo>
                    <a:pt x="64899" y="57181"/>
                  </a:lnTo>
                  <a:lnTo>
                    <a:pt x="64899" y="62617"/>
                  </a:lnTo>
                  <a:lnTo>
                    <a:pt x="61964" y="62617"/>
                  </a:lnTo>
                  <a:close/>
                  <a:moveTo>
                    <a:pt x="66887" y="62617"/>
                  </a:moveTo>
                  <a:lnTo>
                    <a:pt x="66887" y="57181"/>
                  </a:lnTo>
                  <a:lnTo>
                    <a:pt x="69806" y="57181"/>
                  </a:lnTo>
                  <a:lnTo>
                    <a:pt x="69806" y="62617"/>
                  </a:lnTo>
                  <a:lnTo>
                    <a:pt x="66887" y="62617"/>
                  </a:lnTo>
                  <a:close/>
                  <a:moveTo>
                    <a:pt x="71810" y="62617"/>
                  </a:moveTo>
                  <a:lnTo>
                    <a:pt x="71810" y="57181"/>
                  </a:lnTo>
                  <a:lnTo>
                    <a:pt x="74729" y="57181"/>
                  </a:lnTo>
                  <a:lnTo>
                    <a:pt x="74729" y="62617"/>
                  </a:lnTo>
                  <a:lnTo>
                    <a:pt x="71810" y="62617"/>
                  </a:lnTo>
                  <a:close/>
                  <a:moveTo>
                    <a:pt x="76733" y="62617"/>
                  </a:moveTo>
                  <a:lnTo>
                    <a:pt x="76733" y="57181"/>
                  </a:lnTo>
                  <a:lnTo>
                    <a:pt x="79652" y="57181"/>
                  </a:lnTo>
                  <a:lnTo>
                    <a:pt x="79652" y="62617"/>
                  </a:lnTo>
                  <a:lnTo>
                    <a:pt x="76733" y="62617"/>
                  </a:lnTo>
                  <a:close/>
                  <a:moveTo>
                    <a:pt x="81657" y="62617"/>
                  </a:moveTo>
                  <a:lnTo>
                    <a:pt x="81657" y="57181"/>
                  </a:lnTo>
                  <a:lnTo>
                    <a:pt x="84575" y="57181"/>
                  </a:lnTo>
                  <a:lnTo>
                    <a:pt x="84575" y="62617"/>
                  </a:lnTo>
                  <a:lnTo>
                    <a:pt x="81657" y="62617"/>
                  </a:lnTo>
                  <a:close/>
                  <a:moveTo>
                    <a:pt x="86580" y="62617"/>
                  </a:moveTo>
                  <a:lnTo>
                    <a:pt x="86580" y="57181"/>
                  </a:lnTo>
                  <a:lnTo>
                    <a:pt x="89498" y="57181"/>
                  </a:lnTo>
                  <a:lnTo>
                    <a:pt x="89498" y="62617"/>
                  </a:lnTo>
                  <a:lnTo>
                    <a:pt x="86580" y="62617"/>
                  </a:lnTo>
                  <a:close/>
                  <a:moveTo>
                    <a:pt x="91487" y="62617"/>
                  </a:moveTo>
                  <a:lnTo>
                    <a:pt x="91487" y="57181"/>
                  </a:lnTo>
                  <a:lnTo>
                    <a:pt x="94422" y="57181"/>
                  </a:lnTo>
                  <a:lnTo>
                    <a:pt x="94422" y="62617"/>
                  </a:lnTo>
                  <a:lnTo>
                    <a:pt x="91487" y="62617"/>
                  </a:lnTo>
                  <a:close/>
                  <a:moveTo>
                    <a:pt x="96410" y="62617"/>
                  </a:moveTo>
                  <a:lnTo>
                    <a:pt x="96410" y="57181"/>
                  </a:lnTo>
                  <a:lnTo>
                    <a:pt x="99329" y="57181"/>
                  </a:lnTo>
                  <a:lnTo>
                    <a:pt x="99329" y="62617"/>
                  </a:lnTo>
                  <a:lnTo>
                    <a:pt x="96410" y="62617"/>
                  </a:lnTo>
                  <a:close/>
                  <a:moveTo>
                    <a:pt x="101333" y="62617"/>
                  </a:moveTo>
                  <a:lnTo>
                    <a:pt x="101333" y="57181"/>
                  </a:lnTo>
                  <a:lnTo>
                    <a:pt x="104252" y="57181"/>
                  </a:lnTo>
                  <a:lnTo>
                    <a:pt x="104252" y="62617"/>
                  </a:lnTo>
                  <a:lnTo>
                    <a:pt x="101333" y="62617"/>
                  </a:lnTo>
                  <a:close/>
                  <a:moveTo>
                    <a:pt x="106256" y="62617"/>
                  </a:moveTo>
                  <a:lnTo>
                    <a:pt x="106256" y="57181"/>
                  </a:lnTo>
                  <a:lnTo>
                    <a:pt x="109175" y="57181"/>
                  </a:lnTo>
                  <a:lnTo>
                    <a:pt x="109175" y="62617"/>
                  </a:lnTo>
                  <a:lnTo>
                    <a:pt x="106256" y="62617"/>
                  </a:lnTo>
                  <a:close/>
                  <a:moveTo>
                    <a:pt x="111180" y="62617"/>
                  </a:moveTo>
                  <a:lnTo>
                    <a:pt x="111180" y="57181"/>
                  </a:lnTo>
                  <a:lnTo>
                    <a:pt x="114098" y="57181"/>
                  </a:lnTo>
                  <a:lnTo>
                    <a:pt x="114098" y="62617"/>
                  </a:lnTo>
                  <a:lnTo>
                    <a:pt x="111180" y="62617"/>
                  </a:lnTo>
                  <a:close/>
                  <a:moveTo>
                    <a:pt x="116103" y="62617"/>
                  </a:moveTo>
                  <a:lnTo>
                    <a:pt x="116103" y="57181"/>
                  </a:lnTo>
                  <a:lnTo>
                    <a:pt x="119021" y="57181"/>
                  </a:lnTo>
                  <a:lnTo>
                    <a:pt x="119021" y="62617"/>
                  </a:lnTo>
                  <a:lnTo>
                    <a:pt x="116103" y="62617"/>
                  </a:lnTo>
                  <a:close/>
                  <a:moveTo>
                    <a:pt x="117546" y="0"/>
                  </a:moveTo>
                  <a:lnTo>
                    <a:pt x="0" y="0"/>
                  </a:lnTo>
                  <a:lnTo>
                    <a:pt x="128" y="3422"/>
                  </a:lnTo>
                  <a:lnTo>
                    <a:pt x="128" y="3020"/>
                  </a:lnTo>
                  <a:lnTo>
                    <a:pt x="117690" y="3020"/>
                  </a:lnTo>
                  <a:lnTo>
                    <a:pt x="117883" y="8053"/>
                  </a:lnTo>
                  <a:lnTo>
                    <a:pt x="336" y="8053"/>
                  </a:lnTo>
                  <a:lnTo>
                    <a:pt x="2469" y="60000"/>
                  </a:lnTo>
                  <a:lnTo>
                    <a:pt x="336" y="111744"/>
                  </a:lnTo>
                  <a:lnTo>
                    <a:pt x="117883" y="111744"/>
                  </a:lnTo>
                  <a:lnTo>
                    <a:pt x="117690" y="116979"/>
                  </a:lnTo>
                  <a:lnTo>
                    <a:pt x="128" y="116979"/>
                  </a:lnTo>
                  <a:lnTo>
                    <a:pt x="160" y="116174"/>
                  </a:lnTo>
                  <a:lnTo>
                    <a:pt x="0" y="120000"/>
                  </a:lnTo>
                  <a:lnTo>
                    <a:pt x="117546" y="120000"/>
                  </a:lnTo>
                  <a:lnTo>
                    <a:pt x="119999" y="60000"/>
                  </a:lnTo>
                  <a:lnTo>
                    <a:pt x="117546" y="0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Shape 463"/>
            <p:cNvSpPr/>
            <p:nvPr/>
          </p:nvSpPr>
          <p:spPr>
            <a:xfrm>
              <a:off x="105" y="2626"/>
              <a:ext cx="7482" cy="5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18" y="62617"/>
                  </a:moveTo>
                  <a:lnTo>
                    <a:pt x="2918" y="57181"/>
                  </a:lnTo>
                  <a:lnTo>
                    <a:pt x="5853" y="57181"/>
                  </a:lnTo>
                  <a:lnTo>
                    <a:pt x="5853" y="62617"/>
                  </a:lnTo>
                  <a:lnTo>
                    <a:pt x="2918" y="62617"/>
                  </a:lnTo>
                  <a:moveTo>
                    <a:pt x="7841" y="62617"/>
                  </a:moveTo>
                  <a:lnTo>
                    <a:pt x="7841" y="57181"/>
                  </a:lnTo>
                  <a:lnTo>
                    <a:pt x="10760" y="57181"/>
                  </a:lnTo>
                  <a:lnTo>
                    <a:pt x="10760" y="62617"/>
                  </a:lnTo>
                  <a:lnTo>
                    <a:pt x="7841" y="62617"/>
                  </a:lnTo>
                  <a:moveTo>
                    <a:pt x="12764" y="62617"/>
                  </a:moveTo>
                  <a:lnTo>
                    <a:pt x="12764" y="57181"/>
                  </a:lnTo>
                  <a:lnTo>
                    <a:pt x="15683" y="57181"/>
                  </a:lnTo>
                  <a:lnTo>
                    <a:pt x="15683" y="62617"/>
                  </a:lnTo>
                  <a:lnTo>
                    <a:pt x="12764" y="62617"/>
                  </a:lnTo>
                  <a:moveTo>
                    <a:pt x="17688" y="62617"/>
                  </a:moveTo>
                  <a:lnTo>
                    <a:pt x="17688" y="57181"/>
                  </a:lnTo>
                  <a:lnTo>
                    <a:pt x="20606" y="57181"/>
                  </a:lnTo>
                  <a:lnTo>
                    <a:pt x="20606" y="62617"/>
                  </a:lnTo>
                  <a:lnTo>
                    <a:pt x="17688" y="62617"/>
                  </a:lnTo>
                  <a:moveTo>
                    <a:pt x="22611" y="62617"/>
                  </a:moveTo>
                  <a:lnTo>
                    <a:pt x="22611" y="57181"/>
                  </a:lnTo>
                  <a:lnTo>
                    <a:pt x="25529" y="57181"/>
                  </a:lnTo>
                  <a:lnTo>
                    <a:pt x="25529" y="62617"/>
                  </a:lnTo>
                  <a:lnTo>
                    <a:pt x="22611" y="62617"/>
                  </a:lnTo>
                  <a:moveTo>
                    <a:pt x="27534" y="62617"/>
                  </a:moveTo>
                  <a:lnTo>
                    <a:pt x="27534" y="57181"/>
                  </a:lnTo>
                  <a:lnTo>
                    <a:pt x="30453" y="57181"/>
                  </a:lnTo>
                  <a:lnTo>
                    <a:pt x="30453" y="62617"/>
                  </a:lnTo>
                  <a:lnTo>
                    <a:pt x="27534" y="62617"/>
                  </a:lnTo>
                  <a:moveTo>
                    <a:pt x="32441" y="62617"/>
                  </a:moveTo>
                  <a:lnTo>
                    <a:pt x="32441" y="57181"/>
                  </a:lnTo>
                  <a:lnTo>
                    <a:pt x="35376" y="57181"/>
                  </a:lnTo>
                  <a:lnTo>
                    <a:pt x="35376" y="62617"/>
                  </a:lnTo>
                  <a:lnTo>
                    <a:pt x="32441" y="62617"/>
                  </a:lnTo>
                  <a:moveTo>
                    <a:pt x="37364" y="62617"/>
                  </a:moveTo>
                  <a:lnTo>
                    <a:pt x="37364" y="57181"/>
                  </a:lnTo>
                  <a:lnTo>
                    <a:pt x="40283" y="57181"/>
                  </a:lnTo>
                  <a:lnTo>
                    <a:pt x="40283" y="62617"/>
                  </a:lnTo>
                  <a:lnTo>
                    <a:pt x="37364" y="62617"/>
                  </a:lnTo>
                  <a:moveTo>
                    <a:pt x="42287" y="62617"/>
                  </a:moveTo>
                  <a:lnTo>
                    <a:pt x="42287" y="57181"/>
                  </a:lnTo>
                  <a:lnTo>
                    <a:pt x="45206" y="57181"/>
                  </a:lnTo>
                  <a:lnTo>
                    <a:pt x="45206" y="62617"/>
                  </a:lnTo>
                  <a:lnTo>
                    <a:pt x="42287" y="62617"/>
                  </a:lnTo>
                  <a:moveTo>
                    <a:pt x="47211" y="62617"/>
                  </a:moveTo>
                  <a:lnTo>
                    <a:pt x="47211" y="57181"/>
                  </a:lnTo>
                  <a:lnTo>
                    <a:pt x="50129" y="57181"/>
                  </a:lnTo>
                  <a:lnTo>
                    <a:pt x="50129" y="62617"/>
                  </a:lnTo>
                  <a:lnTo>
                    <a:pt x="47211" y="62617"/>
                  </a:lnTo>
                  <a:moveTo>
                    <a:pt x="52134" y="62617"/>
                  </a:moveTo>
                  <a:lnTo>
                    <a:pt x="52134" y="57181"/>
                  </a:lnTo>
                  <a:lnTo>
                    <a:pt x="55052" y="57181"/>
                  </a:lnTo>
                  <a:lnTo>
                    <a:pt x="55052" y="62617"/>
                  </a:lnTo>
                  <a:lnTo>
                    <a:pt x="52134" y="62617"/>
                  </a:lnTo>
                  <a:moveTo>
                    <a:pt x="57057" y="62617"/>
                  </a:moveTo>
                  <a:lnTo>
                    <a:pt x="57057" y="57181"/>
                  </a:lnTo>
                  <a:lnTo>
                    <a:pt x="59975" y="57181"/>
                  </a:lnTo>
                  <a:lnTo>
                    <a:pt x="59975" y="62617"/>
                  </a:lnTo>
                  <a:lnTo>
                    <a:pt x="57057" y="62617"/>
                  </a:lnTo>
                  <a:moveTo>
                    <a:pt x="61964" y="62617"/>
                  </a:moveTo>
                  <a:lnTo>
                    <a:pt x="61964" y="57181"/>
                  </a:lnTo>
                  <a:lnTo>
                    <a:pt x="64899" y="57181"/>
                  </a:lnTo>
                  <a:lnTo>
                    <a:pt x="64899" y="62617"/>
                  </a:lnTo>
                  <a:lnTo>
                    <a:pt x="61964" y="62617"/>
                  </a:lnTo>
                  <a:moveTo>
                    <a:pt x="66887" y="62617"/>
                  </a:moveTo>
                  <a:lnTo>
                    <a:pt x="66887" y="57181"/>
                  </a:lnTo>
                  <a:lnTo>
                    <a:pt x="69806" y="57181"/>
                  </a:lnTo>
                  <a:lnTo>
                    <a:pt x="69806" y="62617"/>
                  </a:lnTo>
                  <a:lnTo>
                    <a:pt x="66887" y="62617"/>
                  </a:lnTo>
                  <a:moveTo>
                    <a:pt x="71810" y="62617"/>
                  </a:moveTo>
                  <a:lnTo>
                    <a:pt x="71810" y="57181"/>
                  </a:lnTo>
                  <a:lnTo>
                    <a:pt x="74729" y="57181"/>
                  </a:lnTo>
                  <a:lnTo>
                    <a:pt x="74729" y="62617"/>
                  </a:lnTo>
                  <a:lnTo>
                    <a:pt x="71810" y="62617"/>
                  </a:lnTo>
                  <a:moveTo>
                    <a:pt x="76733" y="62617"/>
                  </a:moveTo>
                  <a:lnTo>
                    <a:pt x="76733" y="57181"/>
                  </a:lnTo>
                  <a:lnTo>
                    <a:pt x="79652" y="57181"/>
                  </a:lnTo>
                  <a:lnTo>
                    <a:pt x="79652" y="62617"/>
                  </a:lnTo>
                  <a:lnTo>
                    <a:pt x="76733" y="62617"/>
                  </a:lnTo>
                  <a:moveTo>
                    <a:pt x="81657" y="62617"/>
                  </a:moveTo>
                  <a:lnTo>
                    <a:pt x="81657" y="57181"/>
                  </a:lnTo>
                  <a:lnTo>
                    <a:pt x="84575" y="57181"/>
                  </a:lnTo>
                  <a:lnTo>
                    <a:pt x="84575" y="62617"/>
                  </a:lnTo>
                  <a:lnTo>
                    <a:pt x="81657" y="62617"/>
                  </a:lnTo>
                  <a:moveTo>
                    <a:pt x="86580" y="62617"/>
                  </a:moveTo>
                  <a:lnTo>
                    <a:pt x="86580" y="57181"/>
                  </a:lnTo>
                  <a:lnTo>
                    <a:pt x="89498" y="57181"/>
                  </a:lnTo>
                  <a:lnTo>
                    <a:pt x="89498" y="62617"/>
                  </a:lnTo>
                  <a:lnTo>
                    <a:pt x="86580" y="62617"/>
                  </a:lnTo>
                  <a:moveTo>
                    <a:pt x="91487" y="62617"/>
                  </a:moveTo>
                  <a:lnTo>
                    <a:pt x="91487" y="57181"/>
                  </a:lnTo>
                  <a:lnTo>
                    <a:pt x="94422" y="57181"/>
                  </a:lnTo>
                  <a:lnTo>
                    <a:pt x="94422" y="62617"/>
                  </a:lnTo>
                  <a:lnTo>
                    <a:pt x="91487" y="62617"/>
                  </a:lnTo>
                  <a:moveTo>
                    <a:pt x="96410" y="62617"/>
                  </a:moveTo>
                  <a:lnTo>
                    <a:pt x="96410" y="57181"/>
                  </a:lnTo>
                  <a:lnTo>
                    <a:pt x="99329" y="57181"/>
                  </a:lnTo>
                  <a:lnTo>
                    <a:pt x="99329" y="62617"/>
                  </a:lnTo>
                  <a:lnTo>
                    <a:pt x="96410" y="62617"/>
                  </a:lnTo>
                  <a:moveTo>
                    <a:pt x="101333" y="62617"/>
                  </a:moveTo>
                  <a:lnTo>
                    <a:pt x="101333" y="57181"/>
                  </a:lnTo>
                  <a:lnTo>
                    <a:pt x="104252" y="57181"/>
                  </a:lnTo>
                  <a:lnTo>
                    <a:pt x="104252" y="62617"/>
                  </a:lnTo>
                  <a:lnTo>
                    <a:pt x="101333" y="62617"/>
                  </a:lnTo>
                  <a:moveTo>
                    <a:pt x="106256" y="62617"/>
                  </a:moveTo>
                  <a:lnTo>
                    <a:pt x="106256" y="57181"/>
                  </a:lnTo>
                  <a:lnTo>
                    <a:pt x="109175" y="57181"/>
                  </a:lnTo>
                  <a:lnTo>
                    <a:pt x="109175" y="62617"/>
                  </a:lnTo>
                  <a:lnTo>
                    <a:pt x="106256" y="62617"/>
                  </a:lnTo>
                  <a:moveTo>
                    <a:pt x="111180" y="62617"/>
                  </a:moveTo>
                  <a:lnTo>
                    <a:pt x="111180" y="57181"/>
                  </a:lnTo>
                  <a:lnTo>
                    <a:pt x="114098" y="57181"/>
                  </a:lnTo>
                  <a:lnTo>
                    <a:pt x="114098" y="62617"/>
                  </a:lnTo>
                  <a:lnTo>
                    <a:pt x="111180" y="62617"/>
                  </a:lnTo>
                  <a:moveTo>
                    <a:pt x="116103" y="62617"/>
                  </a:moveTo>
                  <a:lnTo>
                    <a:pt x="116103" y="57181"/>
                  </a:lnTo>
                  <a:lnTo>
                    <a:pt x="119021" y="57181"/>
                  </a:lnTo>
                  <a:lnTo>
                    <a:pt x="119021" y="62617"/>
                  </a:lnTo>
                  <a:lnTo>
                    <a:pt x="116103" y="62617"/>
                  </a:lnTo>
                  <a:moveTo>
                    <a:pt x="117546" y="0"/>
                  </a:moveTo>
                  <a:lnTo>
                    <a:pt x="0" y="0"/>
                  </a:lnTo>
                  <a:lnTo>
                    <a:pt x="128" y="3422"/>
                  </a:lnTo>
                  <a:lnTo>
                    <a:pt x="128" y="3020"/>
                  </a:lnTo>
                  <a:lnTo>
                    <a:pt x="117690" y="3020"/>
                  </a:lnTo>
                  <a:lnTo>
                    <a:pt x="117883" y="8053"/>
                  </a:lnTo>
                  <a:lnTo>
                    <a:pt x="336" y="8053"/>
                  </a:lnTo>
                  <a:lnTo>
                    <a:pt x="2469" y="60000"/>
                  </a:lnTo>
                  <a:lnTo>
                    <a:pt x="336" y="111744"/>
                  </a:lnTo>
                  <a:lnTo>
                    <a:pt x="117883" y="111744"/>
                  </a:lnTo>
                  <a:lnTo>
                    <a:pt x="117690" y="116979"/>
                  </a:lnTo>
                  <a:lnTo>
                    <a:pt x="128" y="116979"/>
                  </a:lnTo>
                  <a:lnTo>
                    <a:pt x="160" y="116174"/>
                  </a:lnTo>
                  <a:lnTo>
                    <a:pt x="0" y="120000"/>
                  </a:lnTo>
                  <a:lnTo>
                    <a:pt x="117546" y="120000"/>
                  </a:lnTo>
                  <a:lnTo>
                    <a:pt x="119999" y="60000"/>
                  </a:lnTo>
                  <a:lnTo>
                    <a:pt x="117546" y="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Shape 464"/>
            <p:cNvSpPr/>
            <p:nvPr/>
          </p:nvSpPr>
          <p:spPr>
            <a:xfrm>
              <a:off x="113" y="2640"/>
              <a:ext cx="7342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3" y="0"/>
                  </a:moveTo>
                  <a:lnTo>
                    <a:pt x="0" y="0"/>
                  </a:lnTo>
                  <a:lnTo>
                    <a:pt x="0" y="9600"/>
                  </a:lnTo>
                  <a:lnTo>
                    <a:pt x="212" y="120000"/>
                  </a:lnTo>
                  <a:lnTo>
                    <a:pt x="120000" y="120000"/>
                  </a:lnTo>
                  <a:lnTo>
                    <a:pt x="119803" y="0"/>
                  </a:lnTo>
                  <a:close/>
                </a:path>
              </a:pathLst>
            </a:cu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Shape 465"/>
            <p:cNvSpPr/>
            <p:nvPr/>
          </p:nvSpPr>
          <p:spPr>
            <a:xfrm>
              <a:off x="113" y="2640"/>
              <a:ext cx="7342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03" y="0"/>
                  </a:moveTo>
                  <a:lnTo>
                    <a:pt x="0" y="0"/>
                  </a:lnTo>
                  <a:lnTo>
                    <a:pt x="0" y="9600"/>
                  </a:lnTo>
                  <a:lnTo>
                    <a:pt x="212" y="120000"/>
                  </a:lnTo>
                  <a:lnTo>
                    <a:pt x="120000" y="120000"/>
                  </a:lnTo>
                  <a:lnTo>
                    <a:pt x="119803" y="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Shape 466"/>
            <p:cNvSpPr/>
            <p:nvPr/>
          </p:nvSpPr>
          <p:spPr>
            <a:xfrm>
              <a:off x="115" y="3180"/>
              <a:ext cx="11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D3D2D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Shape 467"/>
            <p:cNvSpPr/>
            <p:nvPr/>
          </p:nvSpPr>
          <p:spPr>
            <a:xfrm>
              <a:off x="115" y="3180"/>
              <a:ext cx="11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0" y="120000"/>
                  </a:lnTo>
                  <a:lnTo>
                    <a:pt x="120000" y="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113" y="3180"/>
              <a:ext cx="7342" cy="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212" y="0"/>
                  </a:lnTo>
                  <a:lnTo>
                    <a:pt x="32" y="101538"/>
                  </a:lnTo>
                  <a:lnTo>
                    <a:pt x="0" y="120000"/>
                  </a:lnTo>
                  <a:lnTo>
                    <a:pt x="119803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Shape 469"/>
            <p:cNvSpPr/>
            <p:nvPr/>
          </p:nvSpPr>
          <p:spPr>
            <a:xfrm>
              <a:off x="113" y="3180"/>
              <a:ext cx="7342" cy="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212" y="0"/>
                  </a:lnTo>
                  <a:lnTo>
                    <a:pt x="32" y="101538"/>
                  </a:lnTo>
                  <a:lnTo>
                    <a:pt x="0" y="120000"/>
                  </a:lnTo>
                  <a:lnTo>
                    <a:pt x="119803" y="120000"/>
                  </a:lnTo>
                  <a:lnTo>
                    <a:pt x="120000" y="0"/>
                  </a:lnTo>
                </a:path>
              </a:pathLst>
            </a:cu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Shape 470"/>
            <p:cNvSpPr/>
            <p:nvPr/>
          </p:nvSpPr>
          <p:spPr>
            <a:xfrm>
              <a:off x="288" y="2910"/>
              <a:ext cx="182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Shape 471"/>
            <p:cNvSpPr/>
            <p:nvPr/>
          </p:nvSpPr>
          <p:spPr>
            <a:xfrm>
              <a:off x="288" y="2910"/>
              <a:ext cx="182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Shape 472"/>
            <p:cNvSpPr/>
            <p:nvPr/>
          </p:nvSpPr>
          <p:spPr>
            <a:xfrm>
              <a:off x="594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594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902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Shape 475"/>
            <p:cNvSpPr/>
            <p:nvPr/>
          </p:nvSpPr>
          <p:spPr>
            <a:xfrm>
              <a:off x="902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1209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1209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1515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1515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1822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1822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2129" y="2910"/>
              <a:ext cx="182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2129" y="2910"/>
              <a:ext cx="182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2436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2436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2743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2743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3050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3050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3356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3356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3663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3663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3970" y="2910"/>
              <a:ext cx="182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3970" y="2910"/>
              <a:ext cx="182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4277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4277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4584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4584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4890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4890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5197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5197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5504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>
              <a:off x="5504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5811" y="2910"/>
              <a:ext cx="182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>
              <a:off x="5811" y="2910"/>
              <a:ext cx="182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6118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6118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425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Shape 511"/>
            <p:cNvSpPr/>
            <p:nvPr/>
          </p:nvSpPr>
          <p:spPr>
            <a:xfrm>
              <a:off x="6425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Shape 512"/>
            <p:cNvSpPr/>
            <p:nvPr/>
          </p:nvSpPr>
          <p:spPr>
            <a:xfrm>
              <a:off x="6731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Shape 513"/>
            <p:cNvSpPr/>
            <p:nvPr/>
          </p:nvSpPr>
          <p:spPr>
            <a:xfrm>
              <a:off x="6731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/>
            <p:nvPr/>
          </p:nvSpPr>
          <p:spPr>
            <a:xfrm>
              <a:off x="7038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/>
            <p:nvPr/>
          </p:nvSpPr>
          <p:spPr>
            <a:xfrm>
              <a:off x="7038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7345" y="2910"/>
              <a:ext cx="181" cy="27"/>
            </a:xfrm>
            <a:prstGeom prst="rect">
              <a:avLst/>
            </a:prstGeom>
            <a:solidFill>
              <a:srgbClr val="B0AEA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7345" y="2910"/>
              <a:ext cx="181" cy="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/>
            <p:nvPr/>
          </p:nvSpPr>
          <p:spPr>
            <a:xfrm>
              <a:off x="91" y="2610"/>
              <a:ext cx="7482" cy="5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530" y="120000"/>
                  </a:moveTo>
                  <a:lnTo>
                    <a:pt x="0" y="120000"/>
                  </a:lnTo>
                  <a:lnTo>
                    <a:pt x="2453" y="59899"/>
                  </a:lnTo>
                  <a:lnTo>
                    <a:pt x="0" y="0"/>
                  </a:lnTo>
                  <a:lnTo>
                    <a:pt x="117530" y="0"/>
                  </a:lnTo>
                  <a:lnTo>
                    <a:pt x="119999" y="59899"/>
                  </a:lnTo>
                  <a:lnTo>
                    <a:pt x="117530" y="120000"/>
                  </a:lnTo>
                  <a:close/>
                </a:path>
              </a:pathLst>
            </a:custGeom>
            <a:solidFill>
              <a:srgbClr val="323F4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/>
            <p:nvPr/>
          </p:nvSpPr>
          <p:spPr>
            <a:xfrm>
              <a:off x="99" y="2626"/>
              <a:ext cx="7342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12" y="120000"/>
                  </a:lnTo>
                  <a:lnTo>
                    <a:pt x="120000" y="120000"/>
                  </a:lnTo>
                  <a:lnTo>
                    <a:pt x="1198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Shape 520"/>
            <p:cNvSpPr/>
            <p:nvPr/>
          </p:nvSpPr>
          <p:spPr>
            <a:xfrm>
              <a:off x="99" y="3165"/>
              <a:ext cx="7342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820" y="120000"/>
                  </a:lnTo>
                  <a:lnTo>
                    <a:pt x="120000" y="0"/>
                  </a:lnTo>
                  <a:lnTo>
                    <a:pt x="212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Shape 521"/>
            <p:cNvSpPr/>
            <p:nvPr/>
          </p:nvSpPr>
          <p:spPr>
            <a:xfrm>
              <a:off x="273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Shape 522"/>
            <p:cNvSpPr/>
            <p:nvPr/>
          </p:nvSpPr>
          <p:spPr>
            <a:xfrm>
              <a:off x="580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Shape 523"/>
            <p:cNvSpPr/>
            <p:nvPr/>
          </p:nvSpPr>
          <p:spPr>
            <a:xfrm>
              <a:off x="886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Shape 524"/>
            <p:cNvSpPr/>
            <p:nvPr/>
          </p:nvSpPr>
          <p:spPr>
            <a:xfrm>
              <a:off x="1193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1500" y="2895"/>
              <a:ext cx="182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Shape 526"/>
            <p:cNvSpPr/>
            <p:nvPr/>
          </p:nvSpPr>
          <p:spPr>
            <a:xfrm>
              <a:off x="1806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2113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Shape 528"/>
            <p:cNvSpPr/>
            <p:nvPr/>
          </p:nvSpPr>
          <p:spPr>
            <a:xfrm>
              <a:off x="2420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Shape 529"/>
            <p:cNvSpPr/>
            <p:nvPr/>
          </p:nvSpPr>
          <p:spPr>
            <a:xfrm>
              <a:off x="2728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Shape 530"/>
            <p:cNvSpPr/>
            <p:nvPr/>
          </p:nvSpPr>
          <p:spPr>
            <a:xfrm>
              <a:off x="3035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Shape 531"/>
            <p:cNvSpPr/>
            <p:nvPr/>
          </p:nvSpPr>
          <p:spPr>
            <a:xfrm>
              <a:off x="3340" y="2895"/>
              <a:ext cx="182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Shape 532"/>
            <p:cNvSpPr/>
            <p:nvPr/>
          </p:nvSpPr>
          <p:spPr>
            <a:xfrm>
              <a:off x="3647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Shape 533"/>
            <p:cNvSpPr/>
            <p:nvPr/>
          </p:nvSpPr>
          <p:spPr>
            <a:xfrm>
              <a:off x="3954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Shape 534"/>
            <p:cNvSpPr/>
            <p:nvPr/>
          </p:nvSpPr>
          <p:spPr>
            <a:xfrm>
              <a:off x="4261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Shape 535"/>
            <p:cNvSpPr/>
            <p:nvPr/>
          </p:nvSpPr>
          <p:spPr>
            <a:xfrm>
              <a:off x="4568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>
              <a:off x="4875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Shape 537"/>
            <p:cNvSpPr/>
            <p:nvPr/>
          </p:nvSpPr>
          <p:spPr>
            <a:xfrm>
              <a:off x="5181" y="2895"/>
              <a:ext cx="182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Shape 538"/>
            <p:cNvSpPr/>
            <p:nvPr/>
          </p:nvSpPr>
          <p:spPr>
            <a:xfrm>
              <a:off x="5488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Shape 539"/>
            <p:cNvSpPr/>
            <p:nvPr/>
          </p:nvSpPr>
          <p:spPr>
            <a:xfrm>
              <a:off x="5795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Shape 540"/>
            <p:cNvSpPr/>
            <p:nvPr/>
          </p:nvSpPr>
          <p:spPr>
            <a:xfrm>
              <a:off x="6102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Shape 541"/>
            <p:cNvSpPr/>
            <p:nvPr/>
          </p:nvSpPr>
          <p:spPr>
            <a:xfrm>
              <a:off x="6409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6716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7023" y="2895"/>
              <a:ext cx="182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Shape 544"/>
            <p:cNvSpPr/>
            <p:nvPr/>
          </p:nvSpPr>
          <p:spPr>
            <a:xfrm>
              <a:off x="7330" y="2895"/>
              <a:ext cx="181" cy="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5" name="Shape 545"/>
          <p:cNvSpPr/>
          <p:nvPr/>
        </p:nvSpPr>
        <p:spPr>
          <a:xfrm>
            <a:off x="279516" y="777320"/>
            <a:ext cx="5801934" cy="904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Top of Mind and First on the Road</a:t>
            </a:r>
          </a:p>
          <a:p>
            <a:pPr marL="231775" marR="0" lvl="1" indent="-174625" algn="l" rtl="0">
              <a:lnSpc>
                <a:spcPct val="120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Leading the way in sensor-driven transportation </a:t>
            </a:r>
          </a:p>
          <a:p>
            <a:pPr marL="231775" marR="0" lvl="1" indent="-174625" algn="l" rtl="0">
              <a:lnSpc>
                <a:spcPct val="120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Leveraging IoT to manage traffic, build intelligent systems and support “smart”</a:t>
            </a:r>
            <a:r>
              <a:rPr lang="en-US" sz="100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10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cities</a:t>
            </a:r>
          </a:p>
          <a:p>
            <a:pPr marL="231775" marR="0" lvl="1" indent="-174625" algn="l" rtl="0">
              <a:lnSpc>
                <a:spcPct val="120000"/>
              </a:lnSpc>
              <a:spcBef>
                <a:spcPts val="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10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Recognized as the leader in data-driven traffic management solutions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361950" y="233237"/>
            <a:ext cx="9356208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2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The Leading Innovator in Cloud-based Traffic Management</a:t>
            </a:r>
          </a:p>
        </p:txBody>
      </p:sp>
      <p:cxnSp>
        <p:nvCxnSpPr>
          <p:cNvPr id="547" name="Shape 547"/>
          <p:cNvCxnSpPr/>
          <p:nvPr/>
        </p:nvCxnSpPr>
        <p:spPr>
          <a:xfrm>
            <a:off x="369009" y="1743740"/>
            <a:ext cx="4376306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/>
          <p:nvPr/>
        </p:nvSpPr>
        <p:spPr>
          <a:xfrm>
            <a:off x="2870200" y="3124200"/>
            <a:ext cx="3517899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stealth" w="lg" len="lg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700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 Single, Better Platform</a:t>
            </a:r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378803" y="1228725"/>
            <a:ext cx="8401049" cy="7180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Work with any sensor or external data without complex </a:t>
            </a:r>
            <a:br>
              <a:rPr lang="en-US" sz="18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b="0" i="0" u="none" strike="noStrike" cap="none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multiple integrations.</a:t>
            </a:r>
          </a:p>
        </p:txBody>
      </p:sp>
      <p:sp>
        <p:nvSpPr>
          <p:cNvPr id="555" name="Shape 555"/>
          <p:cNvSpPr txBox="1"/>
          <p:nvPr/>
        </p:nvSpPr>
        <p:spPr>
          <a:xfrm>
            <a:off x="1761611" y="3598210"/>
            <a:ext cx="1313748" cy="8467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100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From any </a:t>
            </a:r>
            <a:r>
              <a:rPr lang="en-US" sz="1100" b="1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roadside sensor </a:t>
            </a:r>
            <a:r>
              <a:rPr lang="en-US" sz="1100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or </a:t>
            </a:r>
            <a:r>
              <a:rPr lang="en-US" sz="1100" b="1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external data set</a:t>
            </a:r>
            <a:r>
              <a:rPr lang="en-US" sz="1100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…</a:t>
            </a:r>
          </a:p>
        </p:txBody>
      </p:sp>
      <p:sp>
        <p:nvSpPr>
          <p:cNvPr id="556" name="Shape 556"/>
          <p:cNvSpPr txBox="1"/>
          <p:nvPr/>
        </p:nvSpPr>
        <p:spPr>
          <a:xfrm>
            <a:off x="5901587" y="3605290"/>
            <a:ext cx="1702564" cy="6636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100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</a:t>
            </a:r>
            <a:r>
              <a:rPr lang="en-US" sz="1100" b="1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holistic view </a:t>
            </a:r>
            <a:r>
              <a:rPr lang="en-US" sz="1100" dirty="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road, environmental, and facility conditions</a:t>
            </a:r>
          </a:p>
        </p:txBody>
      </p:sp>
      <p:grpSp>
        <p:nvGrpSpPr>
          <p:cNvPr id="557" name="Shape 557"/>
          <p:cNvGrpSpPr/>
          <p:nvPr/>
        </p:nvGrpSpPr>
        <p:grpSpPr>
          <a:xfrm>
            <a:off x="6611244" y="2940803"/>
            <a:ext cx="444069" cy="390361"/>
            <a:chOff x="315" y="2729"/>
            <a:chExt cx="678" cy="596"/>
          </a:xfrm>
        </p:grpSpPr>
        <p:sp>
          <p:nvSpPr>
            <p:cNvPr id="558" name="Shape 558"/>
            <p:cNvSpPr/>
            <p:nvPr/>
          </p:nvSpPr>
          <p:spPr>
            <a:xfrm>
              <a:off x="315" y="2854"/>
              <a:ext cx="678" cy="4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296"/>
                  </a:moveTo>
                  <a:cubicBezTo>
                    <a:pt x="1432" y="16995"/>
                    <a:pt x="6447" y="11845"/>
                    <a:pt x="12179" y="7725"/>
                  </a:cubicBezTo>
                  <a:cubicBezTo>
                    <a:pt x="13253" y="6695"/>
                    <a:pt x="14328" y="5665"/>
                    <a:pt x="15402" y="5150"/>
                  </a:cubicBezTo>
                  <a:cubicBezTo>
                    <a:pt x="18626" y="3605"/>
                    <a:pt x="21850" y="2060"/>
                    <a:pt x="25074" y="515"/>
                  </a:cubicBezTo>
                  <a:cubicBezTo>
                    <a:pt x="26507" y="0"/>
                    <a:pt x="27582" y="515"/>
                    <a:pt x="27940" y="2060"/>
                  </a:cubicBezTo>
                  <a:cubicBezTo>
                    <a:pt x="28298" y="3605"/>
                    <a:pt x="27582" y="5150"/>
                    <a:pt x="26149" y="5665"/>
                  </a:cubicBezTo>
                  <a:cubicBezTo>
                    <a:pt x="21134" y="7725"/>
                    <a:pt x="16477" y="10300"/>
                    <a:pt x="12179" y="13905"/>
                  </a:cubicBezTo>
                  <a:cubicBezTo>
                    <a:pt x="10029" y="15965"/>
                    <a:pt x="7522" y="18025"/>
                    <a:pt x="6089" y="21630"/>
                  </a:cubicBezTo>
                  <a:cubicBezTo>
                    <a:pt x="3582" y="26266"/>
                    <a:pt x="3582" y="30386"/>
                    <a:pt x="5731" y="35021"/>
                  </a:cubicBezTo>
                  <a:cubicBezTo>
                    <a:pt x="8238" y="39656"/>
                    <a:pt x="11104" y="42746"/>
                    <a:pt x="14686" y="44806"/>
                  </a:cubicBezTo>
                  <a:cubicBezTo>
                    <a:pt x="17552" y="46866"/>
                    <a:pt x="20417" y="48412"/>
                    <a:pt x="23641" y="49957"/>
                  </a:cubicBezTo>
                  <a:cubicBezTo>
                    <a:pt x="24000" y="50472"/>
                    <a:pt x="24716" y="49957"/>
                    <a:pt x="25074" y="49957"/>
                  </a:cubicBezTo>
                  <a:cubicBezTo>
                    <a:pt x="26149" y="48927"/>
                    <a:pt x="27223" y="49442"/>
                    <a:pt x="27940" y="50987"/>
                  </a:cubicBezTo>
                  <a:cubicBezTo>
                    <a:pt x="28298" y="51502"/>
                    <a:pt x="28656" y="52017"/>
                    <a:pt x="29014" y="52017"/>
                  </a:cubicBezTo>
                  <a:cubicBezTo>
                    <a:pt x="34746" y="53562"/>
                    <a:pt x="40477" y="55107"/>
                    <a:pt x="46208" y="56137"/>
                  </a:cubicBezTo>
                  <a:cubicBezTo>
                    <a:pt x="53731" y="57682"/>
                    <a:pt x="61253" y="57682"/>
                    <a:pt x="68776" y="56652"/>
                  </a:cubicBezTo>
                  <a:cubicBezTo>
                    <a:pt x="76298" y="56137"/>
                    <a:pt x="83820" y="55107"/>
                    <a:pt x="90985" y="52017"/>
                  </a:cubicBezTo>
                  <a:cubicBezTo>
                    <a:pt x="91701" y="52017"/>
                    <a:pt x="92059" y="51502"/>
                    <a:pt x="92417" y="50987"/>
                  </a:cubicBezTo>
                  <a:cubicBezTo>
                    <a:pt x="93134" y="49442"/>
                    <a:pt x="93850" y="48927"/>
                    <a:pt x="94925" y="49957"/>
                  </a:cubicBezTo>
                  <a:cubicBezTo>
                    <a:pt x="95283" y="49957"/>
                    <a:pt x="96000" y="50472"/>
                    <a:pt x="96358" y="49957"/>
                  </a:cubicBezTo>
                  <a:cubicBezTo>
                    <a:pt x="101373" y="47896"/>
                    <a:pt x="106388" y="44806"/>
                    <a:pt x="110686" y="40171"/>
                  </a:cubicBezTo>
                  <a:cubicBezTo>
                    <a:pt x="112477" y="38626"/>
                    <a:pt x="113910" y="36051"/>
                    <a:pt x="114985" y="33991"/>
                  </a:cubicBezTo>
                  <a:cubicBezTo>
                    <a:pt x="116776" y="30386"/>
                    <a:pt x="116417" y="26266"/>
                    <a:pt x="114985" y="22660"/>
                  </a:cubicBezTo>
                  <a:cubicBezTo>
                    <a:pt x="113552" y="19055"/>
                    <a:pt x="111044" y="16480"/>
                    <a:pt x="108537" y="14420"/>
                  </a:cubicBezTo>
                  <a:cubicBezTo>
                    <a:pt x="104238" y="10300"/>
                    <a:pt x="99223" y="7725"/>
                    <a:pt x="94208" y="5665"/>
                  </a:cubicBezTo>
                  <a:cubicBezTo>
                    <a:pt x="94208" y="5665"/>
                    <a:pt x="93850" y="5665"/>
                    <a:pt x="93492" y="5665"/>
                  </a:cubicBezTo>
                  <a:cubicBezTo>
                    <a:pt x="92417" y="5150"/>
                    <a:pt x="92059" y="3605"/>
                    <a:pt x="92417" y="2060"/>
                  </a:cubicBezTo>
                  <a:cubicBezTo>
                    <a:pt x="92776" y="515"/>
                    <a:pt x="93492" y="0"/>
                    <a:pt x="94925" y="515"/>
                  </a:cubicBezTo>
                  <a:cubicBezTo>
                    <a:pt x="99940" y="2575"/>
                    <a:pt x="105313" y="5150"/>
                    <a:pt x="109970" y="9270"/>
                  </a:cubicBezTo>
                  <a:cubicBezTo>
                    <a:pt x="112119" y="11330"/>
                    <a:pt x="114268" y="13390"/>
                    <a:pt x="116059" y="15965"/>
                  </a:cubicBezTo>
                  <a:cubicBezTo>
                    <a:pt x="118925" y="19570"/>
                    <a:pt x="120000" y="24206"/>
                    <a:pt x="120000" y="29871"/>
                  </a:cubicBezTo>
                  <a:cubicBezTo>
                    <a:pt x="120000" y="47381"/>
                    <a:pt x="119641" y="64892"/>
                    <a:pt x="120000" y="82918"/>
                  </a:cubicBezTo>
                  <a:cubicBezTo>
                    <a:pt x="120000" y="90128"/>
                    <a:pt x="117850" y="95793"/>
                    <a:pt x="114268" y="100429"/>
                  </a:cubicBezTo>
                  <a:cubicBezTo>
                    <a:pt x="109611" y="106094"/>
                    <a:pt x="104597" y="109184"/>
                    <a:pt x="99223" y="111759"/>
                  </a:cubicBezTo>
                  <a:cubicBezTo>
                    <a:pt x="91701" y="115364"/>
                    <a:pt x="83820" y="117424"/>
                    <a:pt x="76298" y="118969"/>
                  </a:cubicBezTo>
                  <a:cubicBezTo>
                    <a:pt x="72716" y="118969"/>
                    <a:pt x="68776" y="119484"/>
                    <a:pt x="65194" y="120000"/>
                  </a:cubicBezTo>
                  <a:cubicBezTo>
                    <a:pt x="64835" y="120000"/>
                    <a:pt x="64477" y="120000"/>
                    <a:pt x="64119" y="120000"/>
                  </a:cubicBezTo>
                  <a:cubicBezTo>
                    <a:pt x="61253" y="120000"/>
                    <a:pt x="58746" y="120000"/>
                    <a:pt x="56238" y="120000"/>
                  </a:cubicBezTo>
                  <a:cubicBezTo>
                    <a:pt x="55522" y="120000"/>
                    <a:pt x="55164" y="120000"/>
                    <a:pt x="54805" y="120000"/>
                  </a:cubicBezTo>
                  <a:cubicBezTo>
                    <a:pt x="51223" y="119484"/>
                    <a:pt x="47641" y="118969"/>
                    <a:pt x="44059" y="118969"/>
                  </a:cubicBezTo>
                  <a:cubicBezTo>
                    <a:pt x="36179" y="117424"/>
                    <a:pt x="28656" y="115364"/>
                    <a:pt x="21134" y="111759"/>
                  </a:cubicBezTo>
                  <a:cubicBezTo>
                    <a:pt x="15402" y="109184"/>
                    <a:pt x="9671" y="105579"/>
                    <a:pt x="5014" y="99399"/>
                  </a:cubicBezTo>
                  <a:cubicBezTo>
                    <a:pt x="3223" y="96824"/>
                    <a:pt x="1791" y="93733"/>
                    <a:pt x="716" y="90128"/>
                  </a:cubicBezTo>
                  <a:cubicBezTo>
                    <a:pt x="716" y="89098"/>
                    <a:pt x="358" y="88068"/>
                    <a:pt x="0" y="87038"/>
                  </a:cubicBezTo>
                  <a:cubicBezTo>
                    <a:pt x="0" y="66952"/>
                    <a:pt x="0" y="47381"/>
                    <a:pt x="0" y="27296"/>
                  </a:cubicBezTo>
                  <a:close/>
                  <a:moveTo>
                    <a:pt x="4298" y="41201"/>
                  </a:moveTo>
                  <a:cubicBezTo>
                    <a:pt x="4298" y="41201"/>
                    <a:pt x="4298" y="41201"/>
                    <a:pt x="4298" y="41201"/>
                  </a:cubicBezTo>
                  <a:cubicBezTo>
                    <a:pt x="4298" y="52017"/>
                    <a:pt x="3940" y="62832"/>
                    <a:pt x="4298" y="73648"/>
                  </a:cubicBezTo>
                  <a:cubicBezTo>
                    <a:pt x="4298" y="74163"/>
                    <a:pt x="4656" y="74163"/>
                    <a:pt x="5014" y="74678"/>
                  </a:cubicBezTo>
                  <a:cubicBezTo>
                    <a:pt x="5373" y="75708"/>
                    <a:pt x="6089" y="76223"/>
                    <a:pt x="6089" y="77253"/>
                  </a:cubicBezTo>
                  <a:cubicBezTo>
                    <a:pt x="6089" y="78283"/>
                    <a:pt x="5373" y="78798"/>
                    <a:pt x="5014" y="79828"/>
                  </a:cubicBezTo>
                  <a:cubicBezTo>
                    <a:pt x="4656" y="79828"/>
                    <a:pt x="4298" y="80343"/>
                    <a:pt x="3940" y="80343"/>
                  </a:cubicBezTo>
                  <a:cubicBezTo>
                    <a:pt x="3940" y="81888"/>
                    <a:pt x="4298" y="82918"/>
                    <a:pt x="3940" y="84463"/>
                  </a:cubicBezTo>
                  <a:cubicBezTo>
                    <a:pt x="3940" y="88583"/>
                    <a:pt x="5014" y="91673"/>
                    <a:pt x="7164" y="94763"/>
                  </a:cubicBezTo>
                  <a:cubicBezTo>
                    <a:pt x="8597" y="96824"/>
                    <a:pt x="10388" y="98884"/>
                    <a:pt x="12537" y="100429"/>
                  </a:cubicBezTo>
                  <a:cubicBezTo>
                    <a:pt x="18985" y="106094"/>
                    <a:pt x="26149" y="108669"/>
                    <a:pt x="33313" y="111244"/>
                  </a:cubicBezTo>
                  <a:cubicBezTo>
                    <a:pt x="34746" y="111244"/>
                    <a:pt x="35462" y="110729"/>
                    <a:pt x="36179" y="109699"/>
                  </a:cubicBezTo>
                  <a:cubicBezTo>
                    <a:pt x="41194" y="102489"/>
                    <a:pt x="46208" y="95278"/>
                    <a:pt x="50865" y="88068"/>
                  </a:cubicBezTo>
                  <a:cubicBezTo>
                    <a:pt x="53373" y="84978"/>
                    <a:pt x="54089" y="85493"/>
                    <a:pt x="55880" y="88068"/>
                  </a:cubicBezTo>
                  <a:cubicBezTo>
                    <a:pt x="57313" y="90643"/>
                    <a:pt x="58746" y="92703"/>
                    <a:pt x="60537" y="94763"/>
                  </a:cubicBezTo>
                  <a:cubicBezTo>
                    <a:pt x="60895" y="94248"/>
                    <a:pt x="61253" y="93733"/>
                    <a:pt x="61253" y="93218"/>
                  </a:cubicBezTo>
                  <a:cubicBezTo>
                    <a:pt x="65194" y="87038"/>
                    <a:pt x="68776" y="80343"/>
                    <a:pt x="72716" y="74163"/>
                  </a:cubicBezTo>
                  <a:cubicBezTo>
                    <a:pt x="73791" y="72103"/>
                    <a:pt x="74865" y="72103"/>
                    <a:pt x="75940" y="74163"/>
                  </a:cubicBezTo>
                  <a:cubicBezTo>
                    <a:pt x="76298" y="74163"/>
                    <a:pt x="76298" y="74678"/>
                    <a:pt x="76656" y="74678"/>
                  </a:cubicBezTo>
                  <a:cubicBezTo>
                    <a:pt x="83104" y="85493"/>
                    <a:pt x="89552" y="95793"/>
                    <a:pt x="96000" y="106094"/>
                  </a:cubicBezTo>
                  <a:cubicBezTo>
                    <a:pt x="96358" y="107124"/>
                    <a:pt x="97074" y="107639"/>
                    <a:pt x="97791" y="107124"/>
                  </a:cubicBezTo>
                  <a:cubicBezTo>
                    <a:pt x="98865" y="106094"/>
                    <a:pt x="99940" y="105579"/>
                    <a:pt x="101014" y="105064"/>
                  </a:cubicBezTo>
                  <a:cubicBezTo>
                    <a:pt x="105313" y="103004"/>
                    <a:pt x="108895" y="99914"/>
                    <a:pt x="112477" y="95793"/>
                  </a:cubicBezTo>
                  <a:cubicBezTo>
                    <a:pt x="115701" y="91673"/>
                    <a:pt x="116776" y="86523"/>
                    <a:pt x="116059" y="80343"/>
                  </a:cubicBezTo>
                  <a:cubicBezTo>
                    <a:pt x="115701" y="79828"/>
                    <a:pt x="115343" y="79828"/>
                    <a:pt x="114985" y="79828"/>
                  </a:cubicBezTo>
                  <a:cubicBezTo>
                    <a:pt x="114626" y="78798"/>
                    <a:pt x="113910" y="77768"/>
                    <a:pt x="114268" y="77253"/>
                  </a:cubicBezTo>
                  <a:cubicBezTo>
                    <a:pt x="114268" y="76223"/>
                    <a:pt x="114626" y="75193"/>
                    <a:pt x="115343" y="74678"/>
                  </a:cubicBezTo>
                  <a:cubicBezTo>
                    <a:pt x="116059" y="74678"/>
                    <a:pt x="116059" y="73648"/>
                    <a:pt x="116059" y="72618"/>
                  </a:cubicBezTo>
                  <a:cubicBezTo>
                    <a:pt x="116059" y="62832"/>
                    <a:pt x="116059" y="52532"/>
                    <a:pt x="116059" y="42746"/>
                  </a:cubicBezTo>
                  <a:cubicBezTo>
                    <a:pt x="116059" y="42231"/>
                    <a:pt x="116059" y="41716"/>
                    <a:pt x="116059" y="41201"/>
                  </a:cubicBezTo>
                  <a:cubicBezTo>
                    <a:pt x="115701" y="41201"/>
                    <a:pt x="115701" y="41201"/>
                    <a:pt x="115701" y="41201"/>
                  </a:cubicBezTo>
                  <a:cubicBezTo>
                    <a:pt x="112119" y="46351"/>
                    <a:pt x="107820" y="49442"/>
                    <a:pt x="103522" y="52017"/>
                  </a:cubicBezTo>
                  <a:cubicBezTo>
                    <a:pt x="92776" y="58712"/>
                    <a:pt x="81671" y="61287"/>
                    <a:pt x="70208" y="62317"/>
                  </a:cubicBezTo>
                  <a:cubicBezTo>
                    <a:pt x="62686" y="62832"/>
                    <a:pt x="55164" y="62832"/>
                    <a:pt x="47641" y="61802"/>
                  </a:cubicBezTo>
                  <a:cubicBezTo>
                    <a:pt x="40119" y="61287"/>
                    <a:pt x="32238" y="59227"/>
                    <a:pt x="25074" y="56137"/>
                  </a:cubicBezTo>
                  <a:cubicBezTo>
                    <a:pt x="18626" y="53562"/>
                    <a:pt x="12537" y="50472"/>
                    <a:pt x="7164" y="44291"/>
                  </a:cubicBezTo>
                  <a:cubicBezTo>
                    <a:pt x="6089" y="43261"/>
                    <a:pt x="5373" y="42231"/>
                    <a:pt x="4298" y="41201"/>
                  </a:cubicBezTo>
                  <a:close/>
                  <a:moveTo>
                    <a:pt x="40119" y="112789"/>
                  </a:moveTo>
                  <a:cubicBezTo>
                    <a:pt x="57671" y="115879"/>
                    <a:pt x="74865" y="115364"/>
                    <a:pt x="92417" y="109184"/>
                  </a:cubicBezTo>
                  <a:cubicBezTo>
                    <a:pt x="86328" y="98884"/>
                    <a:pt x="80597" y="89613"/>
                    <a:pt x="74507" y="79828"/>
                  </a:cubicBezTo>
                  <a:cubicBezTo>
                    <a:pt x="70567" y="86008"/>
                    <a:pt x="66985" y="92188"/>
                    <a:pt x="63044" y="98884"/>
                  </a:cubicBezTo>
                  <a:cubicBezTo>
                    <a:pt x="63761" y="99399"/>
                    <a:pt x="64119" y="99914"/>
                    <a:pt x="64477" y="100429"/>
                  </a:cubicBezTo>
                  <a:cubicBezTo>
                    <a:pt x="65552" y="101974"/>
                    <a:pt x="65552" y="103519"/>
                    <a:pt x="64835" y="104549"/>
                  </a:cubicBezTo>
                  <a:cubicBezTo>
                    <a:pt x="63761" y="105579"/>
                    <a:pt x="62686" y="105579"/>
                    <a:pt x="61611" y="104034"/>
                  </a:cubicBezTo>
                  <a:cubicBezTo>
                    <a:pt x="59462" y="100944"/>
                    <a:pt x="56955" y="97854"/>
                    <a:pt x="54805" y="94248"/>
                  </a:cubicBezTo>
                  <a:cubicBezTo>
                    <a:pt x="54447" y="93733"/>
                    <a:pt x="54089" y="92703"/>
                    <a:pt x="54089" y="92703"/>
                  </a:cubicBezTo>
                  <a:cubicBezTo>
                    <a:pt x="49074" y="99399"/>
                    <a:pt x="44776" y="106094"/>
                    <a:pt x="40119" y="1127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>
              <a:off x="801" y="2729"/>
              <a:ext cx="71" cy="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571" y="0"/>
                  </a:moveTo>
                  <a:cubicBezTo>
                    <a:pt x="72000" y="3529"/>
                    <a:pt x="75428" y="3529"/>
                    <a:pt x="78857" y="3529"/>
                  </a:cubicBezTo>
                  <a:cubicBezTo>
                    <a:pt x="102857" y="14117"/>
                    <a:pt x="120000" y="42352"/>
                    <a:pt x="113142" y="70588"/>
                  </a:cubicBezTo>
                  <a:cubicBezTo>
                    <a:pt x="109714" y="98823"/>
                    <a:pt x="85714" y="120000"/>
                    <a:pt x="54857" y="116470"/>
                  </a:cubicBezTo>
                  <a:cubicBezTo>
                    <a:pt x="27428" y="116470"/>
                    <a:pt x="6857" y="95294"/>
                    <a:pt x="3428" y="67058"/>
                  </a:cubicBezTo>
                  <a:cubicBezTo>
                    <a:pt x="0" y="38823"/>
                    <a:pt x="17142" y="10588"/>
                    <a:pt x="41142" y="3529"/>
                  </a:cubicBezTo>
                  <a:cubicBezTo>
                    <a:pt x="44571" y="3529"/>
                    <a:pt x="48000" y="3529"/>
                    <a:pt x="51428" y="0"/>
                  </a:cubicBezTo>
                  <a:cubicBezTo>
                    <a:pt x="58285" y="0"/>
                    <a:pt x="61714" y="0"/>
                    <a:pt x="68571" y="0"/>
                  </a:cubicBezTo>
                  <a:close/>
                  <a:moveTo>
                    <a:pt x="58285" y="38823"/>
                  </a:moveTo>
                  <a:cubicBezTo>
                    <a:pt x="48000" y="38823"/>
                    <a:pt x="37714" y="49411"/>
                    <a:pt x="37714" y="60000"/>
                  </a:cubicBezTo>
                  <a:cubicBezTo>
                    <a:pt x="37714" y="70588"/>
                    <a:pt x="48000" y="81176"/>
                    <a:pt x="58285" y="81176"/>
                  </a:cubicBezTo>
                  <a:cubicBezTo>
                    <a:pt x="68571" y="81176"/>
                    <a:pt x="78857" y="70588"/>
                    <a:pt x="78857" y="60000"/>
                  </a:cubicBezTo>
                  <a:cubicBezTo>
                    <a:pt x="78857" y="49411"/>
                    <a:pt x="68571" y="38823"/>
                    <a:pt x="58285" y="388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Shape 560"/>
            <p:cNvSpPr/>
            <p:nvPr/>
          </p:nvSpPr>
          <p:spPr>
            <a:xfrm>
              <a:off x="607" y="2786"/>
              <a:ext cx="91" cy="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333" y="52307"/>
                  </a:moveTo>
                  <a:cubicBezTo>
                    <a:pt x="48000" y="52307"/>
                    <a:pt x="66666" y="52307"/>
                    <a:pt x="82666" y="52307"/>
                  </a:cubicBezTo>
                  <a:cubicBezTo>
                    <a:pt x="104000" y="53846"/>
                    <a:pt x="120000" y="64615"/>
                    <a:pt x="120000" y="76923"/>
                  </a:cubicBezTo>
                  <a:cubicBezTo>
                    <a:pt x="120000" y="83076"/>
                    <a:pt x="120000" y="89230"/>
                    <a:pt x="120000" y="95384"/>
                  </a:cubicBezTo>
                  <a:cubicBezTo>
                    <a:pt x="120000" y="107692"/>
                    <a:pt x="101333" y="120000"/>
                    <a:pt x="77333" y="120000"/>
                  </a:cubicBezTo>
                  <a:cubicBezTo>
                    <a:pt x="66666" y="120000"/>
                    <a:pt x="58666" y="120000"/>
                    <a:pt x="48000" y="120000"/>
                  </a:cubicBezTo>
                  <a:cubicBezTo>
                    <a:pt x="21333" y="120000"/>
                    <a:pt x="2666" y="109230"/>
                    <a:pt x="2666" y="93846"/>
                  </a:cubicBezTo>
                  <a:cubicBezTo>
                    <a:pt x="0" y="70769"/>
                    <a:pt x="0" y="49230"/>
                    <a:pt x="2666" y="26153"/>
                  </a:cubicBezTo>
                  <a:cubicBezTo>
                    <a:pt x="2666" y="10769"/>
                    <a:pt x="21333" y="0"/>
                    <a:pt x="48000" y="0"/>
                  </a:cubicBezTo>
                  <a:cubicBezTo>
                    <a:pt x="61333" y="0"/>
                    <a:pt x="74666" y="0"/>
                    <a:pt x="85333" y="1538"/>
                  </a:cubicBezTo>
                  <a:cubicBezTo>
                    <a:pt x="106666" y="3076"/>
                    <a:pt x="120000" y="13846"/>
                    <a:pt x="120000" y="24615"/>
                  </a:cubicBezTo>
                  <a:cubicBezTo>
                    <a:pt x="120000" y="30769"/>
                    <a:pt x="114666" y="33846"/>
                    <a:pt x="106666" y="33846"/>
                  </a:cubicBezTo>
                  <a:cubicBezTo>
                    <a:pt x="98666" y="33846"/>
                    <a:pt x="93333" y="30769"/>
                    <a:pt x="90666" y="26153"/>
                  </a:cubicBezTo>
                  <a:cubicBezTo>
                    <a:pt x="90666" y="20000"/>
                    <a:pt x="85333" y="16923"/>
                    <a:pt x="72000" y="16923"/>
                  </a:cubicBezTo>
                  <a:cubicBezTo>
                    <a:pt x="64000" y="16923"/>
                    <a:pt x="56000" y="16923"/>
                    <a:pt x="48000" y="16923"/>
                  </a:cubicBezTo>
                  <a:cubicBezTo>
                    <a:pt x="34666" y="16923"/>
                    <a:pt x="29333" y="20000"/>
                    <a:pt x="29333" y="27692"/>
                  </a:cubicBezTo>
                  <a:cubicBezTo>
                    <a:pt x="29333" y="35384"/>
                    <a:pt x="29333" y="44615"/>
                    <a:pt x="29333" y="52307"/>
                  </a:cubicBezTo>
                  <a:close/>
                  <a:moveTo>
                    <a:pt x="61333" y="67692"/>
                  </a:moveTo>
                  <a:cubicBezTo>
                    <a:pt x="61333" y="67692"/>
                    <a:pt x="61333" y="67692"/>
                    <a:pt x="61333" y="67692"/>
                  </a:cubicBezTo>
                  <a:cubicBezTo>
                    <a:pt x="32000" y="67692"/>
                    <a:pt x="32000" y="69230"/>
                    <a:pt x="29333" y="86153"/>
                  </a:cubicBezTo>
                  <a:cubicBezTo>
                    <a:pt x="29333" y="103076"/>
                    <a:pt x="37333" y="103076"/>
                    <a:pt x="61333" y="103076"/>
                  </a:cubicBezTo>
                  <a:cubicBezTo>
                    <a:pt x="90666" y="103076"/>
                    <a:pt x="90666" y="103076"/>
                    <a:pt x="90666" y="86153"/>
                  </a:cubicBezTo>
                  <a:cubicBezTo>
                    <a:pt x="90666" y="69230"/>
                    <a:pt x="90666" y="67692"/>
                    <a:pt x="61333" y="67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Shape 561"/>
            <p:cNvSpPr/>
            <p:nvPr/>
          </p:nvSpPr>
          <p:spPr>
            <a:xfrm>
              <a:off x="721" y="2786"/>
              <a:ext cx="90" cy="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0769"/>
                    <a:pt x="120000" y="83076"/>
                    <a:pt x="120000" y="93846"/>
                  </a:cubicBezTo>
                  <a:cubicBezTo>
                    <a:pt x="117333" y="109230"/>
                    <a:pt x="98666" y="120000"/>
                    <a:pt x="74666" y="120000"/>
                  </a:cubicBezTo>
                  <a:cubicBezTo>
                    <a:pt x="64000" y="120000"/>
                    <a:pt x="56000" y="120000"/>
                    <a:pt x="45333" y="120000"/>
                  </a:cubicBezTo>
                  <a:cubicBezTo>
                    <a:pt x="21333" y="120000"/>
                    <a:pt x="2666" y="109230"/>
                    <a:pt x="0" y="93846"/>
                  </a:cubicBezTo>
                  <a:cubicBezTo>
                    <a:pt x="0" y="72307"/>
                    <a:pt x="0" y="49230"/>
                    <a:pt x="0" y="26153"/>
                  </a:cubicBezTo>
                  <a:cubicBezTo>
                    <a:pt x="2666" y="10769"/>
                    <a:pt x="21333" y="0"/>
                    <a:pt x="48000" y="0"/>
                  </a:cubicBezTo>
                  <a:cubicBezTo>
                    <a:pt x="58666" y="0"/>
                    <a:pt x="72000" y="0"/>
                    <a:pt x="82666" y="1538"/>
                  </a:cubicBezTo>
                  <a:cubicBezTo>
                    <a:pt x="104000" y="3076"/>
                    <a:pt x="117333" y="13846"/>
                    <a:pt x="120000" y="26153"/>
                  </a:cubicBezTo>
                  <a:cubicBezTo>
                    <a:pt x="120000" y="36923"/>
                    <a:pt x="120000" y="49230"/>
                    <a:pt x="120000" y="60000"/>
                  </a:cubicBezTo>
                  <a:close/>
                  <a:moveTo>
                    <a:pt x="29333" y="60000"/>
                  </a:moveTo>
                  <a:cubicBezTo>
                    <a:pt x="29333" y="70769"/>
                    <a:pt x="29333" y="81538"/>
                    <a:pt x="29333" y="93846"/>
                  </a:cubicBezTo>
                  <a:cubicBezTo>
                    <a:pt x="29333" y="100000"/>
                    <a:pt x="34666" y="103076"/>
                    <a:pt x="45333" y="103076"/>
                  </a:cubicBezTo>
                  <a:cubicBezTo>
                    <a:pt x="56000" y="103076"/>
                    <a:pt x="64000" y="103076"/>
                    <a:pt x="74666" y="103076"/>
                  </a:cubicBezTo>
                  <a:cubicBezTo>
                    <a:pt x="85333" y="103076"/>
                    <a:pt x="90666" y="100000"/>
                    <a:pt x="90666" y="93846"/>
                  </a:cubicBezTo>
                  <a:cubicBezTo>
                    <a:pt x="90666" y="90769"/>
                    <a:pt x="90666" y="87692"/>
                    <a:pt x="90666" y="84615"/>
                  </a:cubicBezTo>
                  <a:cubicBezTo>
                    <a:pt x="90666" y="66153"/>
                    <a:pt x="90666" y="46153"/>
                    <a:pt x="90666" y="27692"/>
                  </a:cubicBezTo>
                  <a:cubicBezTo>
                    <a:pt x="90666" y="20000"/>
                    <a:pt x="85333" y="16923"/>
                    <a:pt x="72000" y="16923"/>
                  </a:cubicBezTo>
                  <a:cubicBezTo>
                    <a:pt x="64000" y="16923"/>
                    <a:pt x="56000" y="16923"/>
                    <a:pt x="45333" y="16923"/>
                  </a:cubicBezTo>
                  <a:cubicBezTo>
                    <a:pt x="34666" y="16923"/>
                    <a:pt x="29333" y="20000"/>
                    <a:pt x="29333" y="27692"/>
                  </a:cubicBezTo>
                  <a:cubicBezTo>
                    <a:pt x="29333" y="38461"/>
                    <a:pt x="29333" y="49230"/>
                    <a:pt x="29333" y="6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Shape 562"/>
            <p:cNvSpPr/>
            <p:nvPr/>
          </p:nvSpPr>
          <p:spPr>
            <a:xfrm>
              <a:off x="496" y="2786"/>
              <a:ext cx="92" cy="1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347" y="60000"/>
                  </a:moveTo>
                  <a:cubicBezTo>
                    <a:pt x="120000" y="72307"/>
                    <a:pt x="114782" y="86153"/>
                    <a:pt x="112173" y="100000"/>
                  </a:cubicBezTo>
                  <a:cubicBezTo>
                    <a:pt x="112173" y="110769"/>
                    <a:pt x="91304" y="120000"/>
                    <a:pt x="73043" y="120000"/>
                  </a:cubicBezTo>
                  <a:cubicBezTo>
                    <a:pt x="60000" y="120000"/>
                    <a:pt x="44347" y="120000"/>
                    <a:pt x="31304" y="118461"/>
                  </a:cubicBezTo>
                  <a:cubicBezTo>
                    <a:pt x="13043" y="116923"/>
                    <a:pt x="0" y="106153"/>
                    <a:pt x="0" y="95384"/>
                  </a:cubicBezTo>
                  <a:cubicBezTo>
                    <a:pt x="0" y="90769"/>
                    <a:pt x="5217" y="86153"/>
                    <a:pt x="13043" y="86153"/>
                  </a:cubicBezTo>
                  <a:cubicBezTo>
                    <a:pt x="20869" y="86153"/>
                    <a:pt x="26086" y="89230"/>
                    <a:pt x="28695" y="93846"/>
                  </a:cubicBezTo>
                  <a:cubicBezTo>
                    <a:pt x="28695" y="100000"/>
                    <a:pt x="33913" y="103076"/>
                    <a:pt x="44347" y="103076"/>
                  </a:cubicBezTo>
                  <a:cubicBezTo>
                    <a:pt x="52173" y="103076"/>
                    <a:pt x="62608" y="103076"/>
                    <a:pt x="70434" y="103076"/>
                  </a:cubicBezTo>
                  <a:cubicBezTo>
                    <a:pt x="80869" y="103076"/>
                    <a:pt x="86086" y="100000"/>
                    <a:pt x="86086" y="93846"/>
                  </a:cubicBezTo>
                  <a:cubicBezTo>
                    <a:pt x="88695" y="87692"/>
                    <a:pt x="88695" y="83076"/>
                    <a:pt x="86086" y="78461"/>
                  </a:cubicBezTo>
                  <a:cubicBezTo>
                    <a:pt x="86086" y="72307"/>
                    <a:pt x="80869" y="69230"/>
                    <a:pt x="70434" y="67692"/>
                  </a:cubicBezTo>
                  <a:cubicBezTo>
                    <a:pt x="62608" y="67692"/>
                    <a:pt x="52173" y="67692"/>
                    <a:pt x="44347" y="67692"/>
                  </a:cubicBezTo>
                  <a:cubicBezTo>
                    <a:pt x="33913" y="67692"/>
                    <a:pt x="28695" y="64615"/>
                    <a:pt x="28695" y="60000"/>
                  </a:cubicBezTo>
                  <a:cubicBezTo>
                    <a:pt x="28695" y="55384"/>
                    <a:pt x="33913" y="52307"/>
                    <a:pt x="44347" y="52307"/>
                  </a:cubicBezTo>
                  <a:cubicBezTo>
                    <a:pt x="52173" y="52307"/>
                    <a:pt x="62608" y="52307"/>
                    <a:pt x="70434" y="52307"/>
                  </a:cubicBezTo>
                  <a:cubicBezTo>
                    <a:pt x="80869" y="50769"/>
                    <a:pt x="86086" y="47692"/>
                    <a:pt x="86086" y="43076"/>
                  </a:cubicBezTo>
                  <a:cubicBezTo>
                    <a:pt x="88695" y="36923"/>
                    <a:pt x="88695" y="32307"/>
                    <a:pt x="86086" y="26153"/>
                  </a:cubicBezTo>
                  <a:cubicBezTo>
                    <a:pt x="86086" y="21538"/>
                    <a:pt x="80869" y="16923"/>
                    <a:pt x="73043" y="16923"/>
                  </a:cubicBezTo>
                  <a:cubicBezTo>
                    <a:pt x="62608" y="16923"/>
                    <a:pt x="52173" y="16923"/>
                    <a:pt x="41739" y="16923"/>
                  </a:cubicBezTo>
                  <a:cubicBezTo>
                    <a:pt x="33913" y="16923"/>
                    <a:pt x="28695" y="20000"/>
                    <a:pt x="28695" y="24615"/>
                  </a:cubicBezTo>
                  <a:cubicBezTo>
                    <a:pt x="26086" y="30769"/>
                    <a:pt x="20869" y="33846"/>
                    <a:pt x="13043" y="33846"/>
                  </a:cubicBezTo>
                  <a:cubicBezTo>
                    <a:pt x="2608" y="33846"/>
                    <a:pt x="0" y="29230"/>
                    <a:pt x="0" y="23076"/>
                  </a:cubicBezTo>
                  <a:cubicBezTo>
                    <a:pt x="2608" y="12307"/>
                    <a:pt x="13043" y="3076"/>
                    <a:pt x="31304" y="1538"/>
                  </a:cubicBezTo>
                  <a:cubicBezTo>
                    <a:pt x="46956" y="0"/>
                    <a:pt x="65217" y="0"/>
                    <a:pt x="80869" y="1538"/>
                  </a:cubicBezTo>
                  <a:cubicBezTo>
                    <a:pt x="101739" y="3076"/>
                    <a:pt x="114782" y="13846"/>
                    <a:pt x="114782" y="26153"/>
                  </a:cubicBezTo>
                  <a:cubicBezTo>
                    <a:pt x="114782" y="29230"/>
                    <a:pt x="114782" y="33846"/>
                    <a:pt x="114782" y="36923"/>
                  </a:cubicBezTo>
                  <a:cubicBezTo>
                    <a:pt x="114782" y="46153"/>
                    <a:pt x="114782" y="53846"/>
                    <a:pt x="104347" y="6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Shape 563"/>
            <p:cNvSpPr/>
            <p:nvPr/>
          </p:nvSpPr>
          <p:spPr>
            <a:xfrm>
              <a:off x="453" y="2951"/>
              <a:ext cx="19" cy="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Shape 564"/>
            <p:cNvSpPr/>
            <p:nvPr/>
          </p:nvSpPr>
          <p:spPr>
            <a:xfrm>
              <a:off x="453" y="3015"/>
              <a:ext cx="19" cy="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Shape 565"/>
            <p:cNvSpPr/>
            <p:nvPr/>
          </p:nvSpPr>
          <p:spPr>
            <a:xfrm>
              <a:off x="835" y="3015"/>
              <a:ext cx="22" cy="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54" y="0"/>
                  </a:moveTo>
                  <a:cubicBezTo>
                    <a:pt x="87272" y="0"/>
                    <a:pt x="120000" y="24000"/>
                    <a:pt x="120000" y="60000"/>
                  </a:cubicBezTo>
                  <a:cubicBezTo>
                    <a:pt x="120000" y="96000"/>
                    <a:pt x="87272" y="120000"/>
                    <a:pt x="54545" y="120000"/>
                  </a:cubicBezTo>
                  <a:cubicBezTo>
                    <a:pt x="32727" y="120000"/>
                    <a:pt x="0" y="96000"/>
                    <a:pt x="0" y="60000"/>
                  </a:cubicBezTo>
                  <a:cubicBezTo>
                    <a:pt x="0" y="24000"/>
                    <a:pt x="32727" y="0"/>
                    <a:pt x="654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Shape 566"/>
            <p:cNvSpPr/>
            <p:nvPr/>
          </p:nvSpPr>
          <p:spPr>
            <a:xfrm>
              <a:off x="453" y="2984"/>
              <a:ext cx="19" cy="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Shape 567"/>
            <p:cNvSpPr/>
            <p:nvPr/>
          </p:nvSpPr>
          <p:spPr>
            <a:xfrm>
              <a:off x="453" y="2919"/>
              <a:ext cx="19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4545"/>
                  </a:moveTo>
                  <a:cubicBezTo>
                    <a:pt x="120000" y="87272"/>
                    <a:pt x="96000" y="120000"/>
                    <a:pt x="60000" y="120000"/>
                  </a:cubicBezTo>
                  <a:cubicBezTo>
                    <a:pt x="24000" y="109090"/>
                    <a:pt x="0" y="87272"/>
                    <a:pt x="0" y="54545"/>
                  </a:cubicBezTo>
                  <a:cubicBezTo>
                    <a:pt x="0" y="21818"/>
                    <a:pt x="24000" y="0"/>
                    <a:pt x="60000" y="0"/>
                  </a:cubicBezTo>
                  <a:cubicBezTo>
                    <a:pt x="96000" y="0"/>
                    <a:pt x="120000" y="21818"/>
                    <a:pt x="120000" y="54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Shape 568"/>
            <p:cNvSpPr/>
            <p:nvPr/>
          </p:nvSpPr>
          <p:spPr>
            <a:xfrm>
              <a:off x="835" y="2984"/>
              <a:ext cx="22" cy="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6000"/>
                    <a:pt x="87272" y="120000"/>
                    <a:pt x="65454" y="120000"/>
                  </a:cubicBezTo>
                  <a:cubicBezTo>
                    <a:pt x="32727" y="120000"/>
                    <a:pt x="0" y="96000"/>
                    <a:pt x="0" y="60000"/>
                  </a:cubicBezTo>
                  <a:cubicBezTo>
                    <a:pt x="0" y="24000"/>
                    <a:pt x="32727" y="0"/>
                    <a:pt x="65454" y="0"/>
                  </a:cubicBezTo>
                  <a:cubicBezTo>
                    <a:pt x="98181" y="0"/>
                    <a:pt x="120000" y="36000"/>
                    <a:pt x="120000" y="6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Shape 569"/>
            <p:cNvSpPr/>
            <p:nvPr/>
          </p:nvSpPr>
          <p:spPr>
            <a:xfrm>
              <a:off x="835" y="2951"/>
              <a:ext cx="22" cy="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54" y="120000"/>
                  </a:moveTo>
                  <a:cubicBezTo>
                    <a:pt x="32727" y="120000"/>
                    <a:pt x="0" y="96000"/>
                    <a:pt x="0" y="60000"/>
                  </a:cubicBezTo>
                  <a:cubicBezTo>
                    <a:pt x="0" y="24000"/>
                    <a:pt x="32727" y="0"/>
                    <a:pt x="65454" y="0"/>
                  </a:cubicBezTo>
                  <a:cubicBezTo>
                    <a:pt x="98181" y="0"/>
                    <a:pt x="120000" y="36000"/>
                    <a:pt x="120000" y="60000"/>
                  </a:cubicBezTo>
                  <a:cubicBezTo>
                    <a:pt x="120000" y="96000"/>
                    <a:pt x="98181" y="120000"/>
                    <a:pt x="65454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>
              <a:off x="835" y="2887"/>
              <a:ext cx="22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54" y="120000"/>
                  </a:moveTo>
                  <a:cubicBezTo>
                    <a:pt x="32727" y="120000"/>
                    <a:pt x="0" y="87272"/>
                    <a:pt x="0" y="54545"/>
                  </a:cubicBezTo>
                  <a:cubicBezTo>
                    <a:pt x="0" y="32727"/>
                    <a:pt x="32727" y="0"/>
                    <a:pt x="54545" y="0"/>
                  </a:cubicBezTo>
                  <a:cubicBezTo>
                    <a:pt x="87272" y="0"/>
                    <a:pt x="120000" y="32727"/>
                    <a:pt x="120000" y="65454"/>
                  </a:cubicBezTo>
                  <a:cubicBezTo>
                    <a:pt x="120000" y="87272"/>
                    <a:pt x="87272" y="120000"/>
                    <a:pt x="65454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453" y="2887"/>
              <a:ext cx="19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6000" y="0"/>
                    <a:pt x="120000" y="32727"/>
                    <a:pt x="120000" y="54545"/>
                  </a:cubicBezTo>
                  <a:cubicBezTo>
                    <a:pt x="120000" y="98181"/>
                    <a:pt x="96000" y="120000"/>
                    <a:pt x="60000" y="120000"/>
                  </a:cubicBezTo>
                  <a:cubicBezTo>
                    <a:pt x="24000" y="120000"/>
                    <a:pt x="0" y="87272"/>
                    <a:pt x="0" y="54545"/>
                  </a:cubicBezTo>
                  <a:cubicBezTo>
                    <a:pt x="0" y="21818"/>
                    <a:pt x="24000" y="0"/>
                    <a:pt x="60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Shape 572"/>
            <p:cNvSpPr/>
            <p:nvPr/>
          </p:nvSpPr>
          <p:spPr>
            <a:xfrm>
              <a:off x="835" y="2919"/>
              <a:ext cx="22" cy="22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Shape 573"/>
            <p:cNvSpPr/>
            <p:nvPr/>
          </p:nvSpPr>
          <p:spPr>
            <a:xfrm>
              <a:off x="496" y="3112"/>
              <a:ext cx="88" cy="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2727"/>
                    <a:pt x="92727" y="120000"/>
                    <a:pt x="60000" y="120000"/>
                  </a:cubicBezTo>
                  <a:cubicBezTo>
                    <a:pt x="27272" y="120000"/>
                    <a:pt x="0" y="92727"/>
                    <a:pt x="0" y="60000"/>
                  </a:cubicBezTo>
                  <a:cubicBezTo>
                    <a:pt x="0" y="24545"/>
                    <a:pt x="27272" y="0"/>
                    <a:pt x="60000" y="0"/>
                  </a:cubicBezTo>
                  <a:cubicBezTo>
                    <a:pt x="92727" y="0"/>
                    <a:pt x="120000" y="27272"/>
                    <a:pt x="120000" y="60000"/>
                  </a:cubicBezTo>
                  <a:close/>
                  <a:moveTo>
                    <a:pt x="60000" y="90000"/>
                  </a:moveTo>
                  <a:cubicBezTo>
                    <a:pt x="76363" y="90000"/>
                    <a:pt x="92727" y="76363"/>
                    <a:pt x="90000" y="60000"/>
                  </a:cubicBezTo>
                  <a:cubicBezTo>
                    <a:pt x="90000" y="43636"/>
                    <a:pt x="76363" y="27272"/>
                    <a:pt x="60000" y="27272"/>
                  </a:cubicBezTo>
                  <a:cubicBezTo>
                    <a:pt x="43636" y="27272"/>
                    <a:pt x="30000" y="43636"/>
                    <a:pt x="30000" y="60000"/>
                  </a:cubicBezTo>
                  <a:cubicBezTo>
                    <a:pt x="30000" y="76363"/>
                    <a:pt x="43636" y="90000"/>
                    <a:pt x="60000" y="9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Shape 574"/>
            <p:cNvSpPr/>
            <p:nvPr/>
          </p:nvSpPr>
          <p:spPr>
            <a:xfrm>
              <a:off x="453" y="3080"/>
              <a:ext cx="19" cy="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Shape 575"/>
            <p:cNvSpPr/>
            <p:nvPr/>
          </p:nvSpPr>
          <p:spPr>
            <a:xfrm>
              <a:off x="869" y="3090"/>
              <a:ext cx="22" cy="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4545"/>
                  </a:moveTo>
                  <a:cubicBezTo>
                    <a:pt x="120000" y="87272"/>
                    <a:pt x="98181" y="109090"/>
                    <a:pt x="65454" y="109090"/>
                  </a:cubicBezTo>
                  <a:cubicBezTo>
                    <a:pt x="32727" y="120000"/>
                    <a:pt x="0" y="87272"/>
                    <a:pt x="0" y="54545"/>
                  </a:cubicBezTo>
                  <a:cubicBezTo>
                    <a:pt x="0" y="21818"/>
                    <a:pt x="21818" y="0"/>
                    <a:pt x="54545" y="0"/>
                  </a:cubicBezTo>
                  <a:cubicBezTo>
                    <a:pt x="87272" y="0"/>
                    <a:pt x="120000" y="21818"/>
                    <a:pt x="120000" y="545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Shape 576"/>
            <p:cNvSpPr/>
            <p:nvPr/>
          </p:nvSpPr>
          <p:spPr>
            <a:xfrm>
              <a:off x="931" y="3122"/>
              <a:ext cx="22" cy="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54" y="120000"/>
                  </a:moveTo>
                  <a:cubicBezTo>
                    <a:pt x="32727" y="120000"/>
                    <a:pt x="10909" y="96000"/>
                    <a:pt x="10909" y="60000"/>
                  </a:cubicBezTo>
                  <a:cubicBezTo>
                    <a:pt x="0" y="24000"/>
                    <a:pt x="32727" y="0"/>
                    <a:pt x="65454" y="0"/>
                  </a:cubicBezTo>
                  <a:cubicBezTo>
                    <a:pt x="98181" y="0"/>
                    <a:pt x="120000" y="24000"/>
                    <a:pt x="120000" y="60000"/>
                  </a:cubicBezTo>
                  <a:cubicBezTo>
                    <a:pt x="120000" y="96000"/>
                    <a:pt x="98181" y="120000"/>
                    <a:pt x="65454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Shape 577"/>
            <p:cNvSpPr/>
            <p:nvPr/>
          </p:nvSpPr>
          <p:spPr>
            <a:xfrm>
              <a:off x="835" y="3080"/>
              <a:ext cx="22" cy="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>
              <a:off x="417" y="3090"/>
              <a:ext cx="19" cy="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383" y="3104"/>
              <a:ext cx="22" cy="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96000"/>
                    <a:pt x="98181" y="120000"/>
                    <a:pt x="65454" y="120000"/>
                  </a:cubicBezTo>
                  <a:cubicBezTo>
                    <a:pt x="32727" y="120000"/>
                    <a:pt x="0" y="96000"/>
                    <a:pt x="10909" y="60000"/>
                  </a:cubicBezTo>
                  <a:cubicBezTo>
                    <a:pt x="10909" y="24000"/>
                    <a:pt x="32727" y="0"/>
                    <a:pt x="65454" y="0"/>
                  </a:cubicBezTo>
                  <a:cubicBezTo>
                    <a:pt x="98181" y="0"/>
                    <a:pt x="120000" y="24000"/>
                    <a:pt x="120000" y="6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Shape 580"/>
            <p:cNvSpPr/>
            <p:nvPr/>
          </p:nvSpPr>
          <p:spPr>
            <a:xfrm>
              <a:off x="902" y="3104"/>
              <a:ext cx="22" cy="1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352" y="3122"/>
              <a:ext cx="22" cy="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54" y="120000"/>
                  </a:moveTo>
                  <a:cubicBezTo>
                    <a:pt x="32727" y="120000"/>
                    <a:pt x="0" y="96000"/>
                    <a:pt x="0" y="60000"/>
                  </a:cubicBezTo>
                  <a:cubicBezTo>
                    <a:pt x="0" y="24000"/>
                    <a:pt x="32727" y="0"/>
                    <a:pt x="54545" y="0"/>
                  </a:cubicBezTo>
                  <a:cubicBezTo>
                    <a:pt x="87272" y="0"/>
                    <a:pt x="120000" y="24000"/>
                    <a:pt x="120000" y="60000"/>
                  </a:cubicBezTo>
                  <a:cubicBezTo>
                    <a:pt x="120000" y="96000"/>
                    <a:pt x="98181" y="120000"/>
                    <a:pt x="65454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" name="Shape 582"/>
          <p:cNvGrpSpPr/>
          <p:nvPr/>
        </p:nvGrpSpPr>
        <p:grpSpPr>
          <a:xfrm>
            <a:off x="2225812" y="2940853"/>
            <a:ext cx="386862" cy="412196"/>
            <a:chOff x="-1081" y="3499"/>
            <a:chExt cx="732" cy="780"/>
          </a:xfrm>
        </p:grpSpPr>
        <p:sp>
          <p:nvSpPr>
            <p:cNvPr id="583" name="Shape 583"/>
            <p:cNvSpPr/>
            <p:nvPr/>
          </p:nvSpPr>
          <p:spPr>
            <a:xfrm>
              <a:off x="-1081" y="3499"/>
              <a:ext cx="732" cy="7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190" y="0"/>
                  </a:moveTo>
                  <a:cubicBezTo>
                    <a:pt x="40000" y="0"/>
                    <a:pt x="63140" y="0"/>
                    <a:pt x="85950" y="0"/>
                  </a:cubicBezTo>
                  <a:cubicBezTo>
                    <a:pt x="86611" y="310"/>
                    <a:pt x="86942" y="620"/>
                    <a:pt x="87603" y="930"/>
                  </a:cubicBezTo>
                  <a:cubicBezTo>
                    <a:pt x="92892" y="6201"/>
                    <a:pt x="98181" y="11162"/>
                    <a:pt x="103801" y="16434"/>
                  </a:cubicBezTo>
                  <a:cubicBezTo>
                    <a:pt x="104132" y="17054"/>
                    <a:pt x="104793" y="17984"/>
                    <a:pt x="104793" y="18604"/>
                  </a:cubicBezTo>
                  <a:cubicBezTo>
                    <a:pt x="104793" y="21705"/>
                    <a:pt x="104793" y="24496"/>
                    <a:pt x="104793" y="27286"/>
                  </a:cubicBezTo>
                  <a:cubicBezTo>
                    <a:pt x="104793" y="42170"/>
                    <a:pt x="104793" y="57054"/>
                    <a:pt x="104793" y="71937"/>
                  </a:cubicBezTo>
                  <a:cubicBezTo>
                    <a:pt x="104793" y="72558"/>
                    <a:pt x="104793" y="73178"/>
                    <a:pt x="105454" y="73488"/>
                  </a:cubicBezTo>
                  <a:cubicBezTo>
                    <a:pt x="111074" y="76589"/>
                    <a:pt x="115371" y="81240"/>
                    <a:pt x="119008" y="86201"/>
                  </a:cubicBezTo>
                  <a:cubicBezTo>
                    <a:pt x="119669" y="87131"/>
                    <a:pt x="120000" y="88372"/>
                    <a:pt x="120000" y="89302"/>
                  </a:cubicBezTo>
                  <a:cubicBezTo>
                    <a:pt x="119338" y="93333"/>
                    <a:pt x="118677" y="97364"/>
                    <a:pt x="118016" y="101085"/>
                  </a:cubicBezTo>
                  <a:cubicBezTo>
                    <a:pt x="117024" y="104806"/>
                    <a:pt x="115702" y="108527"/>
                    <a:pt x="114710" y="112248"/>
                  </a:cubicBezTo>
                  <a:cubicBezTo>
                    <a:pt x="114049" y="115968"/>
                    <a:pt x="111735" y="118449"/>
                    <a:pt x="108099" y="119689"/>
                  </a:cubicBezTo>
                  <a:cubicBezTo>
                    <a:pt x="107768" y="119689"/>
                    <a:pt x="107107" y="120000"/>
                    <a:pt x="106446" y="120000"/>
                  </a:cubicBezTo>
                  <a:cubicBezTo>
                    <a:pt x="102148" y="120000"/>
                    <a:pt x="98181" y="120000"/>
                    <a:pt x="94214" y="120000"/>
                  </a:cubicBezTo>
                  <a:cubicBezTo>
                    <a:pt x="93884" y="120000"/>
                    <a:pt x="93553" y="120000"/>
                    <a:pt x="93553" y="120000"/>
                  </a:cubicBezTo>
                  <a:cubicBezTo>
                    <a:pt x="89256" y="119069"/>
                    <a:pt x="86280" y="116279"/>
                    <a:pt x="85619" y="112248"/>
                  </a:cubicBezTo>
                  <a:cubicBezTo>
                    <a:pt x="85289" y="111317"/>
                    <a:pt x="85289" y="110077"/>
                    <a:pt x="85289" y="109147"/>
                  </a:cubicBezTo>
                  <a:cubicBezTo>
                    <a:pt x="85289" y="108527"/>
                    <a:pt x="85289" y="108217"/>
                    <a:pt x="85289" y="107906"/>
                  </a:cubicBezTo>
                  <a:cubicBezTo>
                    <a:pt x="84297" y="106356"/>
                    <a:pt x="83305" y="105116"/>
                    <a:pt x="82644" y="103875"/>
                  </a:cubicBezTo>
                  <a:cubicBezTo>
                    <a:pt x="81983" y="103875"/>
                    <a:pt x="81322" y="103875"/>
                    <a:pt x="80661" y="103875"/>
                  </a:cubicBezTo>
                  <a:cubicBezTo>
                    <a:pt x="72396" y="103875"/>
                    <a:pt x="64462" y="103875"/>
                    <a:pt x="56528" y="103875"/>
                  </a:cubicBezTo>
                  <a:cubicBezTo>
                    <a:pt x="50578" y="103875"/>
                    <a:pt x="44628" y="103875"/>
                    <a:pt x="38677" y="103875"/>
                  </a:cubicBezTo>
                  <a:cubicBezTo>
                    <a:pt x="38347" y="103875"/>
                    <a:pt x="37355" y="104186"/>
                    <a:pt x="37355" y="104496"/>
                  </a:cubicBezTo>
                  <a:cubicBezTo>
                    <a:pt x="36363" y="106356"/>
                    <a:pt x="34710" y="108217"/>
                    <a:pt x="34710" y="110697"/>
                  </a:cubicBezTo>
                  <a:cubicBezTo>
                    <a:pt x="35041" y="115348"/>
                    <a:pt x="31735" y="119069"/>
                    <a:pt x="26776" y="120000"/>
                  </a:cubicBezTo>
                  <a:cubicBezTo>
                    <a:pt x="26446" y="120000"/>
                    <a:pt x="26446" y="120000"/>
                    <a:pt x="26115" y="120000"/>
                  </a:cubicBezTo>
                  <a:cubicBezTo>
                    <a:pt x="22148" y="120000"/>
                    <a:pt x="17851" y="120000"/>
                    <a:pt x="13884" y="120000"/>
                  </a:cubicBezTo>
                  <a:cubicBezTo>
                    <a:pt x="13553" y="120000"/>
                    <a:pt x="13553" y="120000"/>
                    <a:pt x="13223" y="120000"/>
                  </a:cubicBezTo>
                  <a:cubicBezTo>
                    <a:pt x="8925" y="119069"/>
                    <a:pt x="5950" y="116279"/>
                    <a:pt x="5289" y="111937"/>
                  </a:cubicBezTo>
                  <a:cubicBezTo>
                    <a:pt x="5289" y="111317"/>
                    <a:pt x="4958" y="110387"/>
                    <a:pt x="4628" y="109767"/>
                  </a:cubicBezTo>
                  <a:cubicBezTo>
                    <a:pt x="2975" y="103875"/>
                    <a:pt x="991" y="97674"/>
                    <a:pt x="330" y="91472"/>
                  </a:cubicBezTo>
                  <a:cubicBezTo>
                    <a:pt x="0" y="89302"/>
                    <a:pt x="0" y="87131"/>
                    <a:pt x="1652" y="85271"/>
                  </a:cubicBezTo>
                  <a:cubicBezTo>
                    <a:pt x="3966" y="82790"/>
                    <a:pt x="6611" y="80000"/>
                    <a:pt x="8925" y="77519"/>
                  </a:cubicBezTo>
                  <a:cubicBezTo>
                    <a:pt x="10578" y="75968"/>
                    <a:pt x="12231" y="74728"/>
                    <a:pt x="14214" y="73798"/>
                  </a:cubicBezTo>
                  <a:cubicBezTo>
                    <a:pt x="15206" y="73178"/>
                    <a:pt x="15537" y="72558"/>
                    <a:pt x="15537" y="71627"/>
                  </a:cubicBezTo>
                  <a:cubicBezTo>
                    <a:pt x="15537" y="48682"/>
                    <a:pt x="15537" y="25736"/>
                    <a:pt x="15537" y="3100"/>
                  </a:cubicBezTo>
                  <a:cubicBezTo>
                    <a:pt x="15537" y="1550"/>
                    <a:pt x="15867" y="620"/>
                    <a:pt x="17190" y="0"/>
                  </a:cubicBezTo>
                  <a:close/>
                  <a:moveTo>
                    <a:pt x="100495" y="61705"/>
                  </a:moveTo>
                  <a:cubicBezTo>
                    <a:pt x="100495" y="61395"/>
                    <a:pt x="100495" y="61085"/>
                    <a:pt x="100495" y="60775"/>
                  </a:cubicBezTo>
                  <a:cubicBezTo>
                    <a:pt x="100495" y="47751"/>
                    <a:pt x="100495" y="34418"/>
                    <a:pt x="100495" y="21085"/>
                  </a:cubicBezTo>
                  <a:cubicBezTo>
                    <a:pt x="100495" y="20155"/>
                    <a:pt x="100165" y="19844"/>
                    <a:pt x="99504" y="19844"/>
                  </a:cubicBezTo>
                  <a:cubicBezTo>
                    <a:pt x="94876" y="19844"/>
                    <a:pt x="90578" y="19844"/>
                    <a:pt x="86280" y="19844"/>
                  </a:cubicBezTo>
                  <a:cubicBezTo>
                    <a:pt x="84297" y="19844"/>
                    <a:pt x="83636" y="19224"/>
                    <a:pt x="83636" y="17674"/>
                  </a:cubicBezTo>
                  <a:cubicBezTo>
                    <a:pt x="83636" y="13643"/>
                    <a:pt x="83636" y="9302"/>
                    <a:pt x="83636" y="5271"/>
                  </a:cubicBezTo>
                  <a:cubicBezTo>
                    <a:pt x="83636" y="4341"/>
                    <a:pt x="83305" y="4031"/>
                    <a:pt x="81983" y="4031"/>
                  </a:cubicBezTo>
                  <a:cubicBezTo>
                    <a:pt x="61818" y="4031"/>
                    <a:pt x="41322" y="4031"/>
                    <a:pt x="21157" y="4031"/>
                  </a:cubicBezTo>
                  <a:cubicBezTo>
                    <a:pt x="20495" y="4031"/>
                    <a:pt x="20165" y="4031"/>
                    <a:pt x="19504" y="4031"/>
                  </a:cubicBezTo>
                  <a:cubicBezTo>
                    <a:pt x="19504" y="23255"/>
                    <a:pt x="19504" y="42480"/>
                    <a:pt x="19504" y="62015"/>
                  </a:cubicBezTo>
                  <a:cubicBezTo>
                    <a:pt x="19834" y="61705"/>
                    <a:pt x="20165" y="61705"/>
                    <a:pt x="20165" y="61705"/>
                  </a:cubicBezTo>
                  <a:cubicBezTo>
                    <a:pt x="24462" y="58914"/>
                    <a:pt x="29090" y="60465"/>
                    <a:pt x="30743" y="64806"/>
                  </a:cubicBezTo>
                  <a:cubicBezTo>
                    <a:pt x="32066" y="68527"/>
                    <a:pt x="32727" y="72558"/>
                    <a:pt x="32066" y="76589"/>
                  </a:cubicBezTo>
                  <a:cubicBezTo>
                    <a:pt x="32066" y="78449"/>
                    <a:pt x="31735" y="80620"/>
                    <a:pt x="32396" y="82480"/>
                  </a:cubicBezTo>
                  <a:cubicBezTo>
                    <a:pt x="33057" y="84961"/>
                    <a:pt x="34710" y="87441"/>
                    <a:pt x="35702" y="89922"/>
                  </a:cubicBezTo>
                  <a:cubicBezTo>
                    <a:pt x="37355" y="92713"/>
                    <a:pt x="38347" y="95813"/>
                    <a:pt x="38347" y="98914"/>
                  </a:cubicBezTo>
                  <a:cubicBezTo>
                    <a:pt x="38347" y="99844"/>
                    <a:pt x="38677" y="100155"/>
                    <a:pt x="39669" y="100155"/>
                  </a:cubicBezTo>
                  <a:cubicBezTo>
                    <a:pt x="53223" y="100155"/>
                    <a:pt x="66776" y="100155"/>
                    <a:pt x="80330" y="100155"/>
                  </a:cubicBezTo>
                  <a:cubicBezTo>
                    <a:pt x="80991" y="100155"/>
                    <a:pt x="81322" y="100155"/>
                    <a:pt x="81652" y="100155"/>
                  </a:cubicBezTo>
                  <a:cubicBezTo>
                    <a:pt x="81983" y="98294"/>
                    <a:pt x="81652" y="96744"/>
                    <a:pt x="82314" y="95193"/>
                  </a:cubicBezTo>
                  <a:cubicBezTo>
                    <a:pt x="83636" y="92403"/>
                    <a:pt x="84958" y="89302"/>
                    <a:pt x="86280" y="86511"/>
                  </a:cubicBezTo>
                  <a:cubicBezTo>
                    <a:pt x="87933" y="83410"/>
                    <a:pt x="88595" y="80000"/>
                    <a:pt x="87933" y="76589"/>
                  </a:cubicBezTo>
                  <a:cubicBezTo>
                    <a:pt x="87603" y="72248"/>
                    <a:pt x="87933" y="68217"/>
                    <a:pt x="89586" y="64186"/>
                  </a:cubicBezTo>
                  <a:cubicBezTo>
                    <a:pt x="90909" y="61395"/>
                    <a:pt x="93884" y="59534"/>
                    <a:pt x="97190" y="60465"/>
                  </a:cubicBezTo>
                  <a:cubicBezTo>
                    <a:pt x="98512" y="60775"/>
                    <a:pt x="99504" y="61395"/>
                    <a:pt x="100495" y="61705"/>
                  </a:cubicBezTo>
                  <a:close/>
                  <a:moveTo>
                    <a:pt x="16859" y="76589"/>
                  </a:moveTo>
                  <a:cubicBezTo>
                    <a:pt x="16198" y="77209"/>
                    <a:pt x="15537" y="77519"/>
                    <a:pt x="14876" y="77829"/>
                  </a:cubicBezTo>
                  <a:cubicBezTo>
                    <a:pt x="10909" y="80620"/>
                    <a:pt x="7603" y="84031"/>
                    <a:pt x="4628" y="87751"/>
                  </a:cubicBezTo>
                  <a:cubicBezTo>
                    <a:pt x="4297" y="88372"/>
                    <a:pt x="3966" y="89302"/>
                    <a:pt x="4297" y="89922"/>
                  </a:cubicBezTo>
                  <a:cubicBezTo>
                    <a:pt x="5289" y="95193"/>
                    <a:pt x="6280" y="100155"/>
                    <a:pt x="7603" y="105426"/>
                  </a:cubicBezTo>
                  <a:cubicBezTo>
                    <a:pt x="8264" y="107286"/>
                    <a:pt x="9256" y="107906"/>
                    <a:pt x="11239" y="107906"/>
                  </a:cubicBezTo>
                  <a:cubicBezTo>
                    <a:pt x="12561" y="107906"/>
                    <a:pt x="13553" y="108527"/>
                    <a:pt x="13553" y="109767"/>
                  </a:cubicBezTo>
                  <a:cubicBezTo>
                    <a:pt x="13553" y="111007"/>
                    <a:pt x="12892" y="111627"/>
                    <a:pt x="11570" y="111937"/>
                  </a:cubicBezTo>
                  <a:cubicBezTo>
                    <a:pt x="10909" y="111937"/>
                    <a:pt x="10247" y="111937"/>
                    <a:pt x="9586" y="111937"/>
                  </a:cubicBezTo>
                  <a:cubicBezTo>
                    <a:pt x="9586" y="113798"/>
                    <a:pt x="11900" y="115968"/>
                    <a:pt x="14545" y="116279"/>
                  </a:cubicBezTo>
                  <a:cubicBezTo>
                    <a:pt x="18181" y="116279"/>
                    <a:pt x="21818" y="116279"/>
                    <a:pt x="25454" y="116279"/>
                  </a:cubicBezTo>
                  <a:cubicBezTo>
                    <a:pt x="27768" y="115968"/>
                    <a:pt x="30082" y="114108"/>
                    <a:pt x="30413" y="112248"/>
                  </a:cubicBezTo>
                  <a:cubicBezTo>
                    <a:pt x="30743" y="111937"/>
                    <a:pt x="30413" y="111317"/>
                    <a:pt x="30082" y="111317"/>
                  </a:cubicBezTo>
                  <a:cubicBezTo>
                    <a:pt x="28429" y="110387"/>
                    <a:pt x="28099" y="109147"/>
                    <a:pt x="29421" y="107906"/>
                  </a:cubicBezTo>
                  <a:cubicBezTo>
                    <a:pt x="30413" y="106666"/>
                    <a:pt x="31404" y="105736"/>
                    <a:pt x="32396" y="104806"/>
                  </a:cubicBezTo>
                  <a:cubicBezTo>
                    <a:pt x="34049" y="102635"/>
                    <a:pt x="34710" y="100155"/>
                    <a:pt x="34380" y="97674"/>
                  </a:cubicBezTo>
                  <a:cubicBezTo>
                    <a:pt x="33719" y="94573"/>
                    <a:pt x="32396" y="92093"/>
                    <a:pt x="31074" y="89612"/>
                  </a:cubicBezTo>
                  <a:cubicBezTo>
                    <a:pt x="30082" y="87751"/>
                    <a:pt x="29090" y="85581"/>
                    <a:pt x="28429" y="83720"/>
                  </a:cubicBezTo>
                  <a:cubicBezTo>
                    <a:pt x="27438" y="80620"/>
                    <a:pt x="28099" y="77519"/>
                    <a:pt x="28099" y="74418"/>
                  </a:cubicBezTo>
                  <a:cubicBezTo>
                    <a:pt x="28429" y="71317"/>
                    <a:pt x="27768" y="68217"/>
                    <a:pt x="26776" y="65426"/>
                  </a:cubicBezTo>
                  <a:cubicBezTo>
                    <a:pt x="26446" y="64496"/>
                    <a:pt x="25454" y="63875"/>
                    <a:pt x="24462" y="63875"/>
                  </a:cubicBezTo>
                  <a:cubicBezTo>
                    <a:pt x="23471" y="63875"/>
                    <a:pt x="22479" y="64496"/>
                    <a:pt x="22148" y="65426"/>
                  </a:cubicBezTo>
                  <a:cubicBezTo>
                    <a:pt x="20826" y="68837"/>
                    <a:pt x="20165" y="72248"/>
                    <a:pt x="21157" y="75658"/>
                  </a:cubicBezTo>
                  <a:cubicBezTo>
                    <a:pt x="22809" y="83410"/>
                    <a:pt x="19834" y="89922"/>
                    <a:pt x="15537" y="96124"/>
                  </a:cubicBezTo>
                  <a:cubicBezTo>
                    <a:pt x="14876" y="97054"/>
                    <a:pt x="13884" y="97054"/>
                    <a:pt x="12892" y="96434"/>
                  </a:cubicBezTo>
                  <a:cubicBezTo>
                    <a:pt x="11900" y="96124"/>
                    <a:pt x="11570" y="95193"/>
                    <a:pt x="12231" y="94263"/>
                  </a:cubicBezTo>
                  <a:cubicBezTo>
                    <a:pt x="12231" y="93643"/>
                    <a:pt x="12561" y="93333"/>
                    <a:pt x="12892" y="92713"/>
                  </a:cubicBezTo>
                  <a:cubicBezTo>
                    <a:pt x="10247" y="91162"/>
                    <a:pt x="9917" y="90542"/>
                    <a:pt x="10578" y="89302"/>
                  </a:cubicBezTo>
                  <a:cubicBezTo>
                    <a:pt x="11239" y="88372"/>
                    <a:pt x="12231" y="88372"/>
                    <a:pt x="14876" y="89302"/>
                  </a:cubicBezTo>
                  <a:cubicBezTo>
                    <a:pt x="17190" y="86821"/>
                    <a:pt x="17851" y="79689"/>
                    <a:pt x="16859" y="76589"/>
                  </a:cubicBezTo>
                  <a:close/>
                  <a:moveTo>
                    <a:pt x="107438" y="92713"/>
                  </a:moveTo>
                  <a:cubicBezTo>
                    <a:pt x="107438" y="93023"/>
                    <a:pt x="107768" y="93333"/>
                    <a:pt x="107768" y="93643"/>
                  </a:cubicBezTo>
                  <a:cubicBezTo>
                    <a:pt x="108429" y="95193"/>
                    <a:pt x="108099" y="96124"/>
                    <a:pt x="107107" y="96744"/>
                  </a:cubicBezTo>
                  <a:cubicBezTo>
                    <a:pt x="106115" y="97054"/>
                    <a:pt x="105123" y="96744"/>
                    <a:pt x="104132" y="95503"/>
                  </a:cubicBezTo>
                  <a:cubicBezTo>
                    <a:pt x="103140" y="93643"/>
                    <a:pt x="102148" y="91782"/>
                    <a:pt x="101157" y="90232"/>
                  </a:cubicBezTo>
                  <a:cubicBezTo>
                    <a:pt x="98842" y="86201"/>
                    <a:pt x="98181" y="81550"/>
                    <a:pt x="99173" y="77209"/>
                  </a:cubicBezTo>
                  <a:cubicBezTo>
                    <a:pt x="99504" y="73178"/>
                    <a:pt x="99504" y="69457"/>
                    <a:pt x="98181" y="65736"/>
                  </a:cubicBezTo>
                  <a:cubicBezTo>
                    <a:pt x="97851" y="64806"/>
                    <a:pt x="97190" y="64186"/>
                    <a:pt x="95867" y="63875"/>
                  </a:cubicBezTo>
                  <a:cubicBezTo>
                    <a:pt x="94876" y="63875"/>
                    <a:pt x="93884" y="64496"/>
                    <a:pt x="93553" y="65426"/>
                  </a:cubicBezTo>
                  <a:cubicBezTo>
                    <a:pt x="92231" y="68527"/>
                    <a:pt x="91570" y="71317"/>
                    <a:pt x="91900" y="74418"/>
                  </a:cubicBezTo>
                  <a:cubicBezTo>
                    <a:pt x="92892" y="80000"/>
                    <a:pt x="91900" y="85271"/>
                    <a:pt x="88925" y="90232"/>
                  </a:cubicBezTo>
                  <a:cubicBezTo>
                    <a:pt x="87933" y="91472"/>
                    <a:pt x="87603" y="92713"/>
                    <a:pt x="86942" y="93953"/>
                  </a:cubicBezTo>
                  <a:cubicBezTo>
                    <a:pt x="84958" y="98914"/>
                    <a:pt x="85619" y="103255"/>
                    <a:pt x="89917" y="106976"/>
                  </a:cubicBezTo>
                  <a:cubicBezTo>
                    <a:pt x="90247" y="107286"/>
                    <a:pt x="90578" y="107596"/>
                    <a:pt x="90909" y="107906"/>
                  </a:cubicBezTo>
                  <a:cubicBezTo>
                    <a:pt x="91900" y="109147"/>
                    <a:pt x="91570" y="110387"/>
                    <a:pt x="90247" y="111007"/>
                  </a:cubicBezTo>
                  <a:cubicBezTo>
                    <a:pt x="89256" y="111317"/>
                    <a:pt x="89586" y="111937"/>
                    <a:pt x="89586" y="112558"/>
                  </a:cubicBezTo>
                  <a:cubicBezTo>
                    <a:pt x="90578" y="114728"/>
                    <a:pt x="92561" y="116279"/>
                    <a:pt x="94876" y="116279"/>
                  </a:cubicBezTo>
                  <a:cubicBezTo>
                    <a:pt x="98512" y="116279"/>
                    <a:pt x="101818" y="116279"/>
                    <a:pt x="105454" y="116279"/>
                  </a:cubicBezTo>
                  <a:cubicBezTo>
                    <a:pt x="107768" y="116279"/>
                    <a:pt x="109752" y="114728"/>
                    <a:pt x="110413" y="112558"/>
                  </a:cubicBezTo>
                  <a:cubicBezTo>
                    <a:pt x="110743" y="112558"/>
                    <a:pt x="110743" y="111937"/>
                    <a:pt x="110743" y="111937"/>
                  </a:cubicBezTo>
                  <a:cubicBezTo>
                    <a:pt x="109752" y="111937"/>
                    <a:pt x="109090" y="111937"/>
                    <a:pt x="108429" y="111627"/>
                  </a:cubicBezTo>
                  <a:cubicBezTo>
                    <a:pt x="107438" y="111627"/>
                    <a:pt x="106446" y="110697"/>
                    <a:pt x="106776" y="109767"/>
                  </a:cubicBezTo>
                  <a:cubicBezTo>
                    <a:pt x="106776" y="108527"/>
                    <a:pt x="107438" y="107906"/>
                    <a:pt x="108760" y="107906"/>
                  </a:cubicBezTo>
                  <a:cubicBezTo>
                    <a:pt x="111074" y="107906"/>
                    <a:pt x="112066" y="107286"/>
                    <a:pt x="112396" y="105116"/>
                  </a:cubicBezTo>
                  <a:cubicBezTo>
                    <a:pt x="113719" y="100155"/>
                    <a:pt x="115041" y="95193"/>
                    <a:pt x="116033" y="89922"/>
                  </a:cubicBezTo>
                  <a:cubicBezTo>
                    <a:pt x="116033" y="89302"/>
                    <a:pt x="115702" y="88372"/>
                    <a:pt x="115371" y="87751"/>
                  </a:cubicBezTo>
                  <a:cubicBezTo>
                    <a:pt x="112396" y="84031"/>
                    <a:pt x="109090" y="80620"/>
                    <a:pt x="105454" y="77829"/>
                  </a:cubicBezTo>
                  <a:cubicBezTo>
                    <a:pt x="104793" y="77209"/>
                    <a:pt x="104132" y="76899"/>
                    <a:pt x="103140" y="76589"/>
                  </a:cubicBezTo>
                  <a:cubicBezTo>
                    <a:pt x="102479" y="81240"/>
                    <a:pt x="102809" y="85581"/>
                    <a:pt x="105454" y="89302"/>
                  </a:cubicBezTo>
                  <a:cubicBezTo>
                    <a:pt x="107768" y="88372"/>
                    <a:pt x="108760" y="88372"/>
                    <a:pt x="109421" y="89302"/>
                  </a:cubicBezTo>
                  <a:cubicBezTo>
                    <a:pt x="110082" y="90542"/>
                    <a:pt x="109752" y="91162"/>
                    <a:pt x="107438" y="92713"/>
                  </a:cubicBezTo>
                  <a:close/>
                  <a:moveTo>
                    <a:pt x="87603" y="7131"/>
                  </a:moveTo>
                  <a:cubicBezTo>
                    <a:pt x="87603" y="9922"/>
                    <a:pt x="87603" y="12713"/>
                    <a:pt x="87603" y="15503"/>
                  </a:cubicBezTo>
                  <a:cubicBezTo>
                    <a:pt x="87603" y="15813"/>
                    <a:pt x="88264" y="16124"/>
                    <a:pt x="88925" y="16124"/>
                  </a:cubicBezTo>
                  <a:cubicBezTo>
                    <a:pt x="90578" y="16124"/>
                    <a:pt x="92561" y="16124"/>
                    <a:pt x="94545" y="16124"/>
                  </a:cubicBezTo>
                  <a:cubicBezTo>
                    <a:pt x="95537" y="16124"/>
                    <a:pt x="96528" y="16124"/>
                    <a:pt x="97520" y="16124"/>
                  </a:cubicBezTo>
                  <a:cubicBezTo>
                    <a:pt x="94214" y="13023"/>
                    <a:pt x="90909" y="10232"/>
                    <a:pt x="87603" y="7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Shape 584"/>
            <p:cNvSpPr/>
            <p:nvPr/>
          </p:nvSpPr>
          <p:spPr>
            <a:xfrm>
              <a:off x="-868" y="3863"/>
              <a:ext cx="271" cy="27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059" y="51940"/>
                  </a:moveTo>
                  <a:cubicBezTo>
                    <a:pt x="75223" y="51940"/>
                    <a:pt x="81492" y="51940"/>
                    <a:pt x="87761" y="51940"/>
                  </a:cubicBezTo>
                  <a:cubicBezTo>
                    <a:pt x="96716" y="51940"/>
                    <a:pt x="104776" y="51940"/>
                    <a:pt x="112835" y="51940"/>
                  </a:cubicBezTo>
                  <a:cubicBezTo>
                    <a:pt x="117313" y="51940"/>
                    <a:pt x="119104" y="53731"/>
                    <a:pt x="119104" y="58208"/>
                  </a:cubicBezTo>
                  <a:cubicBezTo>
                    <a:pt x="120000" y="85074"/>
                    <a:pt x="99402" y="110149"/>
                    <a:pt x="72537" y="114626"/>
                  </a:cubicBezTo>
                  <a:cubicBezTo>
                    <a:pt x="39402" y="120000"/>
                    <a:pt x="9850" y="98507"/>
                    <a:pt x="5373" y="65373"/>
                  </a:cubicBezTo>
                  <a:cubicBezTo>
                    <a:pt x="0" y="30447"/>
                    <a:pt x="26865" y="3582"/>
                    <a:pt x="54626" y="895"/>
                  </a:cubicBezTo>
                  <a:cubicBezTo>
                    <a:pt x="56417" y="895"/>
                    <a:pt x="58208" y="0"/>
                    <a:pt x="60000" y="0"/>
                  </a:cubicBezTo>
                  <a:cubicBezTo>
                    <a:pt x="65373" y="0"/>
                    <a:pt x="68059" y="1791"/>
                    <a:pt x="68059" y="8059"/>
                  </a:cubicBezTo>
                  <a:cubicBezTo>
                    <a:pt x="68059" y="20597"/>
                    <a:pt x="68059" y="33134"/>
                    <a:pt x="68059" y="45671"/>
                  </a:cubicBezTo>
                  <a:cubicBezTo>
                    <a:pt x="68059" y="47462"/>
                    <a:pt x="68059" y="50149"/>
                    <a:pt x="68059" y="51940"/>
                  </a:cubicBezTo>
                  <a:close/>
                  <a:moveTo>
                    <a:pt x="56417" y="11641"/>
                  </a:moveTo>
                  <a:cubicBezTo>
                    <a:pt x="38507" y="12537"/>
                    <a:pt x="14328" y="30447"/>
                    <a:pt x="16119" y="59104"/>
                  </a:cubicBezTo>
                  <a:cubicBezTo>
                    <a:pt x="17014" y="85970"/>
                    <a:pt x="38507" y="104776"/>
                    <a:pt x="63582" y="103880"/>
                  </a:cubicBezTo>
                  <a:cubicBezTo>
                    <a:pt x="86865" y="102985"/>
                    <a:pt x="109253" y="81492"/>
                    <a:pt x="107462" y="63582"/>
                  </a:cubicBezTo>
                  <a:cubicBezTo>
                    <a:pt x="106567" y="63582"/>
                    <a:pt x="104776" y="63582"/>
                    <a:pt x="103880" y="63582"/>
                  </a:cubicBezTo>
                  <a:cubicBezTo>
                    <a:pt x="90447" y="63582"/>
                    <a:pt x="77014" y="63582"/>
                    <a:pt x="63582" y="63582"/>
                  </a:cubicBezTo>
                  <a:cubicBezTo>
                    <a:pt x="58208" y="63582"/>
                    <a:pt x="56417" y="60895"/>
                    <a:pt x="56417" y="56417"/>
                  </a:cubicBezTo>
                  <a:cubicBezTo>
                    <a:pt x="56417" y="50149"/>
                    <a:pt x="56417" y="44776"/>
                    <a:pt x="56417" y="38507"/>
                  </a:cubicBezTo>
                  <a:cubicBezTo>
                    <a:pt x="56417" y="29552"/>
                    <a:pt x="56417" y="20597"/>
                    <a:pt x="56417" y="116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Shape 585"/>
            <p:cNvSpPr/>
            <p:nvPr/>
          </p:nvSpPr>
          <p:spPr>
            <a:xfrm>
              <a:off x="-700" y="3825"/>
              <a:ext cx="141" cy="1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85" y="120000"/>
                  </a:moveTo>
                  <a:cubicBezTo>
                    <a:pt x="42857" y="120000"/>
                    <a:pt x="27428" y="120000"/>
                    <a:pt x="12000" y="120000"/>
                  </a:cubicBezTo>
                  <a:cubicBezTo>
                    <a:pt x="3428" y="120000"/>
                    <a:pt x="0" y="116571"/>
                    <a:pt x="0" y="108000"/>
                  </a:cubicBezTo>
                  <a:cubicBezTo>
                    <a:pt x="0" y="75428"/>
                    <a:pt x="0" y="44571"/>
                    <a:pt x="0" y="12000"/>
                  </a:cubicBezTo>
                  <a:cubicBezTo>
                    <a:pt x="0" y="3428"/>
                    <a:pt x="3428" y="0"/>
                    <a:pt x="12000" y="0"/>
                  </a:cubicBezTo>
                  <a:cubicBezTo>
                    <a:pt x="65142" y="0"/>
                    <a:pt x="111428" y="41142"/>
                    <a:pt x="118285" y="94285"/>
                  </a:cubicBezTo>
                  <a:cubicBezTo>
                    <a:pt x="118285" y="99428"/>
                    <a:pt x="120000" y="104571"/>
                    <a:pt x="120000" y="108000"/>
                  </a:cubicBezTo>
                  <a:cubicBezTo>
                    <a:pt x="120000" y="116571"/>
                    <a:pt x="114857" y="120000"/>
                    <a:pt x="108000" y="120000"/>
                  </a:cubicBezTo>
                  <a:cubicBezTo>
                    <a:pt x="90857" y="120000"/>
                    <a:pt x="75428" y="120000"/>
                    <a:pt x="58285" y="120000"/>
                  </a:cubicBezTo>
                  <a:close/>
                  <a:moveTo>
                    <a:pt x="97714" y="99428"/>
                  </a:moveTo>
                  <a:cubicBezTo>
                    <a:pt x="94285" y="56571"/>
                    <a:pt x="53142" y="22285"/>
                    <a:pt x="20571" y="22285"/>
                  </a:cubicBezTo>
                  <a:cubicBezTo>
                    <a:pt x="20571" y="22285"/>
                    <a:pt x="20571" y="24000"/>
                    <a:pt x="20571" y="24000"/>
                  </a:cubicBezTo>
                  <a:cubicBezTo>
                    <a:pt x="20571" y="48000"/>
                    <a:pt x="20571" y="72000"/>
                    <a:pt x="20571" y="94285"/>
                  </a:cubicBezTo>
                  <a:cubicBezTo>
                    <a:pt x="20571" y="99428"/>
                    <a:pt x="22285" y="99428"/>
                    <a:pt x="25714" y="99428"/>
                  </a:cubicBezTo>
                  <a:cubicBezTo>
                    <a:pt x="42857" y="99428"/>
                    <a:pt x="58285" y="99428"/>
                    <a:pt x="75428" y="99428"/>
                  </a:cubicBezTo>
                  <a:cubicBezTo>
                    <a:pt x="82285" y="99428"/>
                    <a:pt x="89142" y="99428"/>
                    <a:pt x="97714" y="994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>
              <a:off x="-907" y="3629"/>
              <a:ext cx="178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325" y="120000"/>
                  </a:moveTo>
                  <a:cubicBezTo>
                    <a:pt x="43146" y="120000"/>
                    <a:pt x="26966" y="120000"/>
                    <a:pt x="9438" y="120000"/>
                  </a:cubicBezTo>
                  <a:cubicBezTo>
                    <a:pt x="2696" y="120000"/>
                    <a:pt x="0" y="100000"/>
                    <a:pt x="0" y="60000"/>
                  </a:cubicBezTo>
                  <a:cubicBezTo>
                    <a:pt x="0" y="20000"/>
                    <a:pt x="2696" y="0"/>
                    <a:pt x="9438" y="0"/>
                  </a:cubicBezTo>
                  <a:cubicBezTo>
                    <a:pt x="43146" y="0"/>
                    <a:pt x="76853" y="0"/>
                    <a:pt x="110561" y="0"/>
                  </a:cubicBezTo>
                  <a:cubicBezTo>
                    <a:pt x="117303" y="0"/>
                    <a:pt x="120000" y="20000"/>
                    <a:pt x="120000" y="60000"/>
                  </a:cubicBezTo>
                  <a:cubicBezTo>
                    <a:pt x="120000" y="100000"/>
                    <a:pt x="115955" y="120000"/>
                    <a:pt x="110561" y="120000"/>
                  </a:cubicBezTo>
                  <a:cubicBezTo>
                    <a:pt x="93033" y="120000"/>
                    <a:pt x="76853" y="120000"/>
                    <a:pt x="5932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-857" y="3761"/>
              <a:ext cx="129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75000" y="0"/>
                    <a:pt x="91875" y="0"/>
                    <a:pt x="106875" y="0"/>
                  </a:cubicBezTo>
                  <a:cubicBezTo>
                    <a:pt x="114375" y="0"/>
                    <a:pt x="120000" y="20000"/>
                    <a:pt x="120000" y="50000"/>
                  </a:cubicBezTo>
                  <a:cubicBezTo>
                    <a:pt x="120000" y="90000"/>
                    <a:pt x="116250" y="120000"/>
                    <a:pt x="106875" y="120000"/>
                  </a:cubicBezTo>
                  <a:cubicBezTo>
                    <a:pt x="75000" y="120000"/>
                    <a:pt x="45000" y="120000"/>
                    <a:pt x="13125" y="120000"/>
                  </a:cubicBezTo>
                  <a:cubicBezTo>
                    <a:pt x="7500" y="120000"/>
                    <a:pt x="1875" y="110000"/>
                    <a:pt x="1875" y="80000"/>
                  </a:cubicBezTo>
                  <a:cubicBezTo>
                    <a:pt x="0" y="50000"/>
                    <a:pt x="1875" y="20000"/>
                    <a:pt x="5625" y="0"/>
                  </a:cubicBezTo>
                  <a:cubicBezTo>
                    <a:pt x="9375" y="0"/>
                    <a:pt x="11250" y="0"/>
                    <a:pt x="13125" y="0"/>
                  </a:cubicBezTo>
                  <a:cubicBezTo>
                    <a:pt x="30000" y="0"/>
                    <a:pt x="45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Shape 588"/>
            <p:cNvSpPr/>
            <p:nvPr/>
          </p:nvSpPr>
          <p:spPr>
            <a:xfrm>
              <a:off x="-651" y="3761"/>
              <a:ext cx="131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923" y="120000"/>
                  </a:moveTo>
                  <a:cubicBezTo>
                    <a:pt x="46153" y="120000"/>
                    <a:pt x="31384" y="120000"/>
                    <a:pt x="14769" y="120000"/>
                  </a:cubicBezTo>
                  <a:cubicBezTo>
                    <a:pt x="9230" y="120000"/>
                    <a:pt x="5538" y="110000"/>
                    <a:pt x="3692" y="70000"/>
                  </a:cubicBezTo>
                  <a:cubicBezTo>
                    <a:pt x="0" y="30000"/>
                    <a:pt x="5538" y="0"/>
                    <a:pt x="14769" y="0"/>
                  </a:cubicBezTo>
                  <a:cubicBezTo>
                    <a:pt x="46153" y="0"/>
                    <a:pt x="77538" y="0"/>
                    <a:pt x="108923" y="0"/>
                  </a:cubicBezTo>
                  <a:cubicBezTo>
                    <a:pt x="116307" y="0"/>
                    <a:pt x="120000" y="20000"/>
                    <a:pt x="120000" y="60000"/>
                  </a:cubicBezTo>
                  <a:cubicBezTo>
                    <a:pt x="120000" y="90000"/>
                    <a:pt x="116307" y="120000"/>
                    <a:pt x="108923" y="120000"/>
                  </a:cubicBezTo>
                  <a:cubicBezTo>
                    <a:pt x="92307" y="120000"/>
                    <a:pt x="77538" y="120000"/>
                    <a:pt x="60923" y="120000"/>
                  </a:cubicBezTo>
                  <a:cubicBezTo>
                    <a:pt x="60923" y="120000"/>
                    <a:pt x="60923" y="120000"/>
                    <a:pt x="60923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Shape 589"/>
            <p:cNvSpPr/>
            <p:nvPr/>
          </p:nvSpPr>
          <p:spPr>
            <a:xfrm>
              <a:off x="-857" y="3709"/>
              <a:ext cx="129" cy="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76875" y="0"/>
                    <a:pt x="91875" y="0"/>
                    <a:pt x="106875" y="0"/>
                  </a:cubicBezTo>
                  <a:cubicBezTo>
                    <a:pt x="116250" y="0"/>
                    <a:pt x="120000" y="20000"/>
                    <a:pt x="120000" y="60000"/>
                  </a:cubicBezTo>
                  <a:cubicBezTo>
                    <a:pt x="120000" y="100000"/>
                    <a:pt x="116250" y="120000"/>
                    <a:pt x="106875" y="120000"/>
                  </a:cubicBezTo>
                  <a:cubicBezTo>
                    <a:pt x="76875" y="120000"/>
                    <a:pt x="45000" y="120000"/>
                    <a:pt x="13125" y="120000"/>
                  </a:cubicBezTo>
                  <a:cubicBezTo>
                    <a:pt x="5625" y="120000"/>
                    <a:pt x="0" y="100000"/>
                    <a:pt x="0" y="60000"/>
                  </a:cubicBezTo>
                  <a:cubicBezTo>
                    <a:pt x="0" y="20000"/>
                    <a:pt x="5625" y="0"/>
                    <a:pt x="13125" y="0"/>
                  </a:cubicBezTo>
                  <a:cubicBezTo>
                    <a:pt x="28125" y="0"/>
                    <a:pt x="45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Shape 590"/>
            <p:cNvSpPr/>
            <p:nvPr/>
          </p:nvSpPr>
          <p:spPr>
            <a:xfrm>
              <a:off x="-650" y="3709"/>
              <a:ext cx="129" cy="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76875" y="0"/>
                    <a:pt x="91875" y="0"/>
                    <a:pt x="108750" y="0"/>
                  </a:cubicBezTo>
                  <a:cubicBezTo>
                    <a:pt x="114375" y="0"/>
                    <a:pt x="118125" y="10000"/>
                    <a:pt x="120000" y="40000"/>
                  </a:cubicBezTo>
                  <a:cubicBezTo>
                    <a:pt x="120000" y="70000"/>
                    <a:pt x="120000" y="90000"/>
                    <a:pt x="114375" y="110000"/>
                  </a:cubicBezTo>
                  <a:cubicBezTo>
                    <a:pt x="112500" y="120000"/>
                    <a:pt x="110625" y="120000"/>
                    <a:pt x="106875" y="120000"/>
                  </a:cubicBezTo>
                  <a:cubicBezTo>
                    <a:pt x="76875" y="120000"/>
                    <a:pt x="45000" y="120000"/>
                    <a:pt x="13125" y="120000"/>
                  </a:cubicBezTo>
                  <a:cubicBezTo>
                    <a:pt x="5625" y="120000"/>
                    <a:pt x="0" y="100000"/>
                    <a:pt x="0" y="60000"/>
                  </a:cubicBezTo>
                  <a:cubicBezTo>
                    <a:pt x="0" y="20000"/>
                    <a:pt x="5625" y="0"/>
                    <a:pt x="13125" y="0"/>
                  </a:cubicBezTo>
                  <a:cubicBezTo>
                    <a:pt x="28125" y="0"/>
                    <a:pt x="45000" y="0"/>
                    <a:pt x="60000" y="0"/>
                  </a:cubicBezTo>
                  <a:cubicBezTo>
                    <a:pt x="60000" y="0"/>
                    <a:pt x="60000" y="0"/>
                    <a:pt x="600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Shape 591"/>
            <p:cNvSpPr/>
            <p:nvPr/>
          </p:nvSpPr>
          <p:spPr>
            <a:xfrm>
              <a:off x="-910" y="3577"/>
              <a:ext cx="90" cy="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666" y="110769"/>
                  </a:moveTo>
                  <a:cubicBezTo>
                    <a:pt x="45333" y="110769"/>
                    <a:pt x="32000" y="120000"/>
                    <a:pt x="18666" y="110769"/>
                  </a:cubicBezTo>
                  <a:cubicBezTo>
                    <a:pt x="8000" y="110769"/>
                    <a:pt x="2666" y="92307"/>
                    <a:pt x="2666" y="64615"/>
                  </a:cubicBezTo>
                  <a:cubicBezTo>
                    <a:pt x="0" y="27692"/>
                    <a:pt x="8000" y="0"/>
                    <a:pt x="18666" y="0"/>
                  </a:cubicBezTo>
                  <a:cubicBezTo>
                    <a:pt x="45333" y="0"/>
                    <a:pt x="74666" y="0"/>
                    <a:pt x="104000" y="0"/>
                  </a:cubicBezTo>
                  <a:cubicBezTo>
                    <a:pt x="114666" y="0"/>
                    <a:pt x="120000" y="27692"/>
                    <a:pt x="120000" y="64615"/>
                  </a:cubicBezTo>
                  <a:cubicBezTo>
                    <a:pt x="120000" y="92307"/>
                    <a:pt x="112000" y="110769"/>
                    <a:pt x="101333" y="110769"/>
                  </a:cubicBezTo>
                  <a:cubicBezTo>
                    <a:pt x="88000" y="120000"/>
                    <a:pt x="74666" y="110769"/>
                    <a:pt x="58666" y="1107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Shape 592"/>
            <p:cNvSpPr/>
            <p:nvPr/>
          </p:nvSpPr>
          <p:spPr>
            <a:xfrm>
              <a:off x="-910" y="3761"/>
              <a:ext cx="26" cy="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4615" y="120000"/>
                  </a:moveTo>
                  <a:cubicBezTo>
                    <a:pt x="27692" y="120000"/>
                    <a:pt x="9230" y="90000"/>
                    <a:pt x="9230" y="60000"/>
                  </a:cubicBezTo>
                  <a:cubicBezTo>
                    <a:pt x="0" y="20000"/>
                    <a:pt x="27692" y="0"/>
                    <a:pt x="64615" y="0"/>
                  </a:cubicBezTo>
                  <a:cubicBezTo>
                    <a:pt x="92307" y="0"/>
                    <a:pt x="120000" y="20000"/>
                    <a:pt x="120000" y="60000"/>
                  </a:cubicBezTo>
                  <a:cubicBezTo>
                    <a:pt x="120000" y="90000"/>
                    <a:pt x="92307" y="120000"/>
                    <a:pt x="64615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Shape 593"/>
            <p:cNvSpPr/>
            <p:nvPr/>
          </p:nvSpPr>
          <p:spPr>
            <a:xfrm>
              <a:off x="-907" y="3709"/>
              <a:ext cx="23" cy="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00" y="120000"/>
                  </a:moveTo>
                  <a:cubicBezTo>
                    <a:pt x="20000" y="120000"/>
                    <a:pt x="0" y="90000"/>
                    <a:pt x="0" y="60000"/>
                  </a:cubicBezTo>
                  <a:cubicBezTo>
                    <a:pt x="0" y="20000"/>
                    <a:pt x="20000" y="0"/>
                    <a:pt x="60000" y="0"/>
                  </a:cubicBezTo>
                  <a:cubicBezTo>
                    <a:pt x="90000" y="0"/>
                    <a:pt x="120000" y="20000"/>
                    <a:pt x="120000" y="60000"/>
                  </a:cubicBezTo>
                  <a:cubicBezTo>
                    <a:pt x="120000" y="90000"/>
                    <a:pt x="90000" y="120000"/>
                    <a:pt x="50000" y="12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>
              <a:off x="-700" y="3709"/>
              <a:ext cx="23" cy="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100000"/>
                    <a:pt x="90000" y="120000"/>
                    <a:pt x="60000" y="120000"/>
                  </a:cubicBezTo>
                  <a:cubicBezTo>
                    <a:pt x="20000" y="120000"/>
                    <a:pt x="0" y="90000"/>
                    <a:pt x="0" y="60000"/>
                  </a:cubicBezTo>
                  <a:cubicBezTo>
                    <a:pt x="0" y="20000"/>
                    <a:pt x="20000" y="0"/>
                    <a:pt x="60000" y="0"/>
                  </a:cubicBezTo>
                  <a:cubicBezTo>
                    <a:pt x="90000" y="0"/>
                    <a:pt x="120000" y="20000"/>
                    <a:pt x="120000" y="600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-700" y="3761"/>
              <a:ext cx="23" cy="2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" name="Shape 596"/>
          <p:cNvSpPr/>
          <p:nvPr/>
        </p:nvSpPr>
        <p:spPr>
          <a:xfrm>
            <a:off x="2033363" y="2744360"/>
            <a:ext cx="767862" cy="767862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Shape 597"/>
          <p:cNvSpPr/>
          <p:nvPr/>
        </p:nvSpPr>
        <p:spPr>
          <a:xfrm>
            <a:off x="6451446" y="2744360"/>
            <a:ext cx="767862" cy="767862"/>
          </a:xfrm>
          <a:prstGeom prst="ellipse">
            <a:avLst/>
          </a:prstGeom>
          <a:noFill/>
          <a:ln w="12700" cap="flat" cmpd="sng">
            <a:solidFill>
              <a:schemeClr val="dk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Shape 598"/>
          <p:cNvSpPr/>
          <p:nvPr/>
        </p:nvSpPr>
        <p:spPr>
          <a:xfrm>
            <a:off x="927199" y="2198538"/>
            <a:ext cx="530599" cy="5305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x="926695" y="2858434"/>
            <a:ext cx="530599" cy="5305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921069" y="3511512"/>
            <a:ext cx="530599" cy="5305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1" name="Shape 601"/>
          <p:cNvCxnSpPr>
            <a:stCxn id="598" idx="5"/>
            <a:endCxn id="596" idx="2"/>
          </p:cNvCxnSpPr>
          <p:nvPr/>
        </p:nvCxnSpPr>
        <p:spPr>
          <a:xfrm>
            <a:off x="1380094" y="2651433"/>
            <a:ext cx="653399" cy="47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602" name="Shape 602"/>
          <p:cNvCxnSpPr>
            <a:stCxn id="600" idx="7"/>
            <a:endCxn id="596" idx="2"/>
          </p:cNvCxnSpPr>
          <p:nvPr/>
        </p:nvCxnSpPr>
        <p:spPr>
          <a:xfrm rot="10800000" flipH="1">
            <a:off x="1373964" y="3128417"/>
            <a:ext cx="659400" cy="46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603" name="Shape 603"/>
          <p:cNvCxnSpPr>
            <a:stCxn id="599" idx="6"/>
            <a:endCxn id="596" idx="2"/>
          </p:cNvCxnSpPr>
          <p:nvPr/>
        </p:nvCxnSpPr>
        <p:spPr>
          <a:xfrm>
            <a:off x="1457295" y="3123734"/>
            <a:ext cx="576000" cy="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604" name="Shape 604"/>
          <p:cNvSpPr/>
          <p:nvPr/>
        </p:nvSpPr>
        <p:spPr>
          <a:xfrm>
            <a:off x="7861311" y="2198538"/>
            <a:ext cx="530599" cy="5305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Shape 605"/>
          <p:cNvSpPr/>
          <p:nvPr/>
        </p:nvSpPr>
        <p:spPr>
          <a:xfrm>
            <a:off x="7860809" y="2858434"/>
            <a:ext cx="530599" cy="5305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7855182" y="3511512"/>
            <a:ext cx="530599" cy="5305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7" name="Shape 607"/>
          <p:cNvCxnSpPr>
            <a:stCxn id="597" idx="6"/>
            <a:endCxn id="606" idx="1"/>
          </p:cNvCxnSpPr>
          <p:nvPr/>
        </p:nvCxnSpPr>
        <p:spPr>
          <a:xfrm>
            <a:off x="7219309" y="3128292"/>
            <a:ext cx="713700" cy="460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608" name="Shape 608"/>
          <p:cNvCxnSpPr>
            <a:stCxn id="597" idx="6"/>
            <a:endCxn id="604" idx="3"/>
          </p:cNvCxnSpPr>
          <p:nvPr/>
        </p:nvCxnSpPr>
        <p:spPr>
          <a:xfrm rot="10800000" flipH="1">
            <a:off x="7219309" y="2651292"/>
            <a:ext cx="719700" cy="477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609" name="Shape 609"/>
          <p:cNvCxnSpPr>
            <a:stCxn id="597" idx="6"/>
            <a:endCxn id="605" idx="2"/>
          </p:cNvCxnSpPr>
          <p:nvPr/>
        </p:nvCxnSpPr>
        <p:spPr>
          <a:xfrm rot="10800000" flipH="1">
            <a:off x="7219309" y="3123792"/>
            <a:ext cx="641400" cy="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610" name="Shape 610"/>
          <p:cNvSpPr/>
          <p:nvPr/>
        </p:nvSpPr>
        <p:spPr>
          <a:xfrm>
            <a:off x="1036796" y="2320703"/>
            <a:ext cx="299142" cy="2854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73069"/>
                </a:moveTo>
                <a:cubicBezTo>
                  <a:pt x="116410" y="38613"/>
                  <a:pt x="91794" y="13069"/>
                  <a:pt x="62051" y="11881"/>
                </a:cubicBezTo>
                <a:cubicBezTo>
                  <a:pt x="62051" y="3564"/>
                  <a:pt x="62051" y="3564"/>
                  <a:pt x="62051" y="3564"/>
                </a:cubicBezTo>
                <a:cubicBezTo>
                  <a:pt x="62051" y="1782"/>
                  <a:pt x="61025" y="0"/>
                  <a:pt x="58974" y="0"/>
                </a:cubicBezTo>
                <a:cubicBezTo>
                  <a:pt x="57435" y="0"/>
                  <a:pt x="55897" y="1782"/>
                  <a:pt x="55897" y="3564"/>
                </a:cubicBezTo>
                <a:cubicBezTo>
                  <a:pt x="55897" y="11881"/>
                  <a:pt x="55897" y="11881"/>
                  <a:pt x="55897" y="11881"/>
                </a:cubicBezTo>
                <a:cubicBezTo>
                  <a:pt x="27692" y="14257"/>
                  <a:pt x="4102" y="39207"/>
                  <a:pt x="0" y="72475"/>
                </a:cubicBezTo>
                <a:cubicBezTo>
                  <a:pt x="0" y="73663"/>
                  <a:pt x="512" y="75445"/>
                  <a:pt x="2051" y="76039"/>
                </a:cubicBezTo>
                <a:cubicBezTo>
                  <a:pt x="3076" y="76633"/>
                  <a:pt x="4615" y="76633"/>
                  <a:pt x="5128" y="75445"/>
                </a:cubicBezTo>
                <a:cubicBezTo>
                  <a:pt x="9230" y="71287"/>
                  <a:pt x="13846" y="68910"/>
                  <a:pt x="19487" y="68910"/>
                </a:cubicBezTo>
                <a:cubicBezTo>
                  <a:pt x="26666" y="68910"/>
                  <a:pt x="33333" y="73069"/>
                  <a:pt x="36923" y="80792"/>
                </a:cubicBezTo>
                <a:cubicBezTo>
                  <a:pt x="37435" y="81980"/>
                  <a:pt x="38461" y="82574"/>
                  <a:pt x="39487" y="82574"/>
                </a:cubicBezTo>
                <a:cubicBezTo>
                  <a:pt x="40512" y="82574"/>
                  <a:pt x="41538" y="81980"/>
                  <a:pt x="42051" y="80792"/>
                </a:cubicBezTo>
                <a:cubicBezTo>
                  <a:pt x="45128" y="74257"/>
                  <a:pt x="50256" y="70099"/>
                  <a:pt x="55897" y="68910"/>
                </a:cubicBezTo>
                <a:cubicBezTo>
                  <a:pt x="55897" y="104554"/>
                  <a:pt x="55897" y="104554"/>
                  <a:pt x="55897" y="104554"/>
                </a:cubicBezTo>
                <a:cubicBezTo>
                  <a:pt x="55897" y="109306"/>
                  <a:pt x="52820" y="112871"/>
                  <a:pt x="48717" y="112871"/>
                </a:cubicBezTo>
                <a:cubicBezTo>
                  <a:pt x="44615" y="112871"/>
                  <a:pt x="41025" y="109306"/>
                  <a:pt x="41025" y="104554"/>
                </a:cubicBezTo>
                <a:cubicBezTo>
                  <a:pt x="41025" y="102178"/>
                  <a:pt x="40000" y="100990"/>
                  <a:pt x="37948" y="100990"/>
                </a:cubicBezTo>
                <a:cubicBezTo>
                  <a:pt x="36410" y="100990"/>
                  <a:pt x="34871" y="102178"/>
                  <a:pt x="34871" y="104554"/>
                </a:cubicBezTo>
                <a:cubicBezTo>
                  <a:pt x="34871" y="112871"/>
                  <a:pt x="41025" y="120000"/>
                  <a:pt x="48717" y="120000"/>
                </a:cubicBezTo>
                <a:cubicBezTo>
                  <a:pt x="55897" y="120000"/>
                  <a:pt x="62051" y="112871"/>
                  <a:pt x="62051" y="104554"/>
                </a:cubicBezTo>
                <a:cubicBezTo>
                  <a:pt x="62051" y="68910"/>
                  <a:pt x="62051" y="68910"/>
                  <a:pt x="62051" y="68910"/>
                </a:cubicBezTo>
                <a:cubicBezTo>
                  <a:pt x="68717" y="69504"/>
                  <a:pt x="74358" y="74257"/>
                  <a:pt x="77435" y="80792"/>
                </a:cubicBezTo>
                <a:cubicBezTo>
                  <a:pt x="77948" y="81980"/>
                  <a:pt x="78974" y="82574"/>
                  <a:pt x="80000" y="82574"/>
                </a:cubicBezTo>
                <a:cubicBezTo>
                  <a:pt x="81025" y="82574"/>
                  <a:pt x="82051" y="81980"/>
                  <a:pt x="82564" y="80792"/>
                </a:cubicBezTo>
                <a:cubicBezTo>
                  <a:pt x="86153" y="73069"/>
                  <a:pt x="92820" y="68910"/>
                  <a:pt x="100000" y="68910"/>
                </a:cubicBezTo>
                <a:cubicBezTo>
                  <a:pt x="105641" y="68910"/>
                  <a:pt x="111282" y="71287"/>
                  <a:pt x="114871" y="76039"/>
                </a:cubicBezTo>
                <a:cubicBezTo>
                  <a:pt x="115384" y="77227"/>
                  <a:pt x="116410" y="77227"/>
                  <a:pt x="116923" y="77227"/>
                </a:cubicBezTo>
                <a:cubicBezTo>
                  <a:pt x="116923" y="77227"/>
                  <a:pt x="116923" y="77227"/>
                  <a:pt x="116923" y="77227"/>
                </a:cubicBezTo>
                <a:cubicBezTo>
                  <a:pt x="118974" y="77227"/>
                  <a:pt x="120000" y="76039"/>
                  <a:pt x="120000" y="73663"/>
                </a:cubicBezTo>
                <a:cubicBezTo>
                  <a:pt x="120000" y="73663"/>
                  <a:pt x="120000" y="73069"/>
                  <a:pt x="120000" y="73069"/>
                </a:cubicBezTo>
                <a:close/>
                <a:moveTo>
                  <a:pt x="100000" y="61782"/>
                </a:moveTo>
                <a:cubicBezTo>
                  <a:pt x="92307" y="61782"/>
                  <a:pt x="84615" y="65940"/>
                  <a:pt x="80000" y="72475"/>
                </a:cubicBezTo>
                <a:cubicBezTo>
                  <a:pt x="74871" y="65940"/>
                  <a:pt x="67692" y="61782"/>
                  <a:pt x="59487" y="61782"/>
                </a:cubicBezTo>
                <a:cubicBezTo>
                  <a:pt x="51794" y="61782"/>
                  <a:pt x="44615" y="65940"/>
                  <a:pt x="39487" y="72475"/>
                </a:cubicBezTo>
                <a:cubicBezTo>
                  <a:pt x="34871" y="65940"/>
                  <a:pt x="27179" y="61782"/>
                  <a:pt x="19487" y="61782"/>
                </a:cubicBezTo>
                <a:cubicBezTo>
                  <a:pt x="15384" y="61782"/>
                  <a:pt x="11282" y="62376"/>
                  <a:pt x="7692" y="64752"/>
                </a:cubicBezTo>
                <a:cubicBezTo>
                  <a:pt x="14358" y="38019"/>
                  <a:pt x="35384" y="19009"/>
                  <a:pt x="60000" y="19009"/>
                </a:cubicBezTo>
                <a:cubicBezTo>
                  <a:pt x="85128" y="19009"/>
                  <a:pt x="106153" y="38019"/>
                  <a:pt x="112307" y="65346"/>
                </a:cubicBezTo>
                <a:cubicBezTo>
                  <a:pt x="108717" y="62970"/>
                  <a:pt x="104615" y="61782"/>
                  <a:pt x="100000" y="617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Shape 6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196" y="3005796"/>
            <a:ext cx="236872" cy="2697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2" name="Shape 612"/>
          <p:cNvGrpSpPr/>
          <p:nvPr/>
        </p:nvGrpSpPr>
        <p:grpSpPr>
          <a:xfrm>
            <a:off x="1008398" y="3647168"/>
            <a:ext cx="291351" cy="220342"/>
            <a:chOff x="-1135" y="1156"/>
            <a:chExt cx="677" cy="512"/>
          </a:xfrm>
        </p:grpSpPr>
        <p:sp>
          <p:nvSpPr>
            <p:cNvPr id="613" name="Shape 613"/>
            <p:cNvSpPr/>
            <p:nvPr/>
          </p:nvSpPr>
          <p:spPr>
            <a:xfrm>
              <a:off x="-1135" y="1439"/>
              <a:ext cx="162" cy="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4705" y="119999"/>
                  </a:moveTo>
                  <a:cubicBezTo>
                    <a:pt x="56470" y="119999"/>
                    <a:pt x="56470" y="119999"/>
                    <a:pt x="58235" y="119999"/>
                  </a:cubicBezTo>
                  <a:cubicBezTo>
                    <a:pt x="58235" y="119999"/>
                    <a:pt x="60000" y="119999"/>
                    <a:pt x="60000" y="119999"/>
                  </a:cubicBezTo>
                  <a:cubicBezTo>
                    <a:pt x="79411" y="111780"/>
                    <a:pt x="79411" y="111780"/>
                    <a:pt x="79411" y="111780"/>
                  </a:cubicBezTo>
                  <a:cubicBezTo>
                    <a:pt x="81176" y="110136"/>
                    <a:pt x="82941" y="110136"/>
                    <a:pt x="82941" y="108493"/>
                  </a:cubicBezTo>
                  <a:cubicBezTo>
                    <a:pt x="97058" y="78904"/>
                    <a:pt x="97058" y="78904"/>
                    <a:pt x="97058" y="78904"/>
                  </a:cubicBezTo>
                  <a:cubicBezTo>
                    <a:pt x="120000" y="67397"/>
                    <a:pt x="120000" y="67397"/>
                    <a:pt x="120000" y="67397"/>
                  </a:cubicBezTo>
                  <a:cubicBezTo>
                    <a:pt x="84705" y="0"/>
                    <a:pt x="84705" y="0"/>
                    <a:pt x="84705" y="0"/>
                  </a:cubicBezTo>
                  <a:cubicBezTo>
                    <a:pt x="61764" y="9863"/>
                    <a:pt x="61764" y="9863"/>
                    <a:pt x="61764" y="9863"/>
                  </a:cubicBezTo>
                  <a:cubicBezTo>
                    <a:pt x="28235" y="0"/>
                    <a:pt x="28235" y="0"/>
                    <a:pt x="28235" y="0"/>
                  </a:cubicBezTo>
                  <a:cubicBezTo>
                    <a:pt x="26470" y="0"/>
                    <a:pt x="24705" y="0"/>
                    <a:pt x="22941" y="0"/>
                  </a:cubicBezTo>
                  <a:cubicBezTo>
                    <a:pt x="5294" y="8219"/>
                    <a:pt x="5294" y="8219"/>
                    <a:pt x="5294" y="8219"/>
                  </a:cubicBezTo>
                  <a:cubicBezTo>
                    <a:pt x="1764" y="9863"/>
                    <a:pt x="0" y="14794"/>
                    <a:pt x="1764" y="18082"/>
                  </a:cubicBezTo>
                  <a:cubicBezTo>
                    <a:pt x="51176" y="116712"/>
                    <a:pt x="51176" y="116712"/>
                    <a:pt x="51176" y="116712"/>
                  </a:cubicBezTo>
                  <a:cubicBezTo>
                    <a:pt x="51176" y="118356"/>
                    <a:pt x="52941" y="119999"/>
                    <a:pt x="54705" y="11999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Shape 614"/>
            <p:cNvSpPr/>
            <p:nvPr/>
          </p:nvSpPr>
          <p:spPr>
            <a:xfrm>
              <a:off x="-993" y="1156"/>
              <a:ext cx="505" cy="3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037" y="119999"/>
                  </a:moveTo>
                  <a:cubicBezTo>
                    <a:pt x="27169" y="119999"/>
                    <a:pt x="28301" y="119999"/>
                    <a:pt x="29433" y="119277"/>
                  </a:cubicBezTo>
                  <a:cubicBezTo>
                    <a:pt x="53773" y="104819"/>
                    <a:pt x="53773" y="104819"/>
                    <a:pt x="53773" y="104819"/>
                  </a:cubicBezTo>
                  <a:cubicBezTo>
                    <a:pt x="88867" y="83855"/>
                    <a:pt x="88867" y="83855"/>
                    <a:pt x="88867" y="83855"/>
                  </a:cubicBezTo>
                  <a:cubicBezTo>
                    <a:pt x="115471" y="67951"/>
                    <a:pt x="115471" y="67951"/>
                    <a:pt x="115471" y="67951"/>
                  </a:cubicBezTo>
                  <a:cubicBezTo>
                    <a:pt x="117169" y="66506"/>
                    <a:pt x="118867" y="65060"/>
                    <a:pt x="119433" y="62168"/>
                  </a:cubicBezTo>
                  <a:cubicBezTo>
                    <a:pt x="120000" y="59999"/>
                    <a:pt x="120000" y="57108"/>
                    <a:pt x="119433" y="54939"/>
                  </a:cubicBezTo>
                  <a:cubicBezTo>
                    <a:pt x="119433" y="54939"/>
                    <a:pt x="119433" y="54939"/>
                    <a:pt x="119433" y="54939"/>
                  </a:cubicBezTo>
                  <a:cubicBezTo>
                    <a:pt x="101886" y="7228"/>
                    <a:pt x="101886" y="7228"/>
                    <a:pt x="101886" y="7228"/>
                  </a:cubicBezTo>
                  <a:cubicBezTo>
                    <a:pt x="100188" y="2168"/>
                    <a:pt x="95660" y="0"/>
                    <a:pt x="91698" y="2168"/>
                  </a:cubicBezTo>
                  <a:cubicBezTo>
                    <a:pt x="5660" y="53493"/>
                    <a:pt x="5660" y="53493"/>
                    <a:pt x="5660" y="53493"/>
                  </a:cubicBezTo>
                  <a:cubicBezTo>
                    <a:pt x="1698" y="56385"/>
                    <a:pt x="0" y="62168"/>
                    <a:pt x="1698" y="66506"/>
                  </a:cubicBezTo>
                  <a:cubicBezTo>
                    <a:pt x="19245" y="114216"/>
                    <a:pt x="19245" y="114216"/>
                    <a:pt x="19245" y="114216"/>
                  </a:cubicBezTo>
                  <a:cubicBezTo>
                    <a:pt x="19811" y="116385"/>
                    <a:pt x="21509" y="118554"/>
                    <a:pt x="23773" y="119277"/>
                  </a:cubicBezTo>
                  <a:cubicBezTo>
                    <a:pt x="24339" y="119999"/>
                    <a:pt x="25471" y="119999"/>
                    <a:pt x="26037" y="119999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Shape 615"/>
            <p:cNvSpPr/>
            <p:nvPr/>
          </p:nvSpPr>
          <p:spPr>
            <a:xfrm>
              <a:off x="-942" y="1214"/>
              <a:ext cx="357" cy="1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0" y="118421"/>
                  </a:moveTo>
                  <a:cubicBezTo>
                    <a:pt x="6400" y="120000"/>
                    <a:pt x="5600" y="120000"/>
                    <a:pt x="4800" y="120000"/>
                  </a:cubicBezTo>
                  <a:cubicBezTo>
                    <a:pt x="3200" y="120000"/>
                    <a:pt x="1600" y="118421"/>
                    <a:pt x="800" y="115263"/>
                  </a:cubicBezTo>
                  <a:cubicBezTo>
                    <a:pt x="0" y="110526"/>
                    <a:pt x="800" y="104210"/>
                    <a:pt x="3200" y="102631"/>
                  </a:cubicBezTo>
                  <a:cubicBezTo>
                    <a:pt x="113600" y="1578"/>
                    <a:pt x="113600" y="1578"/>
                    <a:pt x="113600" y="1578"/>
                  </a:cubicBezTo>
                  <a:cubicBezTo>
                    <a:pt x="116000" y="0"/>
                    <a:pt x="118400" y="1578"/>
                    <a:pt x="119200" y="6315"/>
                  </a:cubicBezTo>
                  <a:cubicBezTo>
                    <a:pt x="120000" y="9473"/>
                    <a:pt x="119200" y="15789"/>
                    <a:pt x="116800" y="17368"/>
                  </a:cubicBezTo>
                  <a:lnTo>
                    <a:pt x="7200" y="118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Shape 616"/>
            <p:cNvSpPr/>
            <p:nvPr/>
          </p:nvSpPr>
          <p:spPr>
            <a:xfrm>
              <a:off x="-776" y="1448"/>
              <a:ext cx="318" cy="2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462" y="57391"/>
                  </a:moveTo>
                  <a:cubicBezTo>
                    <a:pt x="56417" y="48260"/>
                    <a:pt x="60895" y="33913"/>
                    <a:pt x="60895" y="19565"/>
                  </a:cubicBezTo>
                  <a:cubicBezTo>
                    <a:pt x="60895" y="13043"/>
                    <a:pt x="60000" y="6521"/>
                    <a:pt x="58208" y="0"/>
                  </a:cubicBezTo>
                  <a:cubicBezTo>
                    <a:pt x="0" y="39130"/>
                    <a:pt x="0" y="39130"/>
                    <a:pt x="0" y="39130"/>
                  </a:cubicBezTo>
                  <a:cubicBezTo>
                    <a:pt x="4477" y="53478"/>
                    <a:pt x="13432" y="62608"/>
                    <a:pt x="23283" y="65217"/>
                  </a:cubicBezTo>
                  <a:cubicBezTo>
                    <a:pt x="23283" y="103043"/>
                    <a:pt x="23283" y="103043"/>
                    <a:pt x="23283" y="103043"/>
                  </a:cubicBezTo>
                  <a:cubicBezTo>
                    <a:pt x="23283" y="106956"/>
                    <a:pt x="25074" y="112173"/>
                    <a:pt x="26865" y="114782"/>
                  </a:cubicBezTo>
                  <a:cubicBezTo>
                    <a:pt x="29552" y="118695"/>
                    <a:pt x="32238" y="120000"/>
                    <a:pt x="3582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84782"/>
                    <a:pt x="120000" y="84782"/>
                    <a:pt x="120000" y="84782"/>
                  </a:cubicBezTo>
                  <a:cubicBezTo>
                    <a:pt x="47462" y="84782"/>
                    <a:pt x="47462" y="84782"/>
                    <a:pt x="47462" y="84782"/>
                  </a:cubicBezTo>
                  <a:lnTo>
                    <a:pt x="47462" y="57391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7" name="Shape 617"/>
          <p:cNvGrpSpPr/>
          <p:nvPr/>
        </p:nvGrpSpPr>
        <p:grpSpPr>
          <a:xfrm>
            <a:off x="8016895" y="3632200"/>
            <a:ext cx="193674" cy="298449"/>
            <a:chOff x="5050" y="2300"/>
            <a:chExt cx="121" cy="187"/>
          </a:xfrm>
        </p:grpSpPr>
        <p:sp>
          <p:nvSpPr>
            <p:cNvPr id="618" name="Shape 618"/>
            <p:cNvSpPr/>
            <p:nvPr/>
          </p:nvSpPr>
          <p:spPr>
            <a:xfrm>
              <a:off x="5050" y="2300"/>
              <a:ext cx="121" cy="1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8297"/>
                  </a:moveTo>
                  <a:cubicBezTo>
                    <a:pt x="120000" y="59574"/>
                    <a:pt x="60000" y="120000"/>
                    <a:pt x="60000" y="120000"/>
                  </a:cubicBezTo>
                  <a:cubicBezTo>
                    <a:pt x="60000" y="120000"/>
                    <a:pt x="0" y="59574"/>
                    <a:pt x="0" y="38297"/>
                  </a:cubicBezTo>
                  <a:cubicBezTo>
                    <a:pt x="0" y="17021"/>
                    <a:pt x="27032" y="0"/>
                    <a:pt x="60000" y="0"/>
                  </a:cubicBezTo>
                  <a:cubicBezTo>
                    <a:pt x="92967" y="0"/>
                    <a:pt x="120000" y="17021"/>
                    <a:pt x="120000" y="3829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Shape 619"/>
            <p:cNvSpPr/>
            <p:nvPr/>
          </p:nvSpPr>
          <p:spPr>
            <a:xfrm>
              <a:off x="5090" y="2343"/>
              <a:ext cx="38" cy="38"/>
            </a:xfrm>
            <a:prstGeom prst="ellipse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0" name="Shape 620"/>
          <p:cNvSpPr/>
          <p:nvPr/>
        </p:nvSpPr>
        <p:spPr>
          <a:xfrm>
            <a:off x="7960518" y="3054341"/>
            <a:ext cx="32623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Shape 621"/>
          <p:cNvCxnSpPr/>
          <p:nvPr/>
        </p:nvCxnSpPr>
        <p:spPr>
          <a:xfrm rot="10800000">
            <a:off x="7968122" y="3128292"/>
            <a:ext cx="299578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622" name="Shape 622"/>
          <p:cNvSpPr/>
          <p:nvPr/>
        </p:nvSpPr>
        <p:spPr>
          <a:xfrm>
            <a:off x="7960518" y="3199917"/>
            <a:ext cx="326231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Shape 623"/>
          <p:cNvSpPr/>
          <p:nvPr/>
        </p:nvSpPr>
        <p:spPr>
          <a:xfrm>
            <a:off x="7970503" y="2349026"/>
            <a:ext cx="311697" cy="191767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Shape 624"/>
          <p:cNvCxnSpPr/>
          <p:nvPr/>
        </p:nvCxnSpPr>
        <p:spPr>
          <a:xfrm>
            <a:off x="8048209" y="2540794"/>
            <a:ext cx="0" cy="9416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625" name="Shape 625"/>
          <p:cNvCxnSpPr/>
          <p:nvPr/>
        </p:nvCxnSpPr>
        <p:spPr>
          <a:xfrm>
            <a:off x="8210570" y="2540794"/>
            <a:ext cx="0" cy="9416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626" name="Shape 626"/>
          <p:cNvSpPr/>
          <p:nvPr/>
        </p:nvSpPr>
        <p:spPr>
          <a:xfrm>
            <a:off x="8091510" y="2409084"/>
            <a:ext cx="103177" cy="912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52844"/>
                  <a:pt x="0" y="52844"/>
                  <a:pt x="0" y="52844"/>
                </a:cubicBezTo>
                <a:cubicBezTo>
                  <a:pt x="0" y="24220"/>
                  <a:pt x="25714" y="0"/>
                  <a:pt x="58775" y="0"/>
                </a:cubicBezTo>
                <a:cubicBezTo>
                  <a:pt x="119999" y="0"/>
                  <a:pt x="119999" y="0"/>
                  <a:pt x="119999" y="0"/>
                </a:cubicBezTo>
              </a:path>
            </a:pathLst>
          </a:custGeom>
          <a:noFill/>
          <a:ln w="158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Shape 627"/>
          <p:cNvSpPr/>
          <p:nvPr/>
        </p:nvSpPr>
        <p:spPr>
          <a:xfrm>
            <a:off x="3936801" y="2493618"/>
            <a:ext cx="1265931" cy="1265931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Shape 628"/>
          <p:cNvSpPr txBox="1"/>
          <p:nvPr/>
        </p:nvSpPr>
        <p:spPr>
          <a:xfrm>
            <a:off x="3681548" y="3774669"/>
            <a:ext cx="1772215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TraffiCloud</a:t>
            </a:r>
          </a:p>
        </p:txBody>
      </p:sp>
      <p:sp>
        <p:nvSpPr>
          <p:cNvPr id="629" name="Shape 629"/>
          <p:cNvSpPr/>
          <p:nvPr/>
        </p:nvSpPr>
        <p:spPr>
          <a:xfrm>
            <a:off x="3990850" y="2557233"/>
            <a:ext cx="1142115" cy="11421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0" name="Shape 630"/>
          <p:cNvGrpSpPr/>
          <p:nvPr/>
        </p:nvGrpSpPr>
        <p:grpSpPr>
          <a:xfrm>
            <a:off x="4200075" y="2889560"/>
            <a:ext cx="727473" cy="602881"/>
            <a:chOff x="3225" y="3186"/>
            <a:chExt cx="1231" cy="1020"/>
          </a:xfrm>
        </p:grpSpPr>
        <p:sp>
          <p:nvSpPr>
            <p:cNvPr id="631" name="Shape 631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Shape 632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Shape 633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Shape 634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Shape 635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Shape 636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Shape 637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Shape 638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Shape 639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Shape 640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Shape 641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Shape 642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Shape 643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Shape 644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Shape 645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Shape 646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Shape 647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Shape 648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Shape 649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Shape 650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Shape 651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Shape 652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Shape 653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Shape 6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Shape 659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gradFill>
            <a:gsLst>
              <a:gs pos="0">
                <a:srgbClr val="FFFFFF">
                  <a:alpha val="84705"/>
                </a:srgbClr>
              </a:gs>
              <a:gs pos="100000">
                <a:srgbClr val="00334F">
                  <a:alpha val="8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/>
              <a:t>For a 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Shape 660"/>
          <p:cNvSpPr txBox="1">
            <a:spLocks noGrp="1"/>
          </p:cNvSpPr>
          <p:nvPr>
            <p:ph type="title"/>
          </p:nvPr>
        </p:nvSpPr>
        <p:spPr>
          <a:xfrm>
            <a:off x="361950" y="235112"/>
            <a:ext cx="8401049" cy="4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lvl="0">
              <a:buSzPct val="25000"/>
            </a:pPr>
            <a:r>
              <a:rPr lang="en-US" sz="2400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Connected Traffic Solutions for a</a:t>
            </a:r>
            <a:br>
              <a:rPr lang="en-US" sz="2400" dirty="0"/>
            </a:br>
            <a:r>
              <a:rPr lang="en-US" sz="2400" dirty="0"/>
              <a:t>Happier, </a:t>
            </a:r>
            <a:r>
              <a:rPr lang="en-US" sz="2400" b="0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Greener</a:t>
            </a:r>
            <a:r>
              <a:rPr lang="en-US" sz="2400" b="0" i="0" u="none" strike="noStrike" cap="none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World</a:t>
            </a:r>
          </a:p>
        </p:txBody>
      </p:sp>
      <p:sp>
        <p:nvSpPr>
          <p:cNvPr id="661" name="Shape 661"/>
          <p:cNvSpPr/>
          <p:nvPr/>
        </p:nvSpPr>
        <p:spPr>
          <a:xfrm>
            <a:off x="266700" y="700333"/>
            <a:ext cx="6857999" cy="3000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35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ATS Integrated Traffic Management Platform</a:t>
            </a:r>
          </a:p>
        </p:txBody>
      </p:sp>
      <p:sp>
        <p:nvSpPr>
          <p:cNvPr id="662" name="Shape 662"/>
          <p:cNvSpPr/>
          <p:nvPr/>
        </p:nvSpPr>
        <p:spPr>
          <a:xfrm>
            <a:off x="3674928" y="1984527"/>
            <a:ext cx="1879208" cy="1879208"/>
          </a:xfrm>
          <a:prstGeom prst="ellipse">
            <a:avLst/>
          </a:prstGeom>
          <a:noFill/>
          <a:ln w="12700" cap="flat" cmpd="sng">
            <a:solidFill>
              <a:schemeClr val="accent2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Shape 663"/>
          <p:cNvSpPr/>
          <p:nvPr/>
        </p:nvSpPr>
        <p:spPr>
          <a:xfrm>
            <a:off x="3820976" y="2135842"/>
            <a:ext cx="1592905" cy="1592902"/>
          </a:xfrm>
          <a:prstGeom prst="ellipse">
            <a:avLst/>
          </a:prstGeom>
          <a:solidFill>
            <a:schemeClr val="lt1"/>
          </a:solidFill>
          <a:ln w="349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4" name="Shape 664"/>
          <p:cNvCxnSpPr/>
          <p:nvPr/>
        </p:nvCxnSpPr>
        <p:spPr>
          <a:xfrm>
            <a:off x="967566" y="2602843"/>
            <a:ext cx="270401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sp>
        <p:nvSpPr>
          <p:cNvPr id="665" name="Shape 665"/>
          <p:cNvSpPr/>
          <p:nvPr/>
        </p:nvSpPr>
        <p:spPr>
          <a:xfrm>
            <a:off x="3975601" y="1428834"/>
            <a:ext cx="1270909" cy="380445"/>
          </a:xfrm>
          <a:prstGeom prst="roundRect">
            <a:avLst>
              <a:gd name="adj" fmla="val 0"/>
            </a:avLst>
          </a:prstGeom>
          <a:noFill/>
          <a:ln w="12700" cap="flat" cmpd="sng">
            <a:solidFill>
              <a:schemeClr val="accent1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TraffiCloud</a:t>
            </a:r>
          </a:p>
        </p:txBody>
      </p:sp>
      <p:sp>
        <p:nvSpPr>
          <p:cNvPr id="666" name="Shape 666"/>
          <p:cNvSpPr/>
          <p:nvPr/>
        </p:nvSpPr>
        <p:spPr>
          <a:xfrm>
            <a:off x="1485990" y="1464370"/>
            <a:ext cx="1512538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TrafficBridge</a:t>
            </a:r>
            <a:br>
              <a:rPr lang="en-US" sz="1050" dirty="0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TraffiCloud portal</a:t>
            </a:r>
            <a:b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for legacy traffic </a:t>
            </a:r>
            <a:b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control devices</a:t>
            </a:r>
          </a:p>
        </p:txBody>
      </p:sp>
      <p:sp>
        <p:nvSpPr>
          <p:cNvPr id="667" name="Shape 667"/>
          <p:cNvSpPr/>
          <p:nvPr/>
        </p:nvSpPr>
        <p:spPr>
          <a:xfrm>
            <a:off x="5918005" y="1467404"/>
            <a:ext cx="179145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OnRamp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TraffiCloud portal</a:t>
            </a:r>
            <a:b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for third-party wireless </a:t>
            </a:r>
            <a:b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1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control devices</a:t>
            </a:r>
          </a:p>
        </p:txBody>
      </p:sp>
      <p:sp>
        <p:nvSpPr>
          <p:cNvPr id="668" name="Shape 668"/>
          <p:cNvSpPr txBox="1"/>
          <p:nvPr/>
        </p:nvSpPr>
        <p:spPr>
          <a:xfrm>
            <a:off x="457063" y="3504975"/>
            <a:ext cx="131320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Traffic and </a:t>
            </a:r>
            <a:br>
              <a:rPr lang="en-US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Transportation</a:t>
            </a:r>
          </a:p>
        </p:txBody>
      </p:sp>
      <p:sp>
        <p:nvSpPr>
          <p:cNvPr id="669" name="Shape 669"/>
          <p:cNvSpPr txBox="1"/>
          <p:nvPr/>
        </p:nvSpPr>
        <p:spPr>
          <a:xfrm>
            <a:off x="3788655" y="4048603"/>
            <a:ext cx="163627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Intelligent</a:t>
            </a:r>
            <a:br>
              <a:rPr lang="en-US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</a:t>
            </a:r>
            <a:br>
              <a:rPr lang="en-US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Solutions</a:t>
            </a:r>
          </a:p>
        </p:txBody>
      </p:sp>
      <p:sp>
        <p:nvSpPr>
          <p:cNvPr id="670" name="Shape 670"/>
          <p:cNvSpPr txBox="1"/>
          <p:nvPr/>
        </p:nvSpPr>
        <p:spPr>
          <a:xfrm>
            <a:off x="5812169" y="3511171"/>
            <a:ext cx="128112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Municipalities </a:t>
            </a:r>
            <a:b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 Parking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2103678" y="3504975"/>
            <a:ext cx="122180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Law</a:t>
            </a:r>
            <a:b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Enforcement</a:t>
            </a:r>
          </a:p>
        </p:txBody>
      </p:sp>
      <p:sp>
        <p:nvSpPr>
          <p:cNvPr id="672" name="Shape 672"/>
          <p:cNvSpPr txBox="1"/>
          <p:nvPr/>
        </p:nvSpPr>
        <p:spPr>
          <a:xfrm>
            <a:off x="7302266" y="3510062"/>
            <a:ext cx="133640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Transportation</a:t>
            </a:r>
            <a:br>
              <a:rPr lang="en-US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Logistics</a:t>
            </a:r>
          </a:p>
        </p:txBody>
      </p:sp>
      <p:cxnSp>
        <p:nvCxnSpPr>
          <p:cNvPr id="673" name="Shape 673"/>
          <p:cNvCxnSpPr/>
          <p:nvPr/>
        </p:nvCxnSpPr>
        <p:spPr>
          <a:xfrm>
            <a:off x="5574550" y="2602843"/>
            <a:ext cx="2704016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674" name="Shape 674"/>
          <p:cNvCxnSpPr/>
          <p:nvPr/>
        </p:nvCxnSpPr>
        <p:spPr>
          <a:xfrm>
            <a:off x="2843390" y="1619057"/>
            <a:ext cx="112924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"/>
            <a:headEnd type="none" w="med" len="med"/>
            <a:tailEnd type="none" w="med" len="med"/>
          </a:ln>
        </p:spPr>
      </p:cxnSp>
      <p:cxnSp>
        <p:nvCxnSpPr>
          <p:cNvPr id="675" name="Shape 675"/>
          <p:cNvCxnSpPr/>
          <p:nvPr/>
        </p:nvCxnSpPr>
        <p:spPr>
          <a:xfrm rot="10800000">
            <a:off x="5246509" y="1619057"/>
            <a:ext cx="112924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miter lim="8000"/>
            <a:headEnd type="none" w="med" len="med"/>
            <a:tailEnd type="none" w="med" len="med"/>
          </a:ln>
        </p:spPr>
      </p:cxnSp>
      <p:grpSp>
        <p:nvGrpSpPr>
          <p:cNvPr id="676" name="Shape 676"/>
          <p:cNvGrpSpPr/>
          <p:nvPr/>
        </p:nvGrpSpPr>
        <p:grpSpPr>
          <a:xfrm>
            <a:off x="4053441" y="2583711"/>
            <a:ext cx="1115225" cy="924223"/>
            <a:chOff x="3225" y="3186"/>
            <a:chExt cx="1231" cy="1020"/>
          </a:xfrm>
        </p:grpSpPr>
        <p:sp>
          <p:nvSpPr>
            <p:cNvPr id="677" name="Shape 677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Shape 678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Shape 679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Shape 680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Shape 681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Shape 682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Shape 683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Shape 684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Shape 685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Shape 686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Shape 687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Shape 688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Shape 689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Shape 690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Shape 691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Shape 692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Shape 701"/>
          <p:cNvSpPr/>
          <p:nvPr/>
        </p:nvSpPr>
        <p:spPr>
          <a:xfrm>
            <a:off x="6129257" y="2776981"/>
            <a:ext cx="646943" cy="646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Shape 702"/>
          <p:cNvSpPr/>
          <p:nvPr/>
        </p:nvSpPr>
        <p:spPr>
          <a:xfrm>
            <a:off x="7635478" y="2787614"/>
            <a:ext cx="646943" cy="646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Shape 703"/>
          <p:cNvSpPr/>
          <p:nvPr/>
        </p:nvSpPr>
        <p:spPr>
          <a:xfrm>
            <a:off x="2387833" y="2776981"/>
            <a:ext cx="646943" cy="646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Shape 704"/>
          <p:cNvSpPr/>
          <p:nvPr/>
        </p:nvSpPr>
        <p:spPr>
          <a:xfrm>
            <a:off x="782937" y="2776981"/>
            <a:ext cx="646943" cy="6469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" name="Shape 705"/>
          <p:cNvGrpSpPr/>
          <p:nvPr/>
        </p:nvGrpSpPr>
        <p:grpSpPr>
          <a:xfrm>
            <a:off x="905014" y="2927300"/>
            <a:ext cx="402791" cy="302092"/>
            <a:chOff x="3333" y="1286"/>
            <a:chExt cx="1199" cy="900"/>
          </a:xfrm>
        </p:grpSpPr>
        <p:sp>
          <p:nvSpPr>
            <p:cNvPr id="706" name="Shape 706"/>
            <p:cNvSpPr/>
            <p:nvPr/>
          </p:nvSpPr>
          <p:spPr>
            <a:xfrm>
              <a:off x="3333" y="1286"/>
              <a:ext cx="1199" cy="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654" y="0"/>
                  </a:moveTo>
                  <a:cubicBezTo>
                    <a:pt x="63929" y="281"/>
                    <a:pt x="65415" y="563"/>
                    <a:pt x="66690" y="845"/>
                  </a:cubicBezTo>
                  <a:cubicBezTo>
                    <a:pt x="78159" y="2535"/>
                    <a:pt x="88353" y="8169"/>
                    <a:pt x="97061" y="18028"/>
                  </a:cubicBezTo>
                  <a:cubicBezTo>
                    <a:pt x="105982" y="28169"/>
                    <a:pt x="111716" y="40563"/>
                    <a:pt x="114477" y="55774"/>
                  </a:cubicBezTo>
                  <a:cubicBezTo>
                    <a:pt x="114690" y="57183"/>
                    <a:pt x="114902" y="58873"/>
                    <a:pt x="115115" y="60281"/>
                  </a:cubicBezTo>
                  <a:cubicBezTo>
                    <a:pt x="115327" y="61690"/>
                    <a:pt x="115539" y="62816"/>
                    <a:pt x="116176" y="63661"/>
                  </a:cubicBezTo>
                  <a:cubicBezTo>
                    <a:pt x="118725" y="67323"/>
                    <a:pt x="120000" y="71830"/>
                    <a:pt x="120000" y="76619"/>
                  </a:cubicBezTo>
                  <a:cubicBezTo>
                    <a:pt x="120000" y="84507"/>
                    <a:pt x="120000" y="92112"/>
                    <a:pt x="120000" y="100000"/>
                  </a:cubicBezTo>
                  <a:cubicBezTo>
                    <a:pt x="120000" y="110985"/>
                    <a:pt x="113203" y="119999"/>
                    <a:pt x="104920" y="119999"/>
                  </a:cubicBezTo>
                  <a:cubicBezTo>
                    <a:pt x="86867" y="119999"/>
                    <a:pt x="68601" y="119999"/>
                    <a:pt x="50548" y="119999"/>
                  </a:cubicBezTo>
                  <a:cubicBezTo>
                    <a:pt x="38867" y="119999"/>
                    <a:pt x="27185" y="119999"/>
                    <a:pt x="15292" y="119999"/>
                  </a:cubicBezTo>
                  <a:cubicBezTo>
                    <a:pt x="8070" y="119999"/>
                    <a:pt x="1911" y="113239"/>
                    <a:pt x="424" y="103661"/>
                  </a:cubicBezTo>
                  <a:cubicBezTo>
                    <a:pt x="212" y="102253"/>
                    <a:pt x="212" y="100845"/>
                    <a:pt x="212" y="99436"/>
                  </a:cubicBezTo>
                  <a:cubicBezTo>
                    <a:pt x="0" y="92112"/>
                    <a:pt x="212" y="85070"/>
                    <a:pt x="0" y="77746"/>
                  </a:cubicBezTo>
                  <a:cubicBezTo>
                    <a:pt x="0" y="72112"/>
                    <a:pt x="1486" y="67323"/>
                    <a:pt x="4247" y="63098"/>
                  </a:cubicBezTo>
                  <a:cubicBezTo>
                    <a:pt x="4672" y="62535"/>
                    <a:pt x="4884" y="61408"/>
                    <a:pt x="4884" y="60563"/>
                  </a:cubicBezTo>
                  <a:cubicBezTo>
                    <a:pt x="8920" y="32394"/>
                    <a:pt x="21451" y="14084"/>
                    <a:pt x="41415" y="4225"/>
                  </a:cubicBezTo>
                  <a:cubicBezTo>
                    <a:pt x="46088" y="1971"/>
                    <a:pt x="51185" y="845"/>
                    <a:pt x="56283" y="281"/>
                  </a:cubicBezTo>
                  <a:cubicBezTo>
                    <a:pt x="56707" y="281"/>
                    <a:pt x="57132" y="281"/>
                    <a:pt x="57557" y="0"/>
                  </a:cubicBezTo>
                  <a:cubicBezTo>
                    <a:pt x="59256" y="0"/>
                    <a:pt x="60955" y="0"/>
                    <a:pt x="62654" y="0"/>
                  </a:cubicBezTo>
                  <a:close/>
                  <a:moveTo>
                    <a:pt x="60106" y="61690"/>
                  </a:moveTo>
                  <a:cubicBezTo>
                    <a:pt x="60106" y="61690"/>
                    <a:pt x="60106" y="61690"/>
                    <a:pt x="60106" y="61690"/>
                  </a:cubicBezTo>
                  <a:cubicBezTo>
                    <a:pt x="55858" y="61690"/>
                    <a:pt x="51398" y="61690"/>
                    <a:pt x="46938" y="61690"/>
                  </a:cubicBezTo>
                  <a:cubicBezTo>
                    <a:pt x="36530" y="61690"/>
                    <a:pt x="26123" y="61690"/>
                    <a:pt x="15716" y="61690"/>
                  </a:cubicBezTo>
                  <a:cubicBezTo>
                    <a:pt x="8920" y="61690"/>
                    <a:pt x="4035" y="68169"/>
                    <a:pt x="4035" y="77183"/>
                  </a:cubicBezTo>
                  <a:cubicBezTo>
                    <a:pt x="4035" y="85070"/>
                    <a:pt x="4035" y="92957"/>
                    <a:pt x="4035" y="100563"/>
                  </a:cubicBezTo>
                  <a:cubicBezTo>
                    <a:pt x="4035" y="102253"/>
                    <a:pt x="4247" y="103661"/>
                    <a:pt x="4672" y="105070"/>
                  </a:cubicBezTo>
                  <a:cubicBezTo>
                    <a:pt x="6371" y="111267"/>
                    <a:pt x="10619" y="114929"/>
                    <a:pt x="15929" y="114929"/>
                  </a:cubicBezTo>
                  <a:cubicBezTo>
                    <a:pt x="32495" y="114929"/>
                    <a:pt x="49274" y="114929"/>
                    <a:pt x="66053" y="114929"/>
                  </a:cubicBezTo>
                  <a:cubicBezTo>
                    <a:pt x="78796" y="114929"/>
                    <a:pt x="91752" y="114929"/>
                    <a:pt x="104495" y="114929"/>
                  </a:cubicBezTo>
                  <a:cubicBezTo>
                    <a:pt x="111292" y="114929"/>
                    <a:pt x="116176" y="108450"/>
                    <a:pt x="116176" y="99718"/>
                  </a:cubicBezTo>
                  <a:cubicBezTo>
                    <a:pt x="116176" y="92394"/>
                    <a:pt x="116176" y="84788"/>
                    <a:pt x="116176" y="77464"/>
                  </a:cubicBezTo>
                  <a:cubicBezTo>
                    <a:pt x="116176" y="68450"/>
                    <a:pt x="111292" y="61690"/>
                    <a:pt x="104495" y="61690"/>
                  </a:cubicBezTo>
                  <a:cubicBezTo>
                    <a:pt x="89628" y="61690"/>
                    <a:pt x="74973" y="61690"/>
                    <a:pt x="60106" y="61690"/>
                  </a:cubicBezTo>
                  <a:close/>
                  <a:moveTo>
                    <a:pt x="110867" y="58309"/>
                  </a:moveTo>
                  <a:cubicBezTo>
                    <a:pt x="107044" y="30704"/>
                    <a:pt x="86230" y="2816"/>
                    <a:pt x="56070" y="5352"/>
                  </a:cubicBezTo>
                  <a:cubicBezTo>
                    <a:pt x="28460" y="7887"/>
                    <a:pt x="11893" y="35774"/>
                    <a:pt x="9345" y="58309"/>
                  </a:cubicBezTo>
                  <a:cubicBezTo>
                    <a:pt x="11893" y="56901"/>
                    <a:pt x="14442" y="56619"/>
                    <a:pt x="16991" y="56619"/>
                  </a:cubicBezTo>
                  <a:cubicBezTo>
                    <a:pt x="32920" y="56619"/>
                    <a:pt x="48849" y="56619"/>
                    <a:pt x="64778" y="56619"/>
                  </a:cubicBezTo>
                  <a:cubicBezTo>
                    <a:pt x="65840" y="56619"/>
                    <a:pt x="66265" y="56338"/>
                    <a:pt x="66477" y="54929"/>
                  </a:cubicBezTo>
                  <a:cubicBezTo>
                    <a:pt x="68601" y="47042"/>
                    <a:pt x="74123" y="41971"/>
                    <a:pt x="80070" y="41690"/>
                  </a:cubicBezTo>
                  <a:cubicBezTo>
                    <a:pt x="86230" y="41408"/>
                    <a:pt x="91752" y="46478"/>
                    <a:pt x="94088" y="54084"/>
                  </a:cubicBezTo>
                  <a:cubicBezTo>
                    <a:pt x="94938" y="56619"/>
                    <a:pt x="94938" y="56619"/>
                    <a:pt x="97061" y="56619"/>
                  </a:cubicBezTo>
                  <a:cubicBezTo>
                    <a:pt x="101522" y="56901"/>
                    <a:pt x="106194" y="55774"/>
                    <a:pt x="110867" y="58309"/>
                  </a:cubicBezTo>
                  <a:close/>
                  <a:moveTo>
                    <a:pt x="90477" y="56619"/>
                  </a:moveTo>
                  <a:cubicBezTo>
                    <a:pt x="90053" y="51549"/>
                    <a:pt x="85168" y="46760"/>
                    <a:pt x="80283" y="46760"/>
                  </a:cubicBezTo>
                  <a:cubicBezTo>
                    <a:pt x="75610" y="46760"/>
                    <a:pt x="70725" y="51549"/>
                    <a:pt x="70300" y="56619"/>
                  </a:cubicBezTo>
                  <a:cubicBezTo>
                    <a:pt x="77097" y="56619"/>
                    <a:pt x="83893" y="56619"/>
                    <a:pt x="90477" y="566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7" name="Shape 707"/>
            <p:cNvSpPr/>
            <p:nvPr/>
          </p:nvSpPr>
          <p:spPr>
            <a:xfrm>
              <a:off x="4122" y="2115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3529" y="0"/>
                    <a:pt x="11764" y="0"/>
                  </a:cubicBezTo>
                  <a:cubicBezTo>
                    <a:pt x="17647" y="0"/>
                    <a:pt x="20000" y="0"/>
                    <a:pt x="21176" y="0"/>
                  </a:cubicBezTo>
                  <a:cubicBezTo>
                    <a:pt x="22352" y="0"/>
                    <a:pt x="40000" y="0"/>
                    <a:pt x="62352" y="0"/>
                  </a:cubicBezTo>
                  <a:cubicBezTo>
                    <a:pt x="81176" y="0"/>
                    <a:pt x="97647" y="0"/>
                    <a:pt x="98823" y="0"/>
                  </a:cubicBezTo>
                  <a:cubicBezTo>
                    <a:pt x="100000" y="0"/>
                    <a:pt x="103529" y="0"/>
                    <a:pt x="110588" y="0"/>
                  </a:cubicBezTo>
                  <a:cubicBezTo>
                    <a:pt x="116470" y="0"/>
                    <a:pt x="120000" y="0"/>
                    <a:pt x="120000" y="0"/>
                  </a:cubicBezTo>
                  <a:cubicBezTo>
                    <a:pt x="118823" y="0"/>
                    <a:pt x="96470" y="0"/>
                    <a:pt x="64705" y="0"/>
                  </a:cubicBezTo>
                  <a:cubicBezTo>
                    <a:pt x="37647" y="0"/>
                    <a:pt x="9411" y="0"/>
                    <a:pt x="2352" y="0"/>
                  </a:cubicBezTo>
                  <a:cubicBezTo>
                    <a:pt x="117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8" name="Shape 708"/>
            <p:cNvSpPr/>
            <p:nvPr/>
          </p:nvSpPr>
          <p:spPr>
            <a:xfrm>
              <a:off x="3445" y="2113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823" y="0"/>
                  </a:moveTo>
                  <a:cubicBezTo>
                    <a:pt x="118823" y="0"/>
                    <a:pt x="95294" y="0"/>
                    <a:pt x="63529" y="0"/>
                  </a:cubicBezTo>
                  <a:cubicBezTo>
                    <a:pt x="36470" y="0"/>
                    <a:pt x="8235" y="0"/>
                    <a:pt x="11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529" y="0"/>
                    <a:pt x="9411" y="0"/>
                  </a:cubicBezTo>
                  <a:cubicBezTo>
                    <a:pt x="16470" y="0"/>
                    <a:pt x="20000" y="0"/>
                    <a:pt x="21176" y="0"/>
                  </a:cubicBezTo>
                  <a:cubicBezTo>
                    <a:pt x="22352" y="0"/>
                    <a:pt x="32941" y="0"/>
                    <a:pt x="48235" y="0"/>
                  </a:cubicBezTo>
                  <a:cubicBezTo>
                    <a:pt x="72941" y="0"/>
                    <a:pt x="96470" y="0"/>
                    <a:pt x="98823" y="0"/>
                  </a:cubicBezTo>
                  <a:cubicBezTo>
                    <a:pt x="98823" y="0"/>
                    <a:pt x="104705" y="0"/>
                    <a:pt x="111764" y="0"/>
                  </a:cubicBezTo>
                  <a:cubicBezTo>
                    <a:pt x="118823" y="0"/>
                    <a:pt x="120000" y="0"/>
                    <a:pt x="118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09" name="Shape 709"/>
            <p:cNvSpPr/>
            <p:nvPr/>
          </p:nvSpPr>
          <p:spPr>
            <a:xfrm>
              <a:off x="3445" y="1796"/>
              <a:ext cx="299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cubicBezTo>
                    <a:pt x="92941" y="0"/>
                    <a:pt x="118823" y="25882"/>
                    <a:pt x="120000" y="58823"/>
                  </a:cubicBezTo>
                  <a:cubicBezTo>
                    <a:pt x="120000" y="92941"/>
                    <a:pt x="92941" y="120000"/>
                    <a:pt x="60000" y="120000"/>
                  </a:cubicBezTo>
                  <a:cubicBezTo>
                    <a:pt x="27058" y="120000"/>
                    <a:pt x="0" y="92941"/>
                    <a:pt x="0" y="60000"/>
                  </a:cubicBezTo>
                  <a:cubicBezTo>
                    <a:pt x="0" y="25882"/>
                    <a:pt x="25882" y="0"/>
                    <a:pt x="60000" y="0"/>
                  </a:cubicBezTo>
                  <a:close/>
                  <a:moveTo>
                    <a:pt x="60000" y="98823"/>
                  </a:moveTo>
                  <a:cubicBezTo>
                    <a:pt x="81176" y="98823"/>
                    <a:pt x="98823" y="81176"/>
                    <a:pt x="98823" y="60000"/>
                  </a:cubicBezTo>
                  <a:cubicBezTo>
                    <a:pt x="98823" y="38823"/>
                    <a:pt x="81176" y="20000"/>
                    <a:pt x="60000" y="20000"/>
                  </a:cubicBezTo>
                  <a:cubicBezTo>
                    <a:pt x="38823" y="20000"/>
                    <a:pt x="21176" y="38823"/>
                    <a:pt x="21176" y="60000"/>
                  </a:cubicBezTo>
                  <a:cubicBezTo>
                    <a:pt x="21176" y="81176"/>
                    <a:pt x="38823" y="98823"/>
                    <a:pt x="60000" y="988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4122" y="1796"/>
              <a:ext cx="299" cy="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5882"/>
                    <a:pt x="25882" y="0"/>
                    <a:pt x="60000" y="0"/>
                  </a:cubicBezTo>
                  <a:cubicBezTo>
                    <a:pt x="92941" y="0"/>
                    <a:pt x="120000" y="25882"/>
                    <a:pt x="120000" y="60000"/>
                  </a:cubicBezTo>
                  <a:cubicBezTo>
                    <a:pt x="120000" y="92941"/>
                    <a:pt x="92941" y="118823"/>
                    <a:pt x="60000" y="120000"/>
                  </a:cubicBezTo>
                  <a:cubicBezTo>
                    <a:pt x="27058" y="120000"/>
                    <a:pt x="0" y="92941"/>
                    <a:pt x="0" y="60000"/>
                  </a:cubicBezTo>
                  <a:close/>
                  <a:moveTo>
                    <a:pt x="60000" y="98823"/>
                  </a:moveTo>
                  <a:cubicBezTo>
                    <a:pt x="81176" y="98823"/>
                    <a:pt x="98823" y="80000"/>
                    <a:pt x="98823" y="58823"/>
                  </a:cubicBezTo>
                  <a:cubicBezTo>
                    <a:pt x="98823" y="37647"/>
                    <a:pt x="81176" y="20000"/>
                    <a:pt x="60000" y="20000"/>
                  </a:cubicBezTo>
                  <a:cubicBezTo>
                    <a:pt x="38823" y="20000"/>
                    <a:pt x="21176" y="37647"/>
                    <a:pt x="21176" y="60000"/>
                  </a:cubicBezTo>
                  <a:cubicBezTo>
                    <a:pt x="21176" y="81176"/>
                    <a:pt x="38823" y="98823"/>
                    <a:pt x="60000" y="988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3715" y="1836"/>
              <a:ext cx="299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355" y="0"/>
                  </a:moveTo>
                  <a:cubicBezTo>
                    <a:pt x="42603" y="0"/>
                    <a:pt x="24852" y="0"/>
                    <a:pt x="7100" y="0"/>
                  </a:cubicBezTo>
                  <a:cubicBezTo>
                    <a:pt x="3550" y="0"/>
                    <a:pt x="1420" y="0"/>
                    <a:pt x="710" y="0"/>
                  </a:cubicBezTo>
                  <a:cubicBezTo>
                    <a:pt x="0" y="0"/>
                    <a:pt x="1420" y="0"/>
                    <a:pt x="4260" y="0"/>
                  </a:cubicBezTo>
                  <a:cubicBezTo>
                    <a:pt x="5680" y="0"/>
                    <a:pt x="7100" y="0"/>
                    <a:pt x="8520" y="0"/>
                  </a:cubicBezTo>
                  <a:cubicBezTo>
                    <a:pt x="21301" y="0"/>
                    <a:pt x="34082" y="0"/>
                    <a:pt x="46153" y="0"/>
                  </a:cubicBezTo>
                  <a:cubicBezTo>
                    <a:pt x="68165" y="0"/>
                    <a:pt x="89467" y="0"/>
                    <a:pt x="110769" y="0"/>
                  </a:cubicBezTo>
                  <a:cubicBezTo>
                    <a:pt x="117159" y="0"/>
                    <a:pt x="120000" y="0"/>
                    <a:pt x="120000" y="0"/>
                  </a:cubicBezTo>
                  <a:cubicBezTo>
                    <a:pt x="120000" y="0"/>
                    <a:pt x="117159" y="0"/>
                    <a:pt x="110769" y="0"/>
                  </a:cubicBezTo>
                  <a:cubicBezTo>
                    <a:pt x="93727" y="0"/>
                    <a:pt x="76686" y="0"/>
                    <a:pt x="60355" y="0"/>
                  </a:cubicBezTo>
                  <a:cubicBezTo>
                    <a:pt x="60355" y="0"/>
                    <a:pt x="60355" y="0"/>
                    <a:pt x="60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712" name="Shape 7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7007" y="2919333"/>
            <a:ext cx="265812" cy="353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Shape 713"/>
          <p:cNvGrpSpPr/>
          <p:nvPr/>
        </p:nvGrpSpPr>
        <p:grpSpPr>
          <a:xfrm>
            <a:off x="2523839" y="2874031"/>
            <a:ext cx="432011" cy="361111"/>
            <a:chOff x="7951764" y="2135572"/>
            <a:chExt cx="674898" cy="564140"/>
          </a:xfrm>
        </p:grpSpPr>
        <p:sp>
          <p:nvSpPr>
            <p:cNvPr id="714" name="Shape 714"/>
            <p:cNvSpPr/>
            <p:nvPr/>
          </p:nvSpPr>
          <p:spPr>
            <a:xfrm>
              <a:off x="7951764" y="2242361"/>
              <a:ext cx="182898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31" y="0"/>
                  </a:moveTo>
                  <a:cubicBezTo>
                    <a:pt x="102631" y="0"/>
                    <a:pt x="99473" y="0"/>
                    <a:pt x="96315" y="0"/>
                  </a:cubicBezTo>
                  <a:cubicBezTo>
                    <a:pt x="67894" y="0"/>
                    <a:pt x="37894" y="0"/>
                    <a:pt x="9473" y="0"/>
                  </a:cubicBezTo>
                  <a:cubicBezTo>
                    <a:pt x="3157" y="0"/>
                    <a:pt x="0" y="0"/>
                    <a:pt x="0" y="0"/>
                  </a:cubicBezTo>
                  <a:cubicBezTo>
                    <a:pt x="1578" y="0"/>
                    <a:pt x="11052" y="0"/>
                    <a:pt x="22105" y="0"/>
                  </a:cubicBezTo>
                  <a:cubicBezTo>
                    <a:pt x="41052" y="0"/>
                    <a:pt x="60000" y="0"/>
                    <a:pt x="80526" y="0"/>
                  </a:cubicBezTo>
                  <a:cubicBezTo>
                    <a:pt x="90000" y="0"/>
                    <a:pt x="101052" y="0"/>
                    <a:pt x="112105" y="0"/>
                  </a:cubicBezTo>
                  <a:cubicBezTo>
                    <a:pt x="118421" y="0"/>
                    <a:pt x="120000" y="0"/>
                    <a:pt x="118421" y="0"/>
                  </a:cubicBezTo>
                  <a:cubicBezTo>
                    <a:pt x="116842" y="0"/>
                    <a:pt x="112105" y="0"/>
                    <a:pt x="102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5" name="Shape 715"/>
            <p:cNvSpPr/>
            <p:nvPr/>
          </p:nvSpPr>
          <p:spPr>
            <a:xfrm>
              <a:off x="8349875" y="2158760"/>
              <a:ext cx="0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0" y="120000"/>
                    <a:pt x="0" y="110649"/>
                    <a:pt x="0" y="101298"/>
                  </a:cubicBezTo>
                  <a:cubicBezTo>
                    <a:pt x="0" y="96623"/>
                    <a:pt x="0" y="91948"/>
                    <a:pt x="0" y="87272"/>
                  </a:cubicBezTo>
                  <a:cubicBezTo>
                    <a:pt x="0" y="62337"/>
                    <a:pt x="0" y="35844"/>
                    <a:pt x="0" y="10909"/>
                  </a:cubicBezTo>
                  <a:cubicBezTo>
                    <a:pt x="0" y="0"/>
                    <a:pt x="0" y="0"/>
                    <a:pt x="0" y="9350"/>
                  </a:cubicBezTo>
                  <a:cubicBezTo>
                    <a:pt x="0" y="12467"/>
                    <a:pt x="0" y="20259"/>
                    <a:pt x="0" y="23376"/>
                  </a:cubicBezTo>
                  <a:cubicBezTo>
                    <a:pt x="0" y="52987"/>
                    <a:pt x="0" y="82597"/>
                    <a:pt x="0" y="112207"/>
                  </a:cubicBezTo>
                  <a:cubicBezTo>
                    <a:pt x="0" y="116883"/>
                    <a:pt x="0" y="118441"/>
                    <a:pt x="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6" name="Shape 716"/>
            <p:cNvSpPr/>
            <p:nvPr/>
          </p:nvSpPr>
          <p:spPr>
            <a:xfrm>
              <a:off x="8071259" y="2165473"/>
              <a:ext cx="0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1558"/>
                    <a:pt x="0" y="4675"/>
                    <a:pt x="0" y="7792"/>
                  </a:cubicBezTo>
                  <a:cubicBezTo>
                    <a:pt x="0" y="37402"/>
                    <a:pt x="0" y="68571"/>
                    <a:pt x="0" y="98181"/>
                  </a:cubicBezTo>
                  <a:cubicBezTo>
                    <a:pt x="0" y="105974"/>
                    <a:pt x="0" y="113766"/>
                    <a:pt x="0" y="116883"/>
                  </a:cubicBezTo>
                  <a:cubicBezTo>
                    <a:pt x="0" y="120000"/>
                    <a:pt x="0" y="118441"/>
                    <a:pt x="0" y="110649"/>
                  </a:cubicBezTo>
                  <a:cubicBezTo>
                    <a:pt x="0" y="81038"/>
                    <a:pt x="0" y="51428"/>
                    <a:pt x="0" y="21818"/>
                  </a:cubicBezTo>
                  <a:cubicBezTo>
                    <a:pt x="0" y="12467"/>
                    <a:pt x="0" y="155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7" name="Shape 717"/>
            <p:cNvSpPr/>
            <p:nvPr/>
          </p:nvSpPr>
          <p:spPr>
            <a:xfrm>
              <a:off x="8443764" y="2248464"/>
              <a:ext cx="182898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467" y="0"/>
                  </a:moveTo>
                  <a:cubicBezTo>
                    <a:pt x="7792" y="0"/>
                    <a:pt x="3116" y="0"/>
                    <a:pt x="1558" y="0"/>
                  </a:cubicBezTo>
                  <a:cubicBezTo>
                    <a:pt x="0" y="0"/>
                    <a:pt x="3116" y="0"/>
                    <a:pt x="4675" y="0"/>
                  </a:cubicBezTo>
                  <a:cubicBezTo>
                    <a:pt x="6233" y="0"/>
                    <a:pt x="9350" y="0"/>
                    <a:pt x="10909" y="0"/>
                  </a:cubicBezTo>
                  <a:cubicBezTo>
                    <a:pt x="38961" y="0"/>
                    <a:pt x="67012" y="0"/>
                    <a:pt x="95064" y="0"/>
                  </a:cubicBezTo>
                  <a:cubicBezTo>
                    <a:pt x="104415" y="0"/>
                    <a:pt x="112207" y="0"/>
                    <a:pt x="115324" y="0"/>
                  </a:cubicBezTo>
                  <a:cubicBezTo>
                    <a:pt x="120000" y="0"/>
                    <a:pt x="116883" y="0"/>
                    <a:pt x="109090" y="0"/>
                  </a:cubicBezTo>
                  <a:cubicBezTo>
                    <a:pt x="79480" y="0"/>
                    <a:pt x="51428" y="0"/>
                    <a:pt x="23376" y="0"/>
                  </a:cubicBezTo>
                  <a:cubicBezTo>
                    <a:pt x="20259" y="0"/>
                    <a:pt x="17142" y="0"/>
                    <a:pt x="12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8" name="Shape 718"/>
            <p:cNvSpPr/>
            <p:nvPr/>
          </p:nvSpPr>
          <p:spPr>
            <a:xfrm>
              <a:off x="8232210" y="2135572"/>
              <a:ext cx="0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705"/>
                  </a:moveTo>
                  <a:cubicBezTo>
                    <a:pt x="0" y="76235"/>
                    <a:pt x="0" y="91764"/>
                    <a:pt x="0" y="107294"/>
                  </a:cubicBezTo>
                  <a:cubicBezTo>
                    <a:pt x="0" y="115764"/>
                    <a:pt x="0" y="120000"/>
                    <a:pt x="0" y="120000"/>
                  </a:cubicBezTo>
                  <a:cubicBezTo>
                    <a:pt x="0" y="120000"/>
                    <a:pt x="0" y="115764"/>
                    <a:pt x="0" y="107294"/>
                  </a:cubicBezTo>
                  <a:cubicBezTo>
                    <a:pt x="0" y="76235"/>
                    <a:pt x="0" y="45176"/>
                    <a:pt x="0" y="15529"/>
                  </a:cubicBezTo>
                  <a:cubicBezTo>
                    <a:pt x="0" y="8470"/>
                    <a:pt x="0" y="2823"/>
                    <a:pt x="0" y="1411"/>
                  </a:cubicBezTo>
                  <a:cubicBezTo>
                    <a:pt x="0" y="0"/>
                    <a:pt x="0" y="4235"/>
                    <a:pt x="0" y="14117"/>
                  </a:cubicBezTo>
                  <a:cubicBezTo>
                    <a:pt x="0" y="29647"/>
                    <a:pt x="0" y="45176"/>
                    <a:pt x="0" y="607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9" name="Shape 719"/>
            <p:cNvSpPr/>
            <p:nvPr/>
          </p:nvSpPr>
          <p:spPr>
            <a:xfrm>
              <a:off x="8103314" y="2308124"/>
              <a:ext cx="182289" cy="1830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7899"/>
                  </a:moveTo>
                  <a:cubicBezTo>
                    <a:pt x="3200" y="62521"/>
                    <a:pt x="35200" y="27226"/>
                    <a:pt x="96000" y="3025"/>
                  </a:cubicBezTo>
                  <a:cubicBezTo>
                    <a:pt x="104000" y="0"/>
                    <a:pt x="112000" y="1008"/>
                    <a:pt x="116800" y="6050"/>
                  </a:cubicBezTo>
                  <a:cubicBezTo>
                    <a:pt x="120000" y="10084"/>
                    <a:pt x="118400" y="15126"/>
                    <a:pt x="110400" y="18151"/>
                  </a:cubicBezTo>
                  <a:cubicBezTo>
                    <a:pt x="72000" y="33277"/>
                    <a:pt x="44800" y="54453"/>
                    <a:pt x="33600" y="81680"/>
                  </a:cubicBezTo>
                  <a:cubicBezTo>
                    <a:pt x="30400" y="90756"/>
                    <a:pt x="28800" y="100840"/>
                    <a:pt x="27200" y="109915"/>
                  </a:cubicBezTo>
                  <a:cubicBezTo>
                    <a:pt x="25600" y="115966"/>
                    <a:pt x="20800" y="120000"/>
                    <a:pt x="12800" y="120000"/>
                  </a:cubicBezTo>
                  <a:cubicBezTo>
                    <a:pt x="4800" y="120000"/>
                    <a:pt x="0" y="115966"/>
                    <a:pt x="0" y="109915"/>
                  </a:cubicBezTo>
                  <a:cubicBezTo>
                    <a:pt x="0" y="108907"/>
                    <a:pt x="0" y="107899"/>
                    <a:pt x="0" y="1078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0" name="Shape 720"/>
            <p:cNvSpPr/>
            <p:nvPr/>
          </p:nvSpPr>
          <p:spPr>
            <a:xfrm>
              <a:off x="8201117" y="2332065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21" name="Shape 721"/>
            <p:cNvSpPr/>
            <p:nvPr/>
          </p:nvSpPr>
          <p:spPr>
            <a:xfrm>
              <a:off x="7970999" y="2151118"/>
              <a:ext cx="548697" cy="5485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27" y="120000"/>
                  </a:moveTo>
                  <a:cubicBezTo>
                    <a:pt x="304" y="119191"/>
                    <a:pt x="0" y="118112"/>
                    <a:pt x="0" y="116494"/>
                  </a:cubicBezTo>
                  <a:cubicBezTo>
                    <a:pt x="0" y="112449"/>
                    <a:pt x="0" y="108134"/>
                    <a:pt x="0" y="103820"/>
                  </a:cubicBezTo>
                  <a:cubicBezTo>
                    <a:pt x="0" y="102471"/>
                    <a:pt x="304" y="101662"/>
                    <a:pt x="1522" y="100584"/>
                  </a:cubicBezTo>
                  <a:cubicBezTo>
                    <a:pt x="4263" y="98426"/>
                    <a:pt x="7005" y="95730"/>
                    <a:pt x="9746" y="93573"/>
                  </a:cubicBezTo>
                  <a:cubicBezTo>
                    <a:pt x="10659" y="92764"/>
                    <a:pt x="10964" y="91955"/>
                    <a:pt x="10964" y="90606"/>
                  </a:cubicBezTo>
                  <a:cubicBezTo>
                    <a:pt x="10964" y="77662"/>
                    <a:pt x="10659" y="64719"/>
                    <a:pt x="10964" y="51775"/>
                  </a:cubicBezTo>
                  <a:cubicBezTo>
                    <a:pt x="11269" y="34786"/>
                    <a:pt x="20101" y="21842"/>
                    <a:pt x="37157" y="13752"/>
                  </a:cubicBezTo>
                  <a:cubicBezTo>
                    <a:pt x="66091" y="0"/>
                    <a:pt x="101725" y="15101"/>
                    <a:pt x="108121" y="43685"/>
                  </a:cubicBezTo>
                  <a:cubicBezTo>
                    <a:pt x="109035" y="48808"/>
                    <a:pt x="109035" y="54202"/>
                    <a:pt x="109035" y="59595"/>
                  </a:cubicBezTo>
                  <a:cubicBezTo>
                    <a:pt x="109035" y="69842"/>
                    <a:pt x="109035" y="80359"/>
                    <a:pt x="109035" y="90876"/>
                  </a:cubicBezTo>
                  <a:cubicBezTo>
                    <a:pt x="109035" y="91955"/>
                    <a:pt x="109340" y="92764"/>
                    <a:pt x="110253" y="93573"/>
                  </a:cubicBezTo>
                  <a:cubicBezTo>
                    <a:pt x="112994" y="95730"/>
                    <a:pt x="115736" y="98157"/>
                    <a:pt x="118172" y="100584"/>
                  </a:cubicBezTo>
                  <a:cubicBezTo>
                    <a:pt x="119390" y="101662"/>
                    <a:pt x="120000" y="102741"/>
                    <a:pt x="120000" y="104089"/>
                  </a:cubicBezTo>
                  <a:cubicBezTo>
                    <a:pt x="120000" y="108134"/>
                    <a:pt x="120000" y="112179"/>
                    <a:pt x="120000" y="116224"/>
                  </a:cubicBezTo>
                  <a:cubicBezTo>
                    <a:pt x="120000" y="117842"/>
                    <a:pt x="119695" y="119191"/>
                    <a:pt x="117868" y="120000"/>
                  </a:cubicBezTo>
                  <a:cubicBezTo>
                    <a:pt x="79187" y="120000"/>
                    <a:pt x="40507" y="120000"/>
                    <a:pt x="1827" y="120000"/>
                  </a:cubicBezTo>
                  <a:close/>
                  <a:moveTo>
                    <a:pt x="60000" y="91146"/>
                  </a:moveTo>
                  <a:cubicBezTo>
                    <a:pt x="74010" y="91146"/>
                    <a:pt x="87715" y="91146"/>
                    <a:pt x="101725" y="91146"/>
                  </a:cubicBezTo>
                  <a:cubicBezTo>
                    <a:pt x="103248" y="91146"/>
                    <a:pt x="103857" y="90876"/>
                    <a:pt x="103857" y="89258"/>
                  </a:cubicBezTo>
                  <a:cubicBezTo>
                    <a:pt x="103857" y="77393"/>
                    <a:pt x="103857" y="65528"/>
                    <a:pt x="103857" y="53393"/>
                  </a:cubicBezTo>
                  <a:cubicBezTo>
                    <a:pt x="103857" y="50696"/>
                    <a:pt x="103553" y="48000"/>
                    <a:pt x="103248" y="45303"/>
                  </a:cubicBezTo>
                  <a:cubicBezTo>
                    <a:pt x="97766" y="19146"/>
                    <a:pt x="65482" y="5393"/>
                    <a:pt x="39289" y="18067"/>
                  </a:cubicBezTo>
                  <a:cubicBezTo>
                    <a:pt x="24670" y="25078"/>
                    <a:pt x="16751" y="36134"/>
                    <a:pt x="16142" y="50696"/>
                  </a:cubicBezTo>
                  <a:cubicBezTo>
                    <a:pt x="15837" y="63640"/>
                    <a:pt x="16142" y="76584"/>
                    <a:pt x="16142" y="89258"/>
                  </a:cubicBezTo>
                  <a:cubicBezTo>
                    <a:pt x="16142" y="90876"/>
                    <a:pt x="16751" y="91146"/>
                    <a:pt x="17969" y="91146"/>
                  </a:cubicBezTo>
                  <a:cubicBezTo>
                    <a:pt x="31979" y="91146"/>
                    <a:pt x="45989" y="91146"/>
                    <a:pt x="60000" y="91146"/>
                  </a:cubicBezTo>
                  <a:close/>
                  <a:moveTo>
                    <a:pt x="5177" y="115146"/>
                  </a:moveTo>
                  <a:cubicBezTo>
                    <a:pt x="41725" y="115146"/>
                    <a:pt x="78274" y="115146"/>
                    <a:pt x="114822" y="115146"/>
                  </a:cubicBezTo>
                  <a:cubicBezTo>
                    <a:pt x="114822" y="112449"/>
                    <a:pt x="114822" y="110022"/>
                    <a:pt x="114822" y="107595"/>
                  </a:cubicBezTo>
                  <a:cubicBezTo>
                    <a:pt x="114822" y="105168"/>
                    <a:pt x="115126" y="105438"/>
                    <a:pt x="112385" y="105438"/>
                  </a:cubicBezTo>
                  <a:cubicBezTo>
                    <a:pt x="77360" y="105438"/>
                    <a:pt x="42335" y="105438"/>
                    <a:pt x="7309" y="105438"/>
                  </a:cubicBezTo>
                  <a:cubicBezTo>
                    <a:pt x="6700" y="105438"/>
                    <a:pt x="6091" y="105438"/>
                    <a:pt x="5177" y="105438"/>
                  </a:cubicBezTo>
                  <a:cubicBezTo>
                    <a:pt x="5177" y="108674"/>
                    <a:pt x="5177" y="111910"/>
                    <a:pt x="5177" y="115146"/>
                  </a:cubicBezTo>
                  <a:close/>
                  <a:moveTo>
                    <a:pt x="110862" y="100584"/>
                  </a:moveTo>
                  <a:cubicBezTo>
                    <a:pt x="109340" y="99235"/>
                    <a:pt x="108121" y="98157"/>
                    <a:pt x="106903" y="97078"/>
                  </a:cubicBezTo>
                  <a:cubicBezTo>
                    <a:pt x="105989" y="96000"/>
                    <a:pt x="104771" y="95460"/>
                    <a:pt x="103248" y="95460"/>
                  </a:cubicBezTo>
                  <a:cubicBezTo>
                    <a:pt x="95025" y="95730"/>
                    <a:pt x="87106" y="95460"/>
                    <a:pt x="79187" y="95460"/>
                  </a:cubicBezTo>
                  <a:cubicBezTo>
                    <a:pt x="58172" y="95730"/>
                    <a:pt x="37157" y="95730"/>
                    <a:pt x="16142" y="95730"/>
                  </a:cubicBezTo>
                  <a:cubicBezTo>
                    <a:pt x="15532" y="95730"/>
                    <a:pt x="14923" y="95460"/>
                    <a:pt x="14314" y="95730"/>
                  </a:cubicBezTo>
                  <a:cubicBezTo>
                    <a:pt x="12791" y="97348"/>
                    <a:pt x="10964" y="98966"/>
                    <a:pt x="9137" y="100584"/>
                  </a:cubicBezTo>
                  <a:cubicBezTo>
                    <a:pt x="43248" y="100584"/>
                    <a:pt x="76751" y="100584"/>
                    <a:pt x="110862" y="1005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722" name="Shape 722"/>
          <p:cNvGrpSpPr/>
          <p:nvPr/>
        </p:nvGrpSpPr>
        <p:grpSpPr>
          <a:xfrm>
            <a:off x="7766773" y="2913318"/>
            <a:ext cx="392197" cy="391678"/>
            <a:chOff x="-3352319" y="2166142"/>
            <a:chExt cx="1203324" cy="1201737"/>
          </a:xfrm>
        </p:grpSpPr>
        <p:sp>
          <p:nvSpPr>
            <p:cNvPr id="723" name="Shape 723"/>
            <p:cNvSpPr/>
            <p:nvPr/>
          </p:nvSpPr>
          <p:spPr>
            <a:xfrm>
              <a:off x="-3352319" y="2166142"/>
              <a:ext cx="1203324" cy="1201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477" y="0"/>
                  </a:moveTo>
                  <a:cubicBezTo>
                    <a:pt x="61750" y="636"/>
                    <a:pt x="62068" y="1591"/>
                    <a:pt x="62068" y="2864"/>
                  </a:cubicBezTo>
                  <a:cubicBezTo>
                    <a:pt x="61750" y="4456"/>
                    <a:pt x="62068" y="6047"/>
                    <a:pt x="62068" y="7957"/>
                  </a:cubicBezTo>
                  <a:cubicBezTo>
                    <a:pt x="62068" y="8275"/>
                    <a:pt x="62387" y="8594"/>
                    <a:pt x="62705" y="8912"/>
                  </a:cubicBezTo>
                  <a:cubicBezTo>
                    <a:pt x="65570" y="9230"/>
                    <a:pt x="68435" y="9549"/>
                    <a:pt x="71299" y="9867"/>
                  </a:cubicBezTo>
                  <a:cubicBezTo>
                    <a:pt x="71618" y="7957"/>
                    <a:pt x="72254" y="6047"/>
                    <a:pt x="72891" y="4137"/>
                  </a:cubicBezTo>
                  <a:cubicBezTo>
                    <a:pt x="73209" y="3501"/>
                    <a:pt x="73527" y="2546"/>
                    <a:pt x="74164" y="2228"/>
                  </a:cubicBezTo>
                  <a:cubicBezTo>
                    <a:pt x="74801" y="1909"/>
                    <a:pt x="75755" y="2228"/>
                    <a:pt x="76392" y="2546"/>
                  </a:cubicBezTo>
                  <a:cubicBezTo>
                    <a:pt x="76710" y="3183"/>
                    <a:pt x="77029" y="4137"/>
                    <a:pt x="76710" y="4774"/>
                  </a:cubicBezTo>
                  <a:cubicBezTo>
                    <a:pt x="76392" y="6684"/>
                    <a:pt x="76074" y="8594"/>
                    <a:pt x="75437" y="10185"/>
                  </a:cubicBezTo>
                  <a:cubicBezTo>
                    <a:pt x="75119" y="10822"/>
                    <a:pt x="75437" y="11140"/>
                    <a:pt x="76074" y="11458"/>
                  </a:cubicBezTo>
                  <a:cubicBezTo>
                    <a:pt x="78620" y="12413"/>
                    <a:pt x="81167" y="13368"/>
                    <a:pt x="83713" y="14323"/>
                  </a:cubicBezTo>
                  <a:cubicBezTo>
                    <a:pt x="84986" y="12732"/>
                    <a:pt x="85941" y="10822"/>
                    <a:pt x="86896" y="9230"/>
                  </a:cubicBezTo>
                  <a:cubicBezTo>
                    <a:pt x="87214" y="8594"/>
                    <a:pt x="87851" y="7957"/>
                    <a:pt x="88488" y="7957"/>
                  </a:cubicBezTo>
                  <a:cubicBezTo>
                    <a:pt x="89124" y="7957"/>
                    <a:pt x="90079" y="8275"/>
                    <a:pt x="90397" y="8594"/>
                  </a:cubicBezTo>
                  <a:cubicBezTo>
                    <a:pt x="90716" y="9230"/>
                    <a:pt x="90716" y="10503"/>
                    <a:pt x="90716" y="11140"/>
                  </a:cubicBezTo>
                  <a:cubicBezTo>
                    <a:pt x="89761" y="12413"/>
                    <a:pt x="88806" y="14005"/>
                    <a:pt x="88169" y="15596"/>
                  </a:cubicBezTo>
                  <a:cubicBezTo>
                    <a:pt x="87851" y="15915"/>
                    <a:pt x="87533" y="16233"/>
                    <a:pt x="87533" y="16551"/>
                  </a:cubicBezTo>
                  <a:cubicBezTo>
                    <a:pt x="89761" y="18461"/>
                    <a:pt x="92307" y="20371"/>
                    <a:pt x="94854" y="22281"/>
                  </a:cubicBezTo>
                  <a:cubicBezTo>
                    <a:pt x="95809" y="21007"/>
                    <a:pt x="97082" y="20053"/>
                    <a:pt x="98355" y="18779"/>
                  </a:cubicBezTo>
                  <a:cubicBezTo>
                    <a:pt x="98673" y="18461"/>
                    <a:pt x="98992" y="18143"/>
                    <a:pt x="99310" y="17824"/>
                  </a:cubicBezTo>
                  <a:cubicBezTo>
                    <a:pt x="100265" y="16870"/>
                    <a:pt x="101538" y="16870"/>
                    <a:pt x="102493" y="17506"/>
                  </a:cubicBezTo>
                  <a:cubicBezTo>
                    <a:pt x="103129" y="18461"/>
                    <a:pt x="103129" y="19734"/>
                    <a:pt x="102175" y="20689"/>
                  </a:cubicBezTo>
                  <a:cubicBezTo>
                    <a:pt x="101220" y="21962"/>
                    <a:pt x="99946" y="22917"/>
                    <a:pt x="98673" y="24190"/>
                  </a:cubicBezTo>
                  <a:cubicBezTo>
                    <a:pt x="98355" y="24509"/>
                    <a:pt x="98037" y="24827"/>
                    <a:pt x="97718" y="25145"/>
                  </a:cubicBezTo>
                  <a:cubicBezTo>
                    <a:pt x="99628" y="27692"/>
                    <a:pt x="101538" y="29920"/>
                    <a:pt x="103448" y="32466"/>
                  </a:cubicBezTo>
                  <a:cubicBezTo>
                    <a:pt x="105039" y="31830"/>
                    <a:pt x="106312" y="30875"/>
                    <a:pt x="107904" y="29920"/>
                  </a:cubicBezTo>
                  <a:cubicBezTo>
                    <a:pt x="108222" y="29602"/>
                    <a:pt x="108859" y="29602"/>
                    <a:pt x="109177" y="29283"/>
                  </a:cubicBezTo>
                  <a:cubicBezTo>
                    <a:pt x="110132" y="28647"/>
                    <a:pt x="111405" y="29283"/>
                    <a:pt x="112042" y="30238"/>
                  </a:cubicBezTo>
                  <a:cubicBezTo>
                    <a:pt x="112360" y="31193"/>
                    <a:pt x="112042" y="32148"/>
                    <a:pt x="111087" y="32785"/>
                  </a:cubicBezTo>
                  <a:cubicBezTo>
                    <a:pt x="109496" y="33740"/>
                    <a:pt x="108222" y="34694"/>
                    <a:pt x="106631" y="35331"/>
                  </a:cubicBezTo>
                  <a:cubicBezTo>
                    <a:pt x="106312" y="35649"/>
                    <a:pt x="105676" y="35968"/>
                    <a:pt x="105358" y="36286"/>
                  </a:cubicBezTo>
                  <a:cubicBezTo>
                    <a:pt x="106631" y="39151"/>
                    <a:pt x="107904" y="41697"/>
                    <a:pt x="109177" y="44562"/>
                  </a:cubicBezTo>
                  <a:cubicBezTo>
                    <a:pt x="110769" y="44244"/>
                    <a:pt x="112360" y="43925"/>
                    <a:pt x="113952" y="43289"/>
                  </a:cubicBezTo>
                  <a:cubicBezTo>
                    <a:pt x="114588" y="43289"/>
                    <a:pt x="114907" y="42970"/>
                    <a:pt x="115543" y="42970"/>
                  </a:cubicBezTo>
                  <a:cubicBezTo>
                    <a:pt x="116498" y="42970"/>
                    <a:pt x="117453" y="43607"/>
                    <a:pt x="117771" y="44562"/>
                  </a:cubicBezTo>
                  <a:cubicBezTo>
                    <a:pt x="118090" y="45517"/>
                    <a:pt x="117771" y="46472"/>
                    <a:pt x="116498" y="47108"/>
                  </a:cubicBezTo>
                  <a:cubicBezTo>
                    <a:pt x="114907" y="47427"/>
                    <a:pt x="112997" y="48063"/>
                    <a:pt x="111405" y="48381"/>
                  </a:cubicBezTo>
                  <a:cubicBezTo>
                    <a:pt x="110769" y="48381"/>
                    <a:pt x="110450" y="48700"/>
                    <a:pt x="110132" y="48700"/>
                  </a:cubicBezTo>
                  <a:cubicBezTo>
                    <a:pt x="110132" y="49973"/>
                    <a:pt x="110450" y="50928"/>
                    <a:pt x="110769" y="51883"/>
                  </a:cubicBezTo>
                  <a:cubicBezTo>
                    <a:pt x="110769" y="53793"/>
                    <a:pt x="111087" y="55384"/>
                    <a:pt x="111087" y="56976"/>
                  </a:cubicBezTo>
                  <a:cubicBezTo>
                    <a:pt x="111087" y="57612"/>
                    <a:pt x="111405" y="57931"/>
                    <a:pt x="112360" y="57931"/>
                  </a:cubicBezTo>
                  <a:cubicBezTo>
                    <a:pt x="113952" y="57931"/>
                    <a:pt x="115862" y="57931"/>
                    <a:pt x="117771" y="57931"/>
                  </a:cubicBezTo>
                  <a:cubicBezTo>
                    <a:pt x="119045" y="57931"/>
                    <a:pt x="120000" y="58885"/>
                    <a:pt x="120000" y="60159"/>
                  </a:cubicBezTo>
                  <a:cubicBezTo>
                    <a:pt x="120000" y="61114"/>
                    <a:pt x="119045" y="62068"/>
                    <a:pt x="117771" y="62068"/>
                  </a:cubicBezTo>
                  <a:cubicBezTo>
                    <a:pt x="115862" y="62068"/>
                    <a:pt x="113952" y="62068"/>
                    <a:pt x="112360" y="62068"/>
                  </a:cubicBezTo>
                  <a:cubicBezTo>
                    <a:pt x="111405" y="62068"/>
                    <a:pt x="111405" y="62387"/>
                    <a:pt x="111087" y="63023"/>
                  </a:cubicBezTo>
                  <a:cubicBezTo>
                    <a:pt x="110769" y="65570"/>
                    <a:pt x="110450" y="67798"/>
                    <a:pt x="110132" y="70344"/>
                  </a:cubicBezTo>
                  <a:cubicBezTo>
                    <a:pt x="110132" y="70981"/>
                    <a:pt x="110450" y="71299"/>
                    <a:pt x="111087" y="71618"/>
                  </a:cubicBezTo>
                  <a:cubicBezTo>
                    <a:pt x="112679" y="71936"/>
                    <a:pt x="114270" y="72572"/>
                    <a:pt x="115862" y="72891"/>
                  </a:cubicBezTo>
                  <a:cubicBezTo>
                    <a:pt x="117453" y="73209"/>
                    <a:pt x="118090" y="74164"/>
                    <a:pt x="117771" y="75755"/>
                  </a:cubicBezTo>
                  <a:cubicBezTo>
                    <a:pt x="117453" y="76710"/>
                    <a:pt x="116498" y="77347"/>
                    <a:pt x="114907" y="76710"/>
                  </a:cubicBezTo>
                  <a:cubicBezTo>
                    <a:pt x="113315" y="76392"/>
                    <a:pt x="111405" y="76074"/>
                    <a:pt x="109814" y="75437"/>
                  </a:cubicBezTo>
                  <a:cubicBezTo>
                    <a:pt x="109496" y="75437"/>
                    <a:pt x="108859" y="75755"/>
                    <a:pt x="108859" y="75755"/>
                  </a:cubicBezTo>
                  <a:cubicBezTo>
                    <a:pt x="107586" y="78620"/>
                    <a:pt x="106631" y="81167"/>
                    <a:pt x="105676" y="84031"/>
                  </a:cubicBezTo>
                  <a:cubicBezTo>
                    <a:pt x="107267" y="84986"/>
                    <a:pt x="109177" y="85941"/>
                    <a:pt x="111087" y="87214"/>
                  </a:cubicBezTo>
                  <a:cubicBezTo>
                    <a:pt x="112042" y="87851"/>
                    <a:pt x="112360" y="89124"/>
                    <a:pt x="111724" y="90079"/>
                  </a:cubicBezTo>
                  <a:cubicBezTo>
                    <a:pt x="111405" y="91034"/>
                    <a:pt x="110132" y="91352"/>
                    <a:pt x="108859" y="90716"/>
                  </a:cubicBezTo>
                  <a:cubicBezTo>
                    <a:pt x="108541" y="90397"/>
                    <a:pt x="108222" y="90397"/>
                    <a:pt x="107904" y="90079"/>
                  </a:cubicBezTo>
                  <a:cubicBezTo>
                    <a:pt x="106312" y="89124"/>
                    <a:pt x="105039" y="88488"/>
                    <a:pt x="103448" y="87533"/>
                  </a:cubicBezTo>
                  <a:cubicBezTo>
                    <a:pt x="101538" y="90079"/>
                    <a:pt x="99628" y="92307"/>
                    <a:pt x="97718" y="94854"/>
                  </a:cubicBezTo>
                  <a:cubicBezTo>
                    <a:pt x="98992" y="96445"/>
                    <a:pt x="100583" y="97718"/>
                    <a:pt x="102175" y="99310"/>
                  </a:cubicBezTo>
                  <a:cubicBezTo>
                    <a:pt x="102493" y="99946"/>
                    <a:pt x="102811" y="100583"/>
                    <a:pt x="102811" y="101220"/>
                  </a:cubicBezTo>
                  <a:cubicBezTo>
                    <a:pt x="102811" y="102811"/>
                    <a:pt x="100901" y="103448"/>
                    <a:pt x="99310" y="102493"/>
                  </a:cubicBezTo>
                  <a:cubicBezTo>
                    <a:pt x="98355" y="101220"/>
                    <a:pt x="97082" y="99946"/>
                    <a:pt x="95809" y="98992"/>
                  </a:cubicBezTo>
                  <a:cubicBezTo>
                    <a:pt x="95490" y="98355"/>
                    <a:pt x="95172" y="98037"/>
                    <a:pt x="94854" y="97718"/>
                  </a:cubicBezTo>
                  <a:cubicBezTo>
                    <a:pt x="92307" y="99628"/>
                    <a:pt x="90079" y="101538"/>
                    <a:pt x="87533" y="103448"/>
                  </a:cubicBezTo>
                  <a:cubicBezTo>
                    <a:pt x="88169" y="104721"/>
                    <a:pt x="89124" y="106312"/>
                    <a:pt x="89761" y="107586"/>
                  </a:cubicBezTo>
                  <a:cubicBezTo>
                    <a:pt x="90079" y="108222"/>
                    <a:pt x="90397" y="108541"/>
                    <a:pt x="90716" y="109177"/>
                  </a:cubicBezTo>
                  <a:cubicBezTo>
                    <a:pt x="91352" y="110132"/>
                    <a:pt x="90716" y="111405"/>
                    <a:pt x="89761" y="112042"/>
                  </a:cubicBezTo>
                  <a:cubicBezTo>
                    <a:pt x="88806" y="112360"/>
                    <a:pt x="87851" y="112042"/>
                    <a:pt x="87214" y="111087"/>
                  </a:cubicBezTo>
                  <a:cubicBezTo>
                    <a:pt x="85941" y="109177"/>
                    <a:pt x="84986" y="107586"/>
                    <a:pt x="83713" y="105358"/>
                  </a:cubicBezTo>
                  <a:cubicBezTo>
                    <a:pt x="82758" y="105994"/>
                    <a:pt x="81803" y="106631"/>
                    <a:pt x="80530" y="106949"/>
                  </a:cubicBezTo>
                  <a:cubicBezTo>
                    <a:pt x="79257" y="107586"/>
                    <a:pt x="77665" y="108222"/>
                    <a:pt x="76074" y="108859"/>
                  </a:cubicBezTo>
                  <a:cubicBezTo>
                    <a:pt x="75437" y="108859"/>
                    <a:pt x="75119" y="109177"/>
                    <a:pt x="75437" y="110132"/>
                  </a:cubicBezTo>
                  <a:cubicBezTo>
                    <a:pt x="76074" y="111724"/>
                    <a:pt x="76392" y="113315"/>
                    <a:pt x="76710" y="115225"/>
                  </a:cubicBezTo>
                  <a:cubicBezTo>
                    <a:pt x="77029" y="116498"/>
                    <a:pt x="76710" y="117453"/>
                    <a:pt x="75437" y="117771"/>
                  </a:cubicBezTo>
                  <a:cubicBezTo>
                    <a:pt x="74164" y="118090"/>
                    <a:pt x="73209" y="117771"/>
                    <a:pt x="72891" y="116180"/>
                  </a:cubicBezTo>
                  <a:cubicBezTo>
                    <a:pt x="72572" y="114588"/>
                    <a:pt x="71936" y="112997"/>
                    <a:pt x="71618" y="111405"/>
                  </a:cubicBezTo>
                  <a:cubicBezTo>
                    <a:pt x="71299" y="110450"/>
                    <a:pt x="70981" y="110132"/>
                    <a:pt x="70026" y="110450"/>
                  </a:cubicBezTo>
                  <a:cubicBezTo>
                    <a:pt x="67798" y="110769"/>
                    <a:pt x="65570" y="111087"/>
                    <a:pt x="63342" y="111087"/>
                  </a:cubicBezTo>
                  <a:cubicBezTo>
                    <a:pt x="62387" y="111405"/>
                    <a:pt x="61750" y="111724"/>
                    <a:pt x="62068" y="112679"/>
                  </a:cubicBezTo>
                  <a:cubicBezTo>
                    <a:pt x="62068" y="114588"/>
                    <a:pt x="62068" y="116180"/>
                    <a:pt x="62068" y="117771"/>
                  </a:cubicBezTo>
                  <a:cubicBezTo>
                    <a:pt x="62068" y="119045"/>
                    <a:pt x="61114" y="120000"/>
                    <a:pt x="59840" y="120000"/>
                  </a:cubicBezTo>
                  <a:cubicBezTo>
                    <a:pt x="58885" y="120000"/>
                    <a:pt x="57931" y="119045"/>
                    <a:pt x="57931" y="117771"/>
                  </a:cubicBezTo>
                  <a:cubicBezTo>
                    <a:pt x="57931" y="115862"/>
                    <a:pt x="57931" y="114270"/>
                    <a:pt x="57931" y="112360"/>
                  </a:cubicBezTo>
                  <a:cubicBezTo>
                    <a:pt x="57931" y="112042"/>
                    <a:pt x="57612" y="111405"/>
                    <a:pt x="57294" y="111405"/>
                  </a:cubicBezTo>
                  <a:cubicBezTo>
                    <a:pt x="54429" y="110769"/>
                    <a:pt x="51564" y="110769"/>
                    <a:pt x="48700" y="110450"/>
                  </a:cubicBezTo>
                  <a:cubicBezTo>
                    <a:pt x="48063" y="112042"/>
                    <a:pt x="47745" y="114270"/>
                    <a:pt x="47108" y="116180"/>
                  </a:cubicBezTo>
                  <a:cubicBezTo>
                    <a:pt x="46790" y="116816"/>
                    <a:pt x="46153" y="117453"/>
                    <a:pt x="45517" y="117771"/>
                  </a:cubicBezTo>
                  <a:cubicBezTo>
                    <a:pt x="45198" y="118090"/>
                    <a:pt x="43925" y="117771"/>
                    <a:pt x="43607" y="117453"/>
                  </a:cubicBezTo>
                  <a:cubicBezTo>
                    <a:pt x="43289" y="116816"/>
                    <a:pt x="42970" y="115862"/>
                    <a:pt x="42970" y="115225"/>
                  </a:cubicBezTo>
                  <a:cubicBezTo>
                    <a:pt x="43289" y="113315"/>
                    <a:pt x="43925" y="111724"/>
                    <a:pt x="44562" y="109814"/>
                  </a:cubicBezTo>
                  <a:cubicBezTo>
                    <a:pt x="44562" y="109496"/>
                    <a:pt x="44244" y="108859"/>
                    <a:pt x="44244" y="108859"/>
                  </a:cubicBezTo>
                  <a:cubicBezTo>
                    <a:pt x="41379" y="107586"/>
                    <a:pt x="38832" y="106631"/>
                    <a:pt x="35968" y="105676"/>
                  </a:cubicBezTo>
                  <a:cubicBezTo>
                    <a:pt x="35013" y="107267"/>
                    <a:pt x="34058" y="109177"/>
                    <a:pt x="33103" y="110769"/>
                  </a:cubicBezTo>
                  <a:cubicBezTo>
                    <a:pt x="32785" y="111405"/>
                    <a:pt x="32148" y="112042"/>
                    <a:pt x="31511" y="112042"/>
                  </a:cubicBezTo>
                  <a:cubicBezTo>
                    <a:pt x="30875" y="112042"/>
                    <a:pt x="29920" y="111724"/>
                    <a:pt x="29602" y="111405"/>
                  </a:cubicBezTo>
                  <a:cubicBezTo>
                    <a:pt x="28965" y="110769"/>
                    <a:pt x="28965" y="109814"/>
                    <a:pt x="29283" y="109177"/>
                  </a:cubicBezTo>
                  <a:cubicBezTo>
                    <a:pt x="30238" y="107586"/>
                    <a:pt x="31193" y="105994"/>
                    <a:pt x="32148" y="104403"/>
                  </a:cubicBezTo>
                  <a:cubicBezTo>
                    <a:pt x="32466" y="103448"/>
                    <a:pt x="32466" y="103129"/>
                    <a:pt x="31830" y="102811"/>
                  </a:cubicBezTo>
                  <a:cubicBezTo>
                    <a:pt x="29602" y="101220"/>
                    <a:pt x="27374" y="99628"/>
                    <a:pt x="25145" y="97718"/>
                  </a:cubicBezTo>
                  <a:cubicBezTo>
                    <a:pt x="23554" y="99310"/>
                    <a:pt x="22281" y="100901"/>
                    <a:pt x="20689" y="102175"/>
                  </a:cubicBezTo>
                  <a:cubicBezTo>
                    <a:pt x="20053" y="102811"/>
                    <a:pt x="19098" y="103129"/>
                    <a:pt x="18461" y="102811"/>
                  </a:cubicBezTo>
                  <a:cubicBezTo>
                    <a:pt x="17824" y="102811"/>
                    <a:pt x="17188" y="101856"/>
                    <a:pt x="17188" y="101220"/>
                  </a:cubicBezTo>
                  <a:cubicBezTo>
                    <a:pt x="16870" y="100583"/>
                    <a:pt x="17506" y="99946"/>
                    <a:pt x="17824" y="99310"/>
                  </a:cubicBezTo>
                  <a:cubicBezTo>
                    <a:pt x="19098" y="97718"/>
                    <a:pt x="20689" y="96445"/>
                    <a:pt x="22281" y="94854"/>
                  </a:cubicBezTo>
                  <a:cubicBezTo>
                    <a:pt x="20371" y="92307"/>
                    <a:pt x="18461" y="90079"/>
                    <a:pt x="16551" y="87533"/>
                  </a:cubicBezTo>
                  <a:cubicBezTo>
                    <a:pt x="14641" y="88488"/>
                    <a:pt x="12732" y="89761"/>
                    <a:pt x="10822" y="90716"/>
                  </a:cubicBezTo>
                  <a:cubicBezTo>
                    <a:pt x="10185" y="91034"/>
                    <a:pt x="9230" y="91352"/>
                    <a:pt x="8594" y="90716"/>
                  </a:cubicBezTo>
                  <a:cubicBezTo>
                    <a:pt x="8275" y="90079"/>
                    <a:pt x="7957" y="89124"/>
                    <a:pt x="7957" y="88488"/>
                  </a:cubicBezTo>
                  <a:cubicBezTo>
                    <a:pt x="7957" y="87851"/>
                    <a:pt x="8594" y="87214"/>
                    <a:pt x="9230" y="86896"/>
                  </a:cubicBezTo>
                  <a:cubicBezTo>
                    <a:pt x="10822" y="85941"/>
                    <a:pt x="12732" y="84986"/>
                    <a:pt x="14323" y="84031"/>
                  </a:cubicBezTo>
                  <a:cubicBezTo>
                    <a:pt x="13368" y="81167"/>
                    <a:pt x="12095" y="78302"/>
                    <a:pt x="11140" y="75755"/>
                  </a:cubicBezTo>
                  <a:cubicBezTo>
                    <a:pt x="11140" y="75755"/>
                    <a:pt x="10503" y="75437"/>
                    <a:pt x="10185" y="75437"/>
                  </a:cubicBezTo>
                  <a:cubicBezTo>
                    <a:pt x="8275" y="76074"/>
                    <a:pt x="6684" y="76392"/>
                    <a:pt x="5092" y="77029"/>
                  </a:cubicBezTo>
                  <a:cubicBezTo>
                    <a:pt x="3501" y="77347"/>
                    <a:pt x="2546" y="76710"/>
                    <a:pt x="2228" y="75755"/>
                  </a:cubicBezTo>
                  <a:cubicBezTo>
                    <a:pt x="1909" y="74164"/>
                    <a:pt x="2546" y="73209"/>
                    <a:pt x="3819" y="72891"/>
                  </a:cubicBezTo>
                  <a:cubicBezTo>
                    <a:pt x="5729" y="72254"/>
                    <a:pt x="7957" y="71936"/>
                    <a:pt x="9867" y="71299"/>
                  </a:cubicBezTo>
                  <a:cubicBezTo>
                    <a:pt x="9549" y="69389"/>
                    <a:pt x="9230" y="67161"/>
                    <a:pt x="8912" y="65251"/>
                  </a:cubicBezTo>
                  <a:cubicBezTo>
                    <a:pt x="8912" y="64933"/>
                    <a:pt x="8912" y="64615"/>
                    <a:pt x="8912" y="64297"/>
                  </a:cubicBezTo>
                  <a:cubicBezTo>
                    <a:pt x="8594" y="61750"/>
                    <a:pt x="8912" y="62068"/>
                    <a:pt x="6366" y="62068"/>
                  </a:cubicBezTo>
                  <a:cubicBezTo>
                    <a:pt x="5411" y="62068"/>
                    <a:pt x="4137" y="62068"/>
                    <a:pt x="3183" y="62068"/>
                  </a:cubicBezTo>
                  <a:cubicBezTo>
                    <a:pt x="1591" y="62068"/>
                    <a:pt x="636" y="61750"/>
                    <a:pt x="0" y="60477"/>
                  </a:cubicBezTo>
                  <a:cubicBezTo>
                    <a:pt x="0" y="60159"/>
                    <a:pt x="0" y="59840"/>
                    <a:pt x="0" y="59522"/>
                  </a:cubicBezTo>
                  <a:cubicBezTo>
                    <a:pt x="636" y="58249"/>
                    <a:pt x="1591" y="57931"/>
                    <a:pt x="3183" y="57931"/>
                  </a:cubicBezTo>
                  <a:cubicBezTo>
                    <a:pt x="4456" y="57931"/>
                    <a:pt x="6047" y="57931"/>
                    <a:pt x="7639" y="57931"/>
                  </a:cubicBezTo>
                  <a:cubicBezTo>
                    <a:pt x="8275" y="57931"/>
                    <a:pt x="8594" y="57612"/>
                    <a:pt x="8594" y="56976"/>
                  </a:cubicBezTo>
                  <a:cubicBezTo>
                    <a:pt x="8912" y="56339"/>
                    <a:pt x="8912" y="55384"/>
                    <a:pt x="8912" y="54429"/>
                  </a:cubicBezTo>
                  <a:cubicBezTo>
                    <a:pt x="9230" y="52519"/>
                    <a:pt x="9549" y="50610"/>
                    <a:pt x="9867" y="48700"/>
                  </a:cubicBezTo>
                  <a:cubicBezTo>
                    <a:pt x="7957" y="48063"/>
                    <a:pt x="5729" y="47745"/>
                    <a:pt x="3819" y="47108"/>
                  </a:cubicBezTo>
                  <a:cubicBezTo>
                    <a:pt x="2228" y="46790"/>
                    <a:pt x="1591" y="45835"/>
                    <a:pt x="2228" y="44244"/>
                  </a:cubicBezTo>
                  <a:cubicBezTo>
                    <a:pt x="2546" y="43289"/>
                    <a:pt x="3501" y="42652"/>
                    <a:pt x="5092" y="43289"/>
                  </a:cubicBezTo>
                  <a:cubicBezTo>
                    <a:pt x="6684" y="43607"/>
                    <a:pt x="8275" y="43925"/>
                    <a:pt x="9867" y="44562"/>
                  </a:cubicBezTo>
                  <a:cubicBezTo>
                    <a:pt x="10822" y="44880"/>
                    <a:pt x="11140" y="44562"/>
                    <a:pt x="11458" y="43607"/>
                  </a:cubicBezTo>
                  <a:cubicBezTo>
                    <a:pt x="11777" y="42334"/>
                    <a:pt x="12095" y="41379"/>
                    <a:pt x="12732" y="40424"/>
                  </a:cubicBezTo>
                  <a:cubicBezTo>
                    <a:pt x="13050" y="38832"/>
                    <a:pt x="13687" y="37559"/>
                    <a:pt x="14323" y="36286"/>
                  </a:cubicBezTo>
                  <a:cubicBezTo>
                    <a:pt x="14005" y="35968"/>
                    <a:pt x="13687" y="35649"/>
                    <a:pt x="13050" y="35331"/>
                  </a:cubicBezTo>
                  <a:cubicBezTo>
                    <a:pt x="11777" y="34376"/>
                    <a:pt x="10185" y="33740"/>
                    <a:pt x="8912" y="32785"/>
                  </a:cubicBezTo>
                  <a:cubicBezTo>
                    <a:pt x="7639" y="32148"/>
                    <a:pt x="7639" y="31193"/>
                    <a:pt x="7957" y="30238"/>
                  </a:cubicBezTo>
                  <a:cubicBezTo>
                    <a:pt x="8594" y="29283"/>
                    <a:pt x="9549" y="28965"/>
                    <a:pt x="10822" y="29283"/>
                  </a:cubicBezTo>
                  <a:cubicBezTo>
                    <a:pt x="11140" y="29283"/>
                    <a:pt x="11458" y="29602"/>
                    <a:pt x="11777" y="29920"/>
                  </a:cubicBezTo>
                  <a:cubicBezTo>
                    <a:pt x="13368" y="30875"/>
                    <a:pt x="14960" y="31511"/>
                    <a:pt x="16551" y="32466"/>
                  </a:cubicBezTo>
                  <a:cubicBezTo>
                    <a:pt x="18461" y="29920"/>
                    <a:pt x="20371" y="27692"/>
                    <a:pt x="22281" y="25145"/>
                  </a:cubicBezTo>
                  <a:cubicBezTo>
                    <a:pt x="21962" y="24827"/>
                    <a:pt x="21644" y="24509"/>
                    <a:pt x="21326" y="24190"/>
                  </a:cubicBezTo>
                  <a:cubicBezTo>
                    <a:pt x="20053" y="22917"/>
                    <a:pt x="18779" y="21962"/>
                    <a:pt x="17824" y="20689"/>
                  </a:cubicBezTo>
                  <a:cubicBezTo>
                    <a:pt x="17188" y="20053"/>
                    <a:pt x="16870" y="19098"/>
                    <a:pt x="17188" y="18461"/>
                  </a:cubicBezTo>
                  <a:cubicBezTo>
                    <a:pt x="17188" y="17824"/>
                    <a:pt x="18143" y="17188"/>
                    <a:pt x="18779" y="17188"/>
                  </a:cubicBezTo>
                  <a:cubicBezTo>
                    <a:pt x="19416" y="17188"/>
                    <a:pt x="20371" y="17506"/>
                    <a:pt x="20689" y="17824"/>
                  </a:cubicBezTo>
                  <a:cubicBezTo>
                    <a:pt x="22281" y="19416"/>
                    <a:pt x="23554" y="21007"/>
                    <a:pt x="25145" y="22281"/>
                  </a:cubicBezTo>
                  <a:cubicBezTo>
                    <a:pt x="27692" y="20371"/>
                    <a:pt x="29920" y="18461"/>
                    <a:pt x="32466" y="16551"/>
                  </a:cubicBezTo>
                  <a:cubicBezTo>
                    <a:pt x="31511" y="14641"/>
                    <a:pt x="30238" y="13050"/>
                    <a:pt x="29283" y="11140"/>
                  </a:cubicBezTo>
                  <a:cubicBezTo>
                    <a:pt x="28965" y="10503"/>
                    <a:pt x="29283" y="9549"/>
                    <a:pt x="29283" y="8594"/>
                  </a:cubicBezTo>
                  <a:cubicBezTo>
                    <a:pt x="29602" y="7957"/>
                    <a:pt x="30557" y="7639"/>
                    <a:pt x="31511" y="7957"/>
                  </a:cubicBezTo>
                  <a:cubicBezTo>
                    <a:pt x="32148" y="8275"/>
                    <a:pt x="32785" y="8594"/>
                    <a:pt x="33103" y="9230"/>
                  </a:cubicBezTo>
                  <a:cubicBezTo>
                    <a:pt x="34058" y="10822"/>
                    <a:pt x="35013" y="12732"/>
                    <a:pt x="35968" y="14323"/>
                  </a:cubicBezTo>
                  <a:cubicBezTo>
                    <a:pt x="38832" y="13368"/>
                    <a:pt x="41379" y="12413"/>
                    <a:pt x="43925" y="11458"/>
                  </a:cubicBezTo>
                  <a:cubicBezTo>
                    <a:pt x="44562" y="11140"/>
                    <a:pt x="44562" y="10822"/>
                    <a:pt x="44562" y="10185"/>
                  </a:cubicBezTo>
                  <a:cubicBezTo>
                    <a:pt x="43925" y="8594"/>
                    <a:pt x="43607" y="6684"/>
                    <a:pt x="42970" y="4774"/>
                  </a:cubicBezTo>
                  <a:cubicBezTo>
                    <a:pt x="42652" y="3183"/>
                    <a:pt x="43607" y="1909"/>
                    <a:pt x="44880" y="2228"/>
                  </a:cubicBezTo>
                  <a:cubicBezTo>
                    <a:pt x="46153" y="2228"/>
                    <a:pt x="46790" y="2864"/>
                    <a:pt x="47108" y="3819"/>
                  </a:cubicBezTo>
                  <a:cubicBezTo>
                    <a:pt x="47745" y="6047"/>
                    <a:pt x="48063" y="7957"/>
                    <a:pt x="48700" y="9867"/>
                  </a:cubicBezTo>
                  <a:cubicBezTo>
                    <a:pt x="51564" y="9549"/>
                    <a:pt x="54429" y="9230"/>
                    <a:pt x="56976" y="8912"/>
                  </a:cubicBezTo>
                  <a:cubicBezTo>
                    <a:pt x="57612" y="8912"/>
                    <a:pt x="57931" y="8275"/>
                    <a:pt x="57931" y="7957"/>
                  </a:cubicBezTo>
                  <a:cubicBezTo>
                    <a:pt x="57931" y="6047"/>
                    <a:pt x="57931" y="4456"/>
                    <a:pt x="57931" y="2864"/>
                  </a:cubicBezTo>
                  <a:cubicBezTo>
                    <a:pt x="57931" y="1591"/>
                    <a:pt x="58249" y="636"/>
                    <a:pt x="59522" y="0"/>
                  </a:cubicBezTo>
                  <a:cubicBezTo>
                    <a:pt x="59840" y="0"/>
                    <a:pt x="60159" y="0"/>
                    <a:pt x="60477" y="0"/>
                  </a:cubicBezTo>
                  <a:close/>
                  <a:moveTo>
                    <a:pt x="13687" y="69389"/>
                  </a:moveTo>
                  <a:cubicBezTo>
                    <a:pt x="17188" y="87851"/>
                    <a:pt x="32785" y="103129"/>
                    <a:pt x="50610" y="106312"/>
                  </a:cubicBezTo>
                  <a:cubicBezTo>
                    <a:pt x="52201" y="96445"/>
                    <a:pt x="53793" y="86259"/>
                    <a:pt x="55384" y="76392"/>
                  </a:cubicBezTo>
                  <a:cubicBezTo>
                    <a:pt x="49336" y="74482"/>
                    <a:pt x="45517" y="70663"/>
                    <a:pt x="43607" y="64615"/>
                  </a:cubicBezTo>
                  <a:cubicBezTo>
                    <a:pt x="33421" y="66206"/>
                    <a:pt x="23554" y="67798"/>
                    <a:pt x="13687" y="69389"/>
                  </a:cubicBezTo>
                  <a:close/>
                  <a:moveTo>
                    <a:pt x="36604" y="18779"/>
                  </a:moveTo>
                  <a:cubicBezTo>
                    <a:pt x="27692" y="24190"/>
                    <a:pt x="21326" y="31193"/>
                    <a:pt x="16870" y="40424"/>
                  </a:cubicBezTo>
                  <a:cubicBezTo>
                    <a:pt x="13368" y="48381"/>
                    <a:pt x="12095" y="56657"/>
                    <a:pt x="13050" y="65251"/>
                  </a:cubicBezTo>
                  <a:cubicBezTo>
                    <a:pt x="22917" y="63660"/>
                    <a:pt x="33103" y="62068"/>
                    <a:pt x="42652" y="60795"/>
                  </a:cubicBezTo>
                  <a:cubicBezTo>
                    <a:pt x="43925" y="52519"/>
                    <a:pt x="44562" y="51246"/>
                    <a:pt x="50291" y="45835"/>
                  </a:cubicBezTo>
                  <a:cubicBezTo>
                    <a:pt x="45835" y="36923"/>
                    <a:pt x="41379" y="28010"/>
                    <a:pt x="36604" y="18779"/>
                  </a:cubicBezTo>
                  <a:close/>
                  <a:moveTo>
                    <a:pt x="59204" y="77347"/>
                  </a:moveTo>
                  <a:cubicBezTo>
                    <a:pt x="57612" y="87214"/>
                    <a:pt x="56339" y="97082"/>
                    <a:pt x="54748" y="106949"/>
                  </a:cubicBezTo>
                  <a:cubicBezTo>
                    <a:pt x="64933" y="107904"/>
                    <a:pt x="74482" y="105994"/>
                    <a:pt x="83395" y="101220"/>
                  </a:cubicBezTo>
                  <a:cubicBezTo>
                    <a:pt x="90716" y="96763"/>
                    <a:pt x="96763" y="91034"/>
                    <a:pt x="100901" y="83395"/>
                  </a:cubicBezTo>
                  <a:cubicBezTo>
                    <a:pt x="100583" y="83076"/>
                    <a:pt x="100583" y="83076"/>
                    <a:pt x="100265" y="83076"/>
                  </a:cubicBezTo>
                  <a:cubicBezTo>
                    <a:pt x="91989" y="78620"/>
                    <a:pt x="83395" y="74164"/>
                    <a:pt x="74801" y="70026"/>
                  </a:cubicBezTo>
                  <a:cubicBezTo>
                    <a:pt x="74164" y="69708"/>
                    <a:pt x="73846" y="69708"/>
                    <a:pt x="73527" y="70344"/>
                  </a:cubicBezTo>
                  <a:cubicBezTo>
                    <a:pt x="71299" y="73527"/>
                    <a:pt x="68116" y="75437"/>
                    <a:pt x="64615" y="76392"/>
                  </a:cubicBezTo>
                  <a:cubicBezTo>
                    <a:pt x="63023" y="76710"/>
                    <a:pt x="61114" y="77029"/>
                    <a:pt x="59204" y="77347"/>
                  </a:cubicBezTo>
                  <a:close/>
                  <a:moveTo>
                    <a:pt x="91671" y="25145"/>
                  </a:moveTo>
                  <a:cubicBezTo>
                    <a:pt x="87214" y="20689"/>
                    <a:pt x="77029" y="14005"/>
                    <a:pt x="63978" y="13050"/>
                  </a:cubicBezTo>
                  <a:cubicBezTo>
                    <a:pt x="55702" y="12413"/>
                    <a:pt x="48063" y="13687"/>
                    <a:pt x="40424" y="17188"/>
                  </a:cubicBezTo>
                  <a:cubicBezTo>
                    <a:pt x="44880" y="26100"/>
                    <a:pt x="49655" y="35013"/>
                    <a:pt x="54111" y="43925"/>
                  </a:cubicBezTo>
                  <a:cubicBezTo>
                    <a:pt x="60159" y="42015"/>
                    <a:pt x="65570" y="42970"/>
                    <a:pt x="70344" y="46472"/>
                  </a:cubicBezTo>
                  <a:cubicBezTo>
                    <a:pt x="77347" y="39151"/>
                    <a:pt x="84350" y="32148"/>
                    <a:pt x="91671" y="25145"/>
                  </a:cubicBezTo>
                  <a:close/>
                  <a:moveTo>
                    <a:pt x="102811" y="79575"/>
                  </a:moveTo>
                  <a:cubicBezTo>
                    <a:pt x="111405" y="66843"/>
                    <a:pt x="106631" y="37877"/>
                    <a:pt x="94854" y="28328"/>
                  </a:cubicBezTo>
                  <a:cubicBezTo>
                    <a:pt x="87851" y="35649"/>
                    <a:pt x="80530" y="42652"/>
                    <a:pt x="73527" y="49655"/>
                  </a:cubicBezTo>
                  <a:cubicBezTo>
                    <a:pt x="77029" y="54429"/>
                    <a:pt x="77984" y="59840"/>
                    <a:pt x="76074" y="65888"/>
                  </a:cubicBezTo>
                  <a:cubicBezTo>
                    <a:pt x="84986" y="70344"/>
                    <a:pt x="93899" y="75119"/>
                    <a:pt x="102811" y="79575"/>
                  </a:cubicBezTo>
                  <a:close/>
                  <a:moveTo>
                    <a:pt x="59522" y="47108"/>
                  </a:moveTo>
                  <a:cubicBezTo>
                    <a:pt x="52838" y="47427"/>
                    <a:pt x="46790" y="52838"/>
                    <a:pt x="47108" y="60477"/>
                  </a:cubicBezTo>
                  <a:cubicBezTo>
                    <a:pt x="47427" y="68753"/>
                    <a:pt x="54429" y="73846"/>
                    <a:pt x="61750" y="72891"/>
                  </a:cubicBezTo>
                  <a:cubicBezTo>
                    <a:pt x="67798" y="71936"/>
                    <a:pt x="73209" y="66525"/>
                    <a:pt x="72891" y="59522"/>
                  </a:cubicBezTo>
                  <a:cubicBezTo>
                    <a:pt x="72572" y="51564"/>
                    <a:pt x="65888" y="46790"/>
                    <a:pt x="59522" y="471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Shape 724"/>
            <p:cNvSpPr/>
            <p:nvPr/>
          </p:nvSpPr>
          <p:spPr>
            <a:xfrm>
              <a:off x="-2834794" y="2683667"/>
              <a:ext cx="168274" cy="168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132" y="0"/>
                  </a:moveTo>
                  <a:cubicBezTo>
                    <a:pt x="92830" y="0"/>
                    <a:pt x="120000" y="27169"/>
                    <a:pt x="120000" y="61132"/>
                  </a:cubicBezTo>
                  <a:cubicBezTo>
                    <a:pt x="120000" y="92830"/>
                    <a:pt x="92830" y="120000"/>
                    <a:pt x="61132" y="120000"/>
                  </a:cubicBezTo>
                  <a:cubicBezTo>
                    <a:pt x="27169" y="120000"/>
                    <a:pt x="0" y="95094"/>
                    <a:pt x="0" y="61132"/>
                  </a:cubicBezTo>
                  <a:cubicBezTo>
                    <a:pt x="0" y="27169"/>
                    <a:pt x="24905" y="0"/>
                    <a:pt x="61132" y="0"/>
                  </a:cubicBezTo>
                  <a:close/>
                  <a:moveTo>
                    <a:pt x="58867" y="29433"/>
                  </a:moveTo>
                  <a:cubicBezTo>
                    <a:pt x="43018" y="29433"/>
                    <a:pt x="27169" y="43018"/>
                    <a:pt x="29433" y="61132"/>
                  </a:cubicBezTo>
                  <a:cubicBezTo>
                    <a:pt x="29433" y="76981"/>
                    <a:pt x="43018" y="92830"/>
                    <a:pt x="61132" y="90566"/>
                  </a:cubicBezTo>
                  <a:cubicBezTo>
                    <a:pt x="76981" y="90566"/>
                    <a:pt x="90566" y="76981"/>
                    <a:pt x="90566" y="61132"/>
                  </a:cubicBezTo>
                  <a:cubicBezTo>
                    <a:pt x="90566" y="43018"/>
                    <a:pt x="76981" y="29433"/>
                    <a:pt x="58867" y="294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Shape 729"/>
          <p:cNvPicPr preferRelativeResize="0"/>
          <p:nvPr/>
        </p:nvPicPr>
        <p:blipFill rotWithShape="1">
          <a:blip r:embed="rId3">
            <a:alphaModFix/>
          </a:blip>
          <a:srcRect b="2611"/>
          <a:stretch/>
        </p:blipFill>
        <p:spPr>
          <a:xfrm>
            <a:off x="0" y="147201"/>
            <a:ext cx="9144000" cy="5021698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Shape 730"/>
          <p:cNvSpPr/>
          <p:nvPr/>
        </p:nvSpPr>
        <p:spPr>
          <a:xfrm>
            <a:off x="2745703" y="1739900"/>
            <a:ext cx="3506310" cy="247650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5644350" y="1739900"/>
            <a:ext cx="3506310" cy="247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-6926" y="1739900"/>
            <a:ext cx="3506310" cy="247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371475" y="342900"/>
            <a:ext cx="8401049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Montserrat"/>
              <a:buNone/>
            </a:pPr>
            <a:r>
              <a:rPr lang="en-US" sz="243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Connecting the World on a Single Integrated </a:t>
            </a:r>
            <a:br>
              <a:rPr lang="en-US" sz="243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43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Traffic Platform</a:t>
            </a:r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378803" y="1228725"/>
            <a:ext cx="8401049" cy="653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Helping organizations of all sizes leverage IoT technology to better manage their </a:t>
            </a:r>
            <a:br>
              <a:rPr lang="en-US" sz="14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400" b="0" i="0" u="none" strike="noStrike" cap="none">
                <a:solidFill>
                  <a:schemeClr val="accent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traffic ecosystem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694872" y="1941091"/>
            <a:ext cx="202592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TrafficBridge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6428108" y="1941091"/>
            <a:ext cx="2028325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OnRamp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703393" y="2217959"/>
            <a:ext cx="2008884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Connecting Legacy Devices</a:t>
            </a:r>
          </a:p>
        </p:txBody>
      </p:sp>
      <p:sp>
        <p:nvSpPr>
          <p:cNvPr id="738" name="Shape 738"/>
          <p:cNvSpPr txBox="1"/>
          <p:nvPr/>
        </p:nvSpPr>
        <p:spPr>
          <a:xfrm>
            <a:off x="6294360" y="2221856"/>
            <a:ext cx="2295821" cy="2539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5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Connecting Third-Party Devices</a:t>
            </a:r>
          </a:p>
        </p:txBody>
      </p:sp>
      <p:sp>
        <p:nvSpPr>
          <p:cNvPr id="739" name="Shape 739"/>
          <p:cNvSpPr txBox="1"/>
          <p:nvPr/>
        </p:nvSpPr>
        <p:spPr>
          <a:xfrm>
            <a:off x="6226795" y="2634315"/>
            <a:ext cx="2685661" cy="1292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Reduce costs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Maximize resources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Enable proactive decision-making </a:t>
            </a:r>
          </a:p>
          <a:p>
            <a:pPr marL="171450" marR="0" lvl="0" indent="-171450" algn="l" rtl="0">
              <a:spcBef>
                <a:spcPts val="600"/>
              </a:spcBef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Achieve better traffic safety </a:t>
            </a:r>
            <a:b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and efficiency outcomes</a:t>
            </a:r>
          </a:p>
        </p:txBody>
      </p:sp>
      <p:sp>
        <p:nvSpPr>
          <p:cNvPr id="740" name="Shape 740"/>
          <p:cNvSpPr txBox="1"/>
          <p:nvPr/>
        </p:nvSpPr>
        <p:spPr>
          <a:xfrm>
            <a:off x="503900" y="2634315"/>
            <a:ext cx="2582198" cy="13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Open, extensible, flexible platform </a:t>
            </a:r>
          </a:p>
          <a:p>
            <a:pPr marL="171450" marR="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Optimize resources and improve outcomes of traffic initiatives</a:t>
            </a:r>
          </a:p>
          <a:p>
            <a:pPr marL="171450" marR="0" lvl="0" indent="-171450" algn="l" rtl="0">
              <a:spcBef>
                <a:spcPts val="600"/>
              </a:spcBef>
              <a:buClr>
                <a:schemeClr val="lt1"/>
              </a:buClr>
              <a:buSzPct val="95454"/>
              <a:buFont typeface="Arial"/>
              <a:buChar char="•"/>
            </a:pPr>
            <a:r>
              <a:rPr lang="en-US" sz="105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Compatible with any TraffiCloud-enabled device</a:t>
            </a:r>
          </a:p>
        </p:txBody>
      </p:sp>
      <p:grpSp>
        <p:nvGrpSpPr>
          <p:cNvPr id="741" name="Shape 741"/>
          <p:cNvGrpSpPr/>
          <p:nvPr/>
        </p:nvGrpSpPr>
        <p:grpSpPr>
          <a:xfrm>
            <a:off x="3936801" y="2422144"/>
            <a:ext cx="1265931" cy="1265931"/>
            <a:chOff x="3936801" y="2422144"/>
            <a:chExt cx="1265931" cy="1265931"/>
          </a:xfrm>
        </p:grpSpPr>
        <p:sp>
          <p:nvSpPr>
            <p:cNvPr id="742" name="Shape 742"/>
            <p:cNvSpPr/>
            <p:nvPr/>
          </p:nvSpPr>
          <p:spPr>
            <a:xfrm>
              <a:off x="3936801" y="2422144"/>
              <a:ext cx="1265931" cy="1265931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dash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Shape 743"/>
            <p:cNvSpPr/>
            <p:nvPr/>
          </p:nvSpPr>
          <p:spPr>
            <a:xfrm>
              <a:off x="3990850" y="2485759"/>
              <a:ext cx="1142115" cy="11421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4" name="Shape 744"/>
            <p:cNvGrpSpPr/>
            <p:nvPr/>
          </p:nvGrpSpPr>
          <p:grpSpPr>
            <a:xfrm>
              <a:off x="4200075" y="2818086"/>
              <a:ext cx="727473" cy="602881"/>
              <a:chOff x="3225" y="3186"/>
              <a:chExt cx="1231" cy="1020"/>
            </a:xfrm>
          </p:grpSpPr>
          <p:sp>
            <p:nvSpPr>
              <p:cNvPr id="745" name="Shape 745"/>
              <p:cNvSpPr/>
              <p:nvPr/>
            </p:nvSpPr>
            <p:spPr>
              <a:xfrm>
                <a:off x="4233" y="3593"/>
                <a:ext cx="26" cy="3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18181"/>
                    </a:lnTo>
                    <a:lnTo>
                      <a:pt x="73846" y="18181"/>
                    </a:lnTo>
                    <a:lnTo>
                      <a:pt x="73846" y="120000"/>
                    </a:lnTo>
                    <a:lnTo>
                      <a:pt x="55384" y="120000"/>
                    </a:lnTo>
                    <a:lnTo>
                      <a:pt x="55384" y="18181"/>
                    </a:lnTo>
                    <a:lnTo>
                      <a:pt x="0" y="18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Shape 746"/>
              <p:cNvSpPr/>
              <p:nvPr/>
            </p:nvSpPr>
            <p:spPr>
              <a:xfrm>
                <a:off x="4266" y="3593"/>
                <a:ext cx="30" cy="3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000" y="120000"/>
                    </a:moveTo>
                    <a:cubicBezTo>
                      <a:pt x="104000" y="52500"/>
                      <a:pt x="104000" y="52500"/>
                      <a:pt x="104000" y="52500"/>
                    </a:cubicBezTo>
                    <a:cubicBezTo>
                      <a:pt x="104000" y="45000"/>
                      <a:pt x="104000" y="30000"/>
                      <a:pt x="104000" y="22500"/>
                    </a:cubicBezTo>
                    <a:cubicBezTo>
                      <a:pt x="104000" y="22500"/>
                      <a:pt x="104000" y="22500"/>
                      <a:pt x="104000" y="22500"/>
                    </a:cubicBezTo>
                    <a:cubicBezTo>
                      <a:pt x="72000" y="120000"/>
                      <a:pt x="72000" y="120000"/>
                      <a:pt x="72000" y="120000"/>
                    </a:cubicBezTo>
                    <a:cubicBezTo>
                      <a:pt x="48000" y="120000"/>
                      <a:pt x="48000" y="120000"/>
                      <a:pt x="48000" y="120000"/>
                    </a:cubicBezTo>
                    <a:cubicBezTo>
                      <a:pt x="16000" y="22500"/>
                      <a:pt x="16000" y="22500"/>
                      <a:pt x="16000" y="22500"/>
                    </a:cubicBezTo>
                    <a:cubicBezTo>
                      <a:pt x="16000" y="22500"/>
                      <a:pt x="16000" y="22500"/>
                      <a:pt x="16000" y="22500"/>
                    </a:cubicBezTo>
                    <a:cubicBezTo>
                      <a:pt x="16000" y="30000"/>
                      <a:pt x="16000" y="45000"/>
                      <a:pt x="16000" y="52500"/>
                    </a:cubicBezTo>
                    <a:cubicBezTo>
                      <a:pt x="16000" y="120000"/>
                      <a:pt x="16000" y="120000"/>
                      <a:pt x="1600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000" y="0"/>
                      <a:pt x="24000" y="0"/>
                      <a:pt x="24000" y="0"/>
                    </a:cubicBezTo>
                    <a:cubicBezTo>
                      <a:pt x="56000" y="105000"/>
                      <a:pt x="56000" y="105000"/>
                      <a:pt x="56000" y="105000"/>
                    </a:cubicBezTo>
                    <a:cubicBezTo>
                      <a:pt x="64000" y="105000"/>
                      <a:pt x="64000" y="105000"/>
                      <a:pt x="64000" y="105000"/>
                    </a:cubicBezTo>
                    <a:cubicBezTo>
                      <a:pt x="96000" y="0"/>
                      <a:pt x="96000" y="0"/>
                      <a:pt x="96000" y="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lnTo>
                      <a:pt x="104000" y="12000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Shape 747"/>
              <p:cNvSpPr/>
              <p:nvPr/>
            </p:nvSpPr>
            <p:spPr>
              <a:xfrm>
                <a:off x="3695" y="3559"/>
                <a:ext cx="522" cy="6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16" y="106372"/>
                    </a:moveTo>
                    <a:cubicBezTo>
                      <a:pt x="11583" y="112050"/>
                      <a:pt x="22239" y="116593"/>
                      <a:pt x="33359" y="120000"/>
                    </a:cubicBezTo>
                    <a:cubicBezTo>
                      <a:pt x="83397" y="105615"/>
                      <a:pt x="120000" y="64353"/>
                      <a:pt x="120000" y="3406"/>
                    </a:cubicBezTo>
                    <a:cubicBezTo>
                      <a:pt x="114903" y="1892"/>
                      <a:pt x="108880" y="757"/>
                      <a:pt x="102393" y="0"/>
                    </a:cubicBezTo>
                    <a:cubicBezTo>
                      <a:pt x="24555" y="10977"/>
                      <a:pt x="0" y="64353"/>
                      <a:pt x="2316" y="1063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Shape 748"/>
              <p:cNvSpPr/>
              <p:nvPr/>
            </p:nvSpPr>
            <p:spPr>
              <a:xfrm>
                <a:off x="3465" y="3529"/>
                <a:ext cx="603" cy="4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862" y="120000"/>
                    </a:moveTo>
                    <a:cubicBezTo>
                      <a:pt x="6822" y="91534"/>
                      <a:pt x="0" y="55813"/>
                      <a:pt x="0" y="13395"/>
                    </a:cubicBezTo>
                    <a:cubicBezTo>
                      <a:pt x="25685" y="2232"/>
                      <a:pt x="80668" y="0"/>
                      <a:pt x="120000" y="5581"/>
                    </a:cubicBezTo>
                    <a:cubicBezTo>
                      <a:pt x="120000" y="5581"/>
                      <a:pt x="120000" y="5581"/>
                      <a:pt x="120000" y="5581"/>
                    </a:cubicBezTo>
                    <a:cubicBezTo>
                      <a:pt x="56588" y="20093"/>
                      <a:pt x="26086" y="68093"/>
                      <a:pt x="18862" y="1200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Shape 749"/>
              <p:cNvSpPr/>
              <p:nvPr/>
            </p:nvSpPr>
            <p:spPr>
              <a:xfrm>
                <a:off x="3395" y="3384"/>
                <a:ext cx="53" cy="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4210"/>
                    </a:moveTo>
                    <a:cubicBezTo>
                      <a:pt x="23076" y="85263"/>
                      <a:pt x="23076" y="85263"/>
                      <a:pt x="23076" y="85263"/>
                    </a:cubicBezTo>
                    <a:cubicBezTo>
                      <a:pt x="32307" y="91578"/>
                      <a:pt x="46153" y="97894"/>
                      <a:pt x="64615" y="97894"/>
                    </a:cubicBezTo>
                    <a:cubicBezTo>
                      <a:pt x="78461" y="97894"/>
                      <a:pt x="87692" y="94736"/>
                      <a:pt x="87692" y="88421"/>
                    </a:cubicBezTo>
                    <a:cubicBezTo>
                      <a:pt x="87692" y="88421"/>
                      <a:pt x="87692" y="88421"/>
                      <a:pt x="87692" y="88421"/>
                    </a:cubicBezTo>
                    <a:cubicBezTo>
                      <a:pt x="87692" y="82105"/>
                      <a:pt x="83076" y="78947"/>
                      <a:pt x="55384" y="72631"/>
                    </a:cubicBezTo>
                    <a:cubicBezTo>
                      <a:pt x="27692" y="63157"/>
                      <a:pt x="9230" y="56842"/>
                      <a:pt x="9230" y="34736"/>
                    </a:cubicBezTo>
                    <a:cubicBezTo>
                      <a:pt x="9230" y="34736"/>
                      <a:pt x="9230" y="34736"/>
                      <a:pt x="9230" y="34736"/>
                    </a:cubicBezTo>
                    <a:cubicBezTo>
                      <a:pt x="9230" y="15789"/>
                      <a:pt x="32307" y="0"/>
                      <a:pt x="64615" y="0"/>
                    </a:cubicBezTo>
                    <a:cubicBezTo>
                      <a:pt x="83076" y="0"/>
                      <a:pt x="106153" y="6315"/>
                      <a:pt x="120000" y="15789"/>
                    </a:cubicBezTo>
                    <a:cubicBezTo>
                      <a:pt x="101538" y="34736"/>
                      <a:pt x="101538" y="34736"/>
                      <a:pt x="101538" y="34736"/>
                    </a:cubicBezTo>
                    <a:cubicBezTo>
                      <a:pt x="87692" y="28421"/>
                      <a:pt x="78461" y="22105"/>
                      <a:pt x="64615" y="22105"/>
                    </a:cubicBezTo>
                    <a:cubicBezTo>
                      <a:pt x="50769" y="22105"/>
                      <a:pt x="41538" y="28421"/>
                      <a:pt x="41538" y="34736"/>
                    </a:cubicBezTo>
                    <a:cubicBezTo>
                      <a:pt x="41538" y="34736"/>
                      <a:pt x="41538" y="34736"/>
                      <a:pt x="41538" y="34736"/>
                    </a:cubicBezTo>
                    <a:cubicBezTo>
                      <a:pt x="41538" y="41052"/>
                      <a:pt x="50769" y="44210"/>
                      <a:pt x="78461" y="50526"/>
                    </a:cubicBezTo>
                    <a:cubicBezTo>
                      <a:pt x="106153" y="60000"/>
                      <a:pt x="120000" y="66315"/>
                      <a:pt x="120000" y="85263"/>
                    </a:cubicBezTo>
                    <a:cubicBezTo>
                      <a:pt x="120000" y="85263"/>
                      <a:pt x="120000" y="85263"/>
                      <a:pt x="120000" y="85263"/>
                    </a:cubicBezTo>
                    <a:cubicBezTo>
                      <a:pt x="120000" y="107368"/>
                      <a:pt x="96923" y="120000"/>
                      <a:pt x="64615" y="120000"/>
                    </a:cubicBezTo>
                    <a:cubicBezTo>
                      <a:pt x="41538" y="120000"/>
                      <a:pt x="18461" y="116842"/>
                      <a:pt x="0" y="1042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Shape 750"/>
              <p:cNvSpPr/>
              <p:nvPr/>
            </p:nvSpPr>
            <p:spPr>
              <a:xfrm>
                <a:off x="3500" y="3384"/>
                <a:ext cx="67" cy="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538"/>
                    </a:moveTo>
                    <a:cubicBezTo>
                      <a:pt x="0" y="58461"/>
                      <a:pt x="0" y="58461"/>
                      <a:pt x="0" y="58461"/>
                    </a:cubicBezTo>
                    <a:cubicBezTo>
                      <a:pt x="0" y="24615"/>
                      <a:pt x="25454" y="0"/>
                      <a:pt x="61818" y="0"/>
                    </a:cubicBezTo>
                    <a:cubicBezTo>
                      <a:pt x="94545" y="0"/>
                      <a:pt x="120000" y="24615"/>
                      <a:pt x="120000" y="58461"/>
                    </a:cubicBezTo>
                    <a:cubicBezTo>
                      <a:pt x="120000" y="61538"/>
                      <a:pt x="120000" y="61538"/>
                      <a:pt x="120000" y="61538"/>
                    </a:cubicBezTo>
                    <a:cubicBezTo>
                      <a:pt x="120000" y="95384"/>
                      <a:pt x="94545" y="120000"/>
                      <a:pt x="58181" y="120000"/>
                    </a:cubicBezTo>
                    <a:cubicBezTo>
                      <a:pt x="25454" y="120000"/>
                      <a:pt x="0" y="95384"/>
                      <a:pt x="0" y="61538"/>
                    </a:cubicBezTo>
                    <a:close/>
                    <a:moveTo>
                      <a:pt x="90909" y="61538"/>
                    </a:moveTo>
                    <a:cubicBezTo>
                      <a:pt x="90909" y="58461"/>
                      <a:pt x="90909" y="58461"/>
                      <a:pt x="90909" y="58461"/>
                    </a:cubicBezTo>
                    <a:cubicBezTo>
                      <a:pt x="90909" y="36923"/>
                      <a:pt x="80000" y="21538"/>
                      <a:pt x="58181" y="21538"/>
                    </a:cubicBezTo>
                    <a:cubicBezTo>
                      <a:pt x="40000" y="21538"/>
                      <a:pt x="29090" y="36923"/>
                      <a:pt x="29090" y="58461"/>
                    </a:cubicBezTo>
                    <a:cubicBezTo>
                      <a:pt x="29090" y="61538"/>
                      <a:pt x="29090" y="61538"/>
                      <a:pt x="29090" y="61538"/>
                    </a:cubicBezTo>
                    <a:cubicBezTo>
                      <a:pt x="29090" y="83076"/>
                      <a:pt x="40000" y="95384"/>
                      <a:pt x="61818" y="95384"/>
                    </a:cubicBezTo>
                    <a:cubicBezTo>
                      <a:pt x="80000" y="95384"/>
                      <a:pt x="90909" y="83076"/>
                      <a:pt x="90909" y="615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Shape 751"/>
              <p:cNvSpPr/>
              <p:nvPr/>
            </p:nvSpPr>
            <p:spPr>
              <a:xfrm>
                <a:off x="3620" y="3386"/>
                <a:ext cx="46" cy="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40851" y="0"/>
                    </a:lnTo>
                    <a:lnTo>
                      <a:pt x="40851" y="96315"/>
                    </a:lnTo>
                    <a:lnTo>
                      <a:pt x="120000" y="96315"/>
                    </a:ln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Shape 752"/>
              <p:cNvSpPr/>
              <p:nvPr/>
            </p:nvSpPr>
            <p:spPr>
              <a:xfrm>
                <a:off x="3716" y="3386"/>
                <a:ext cx="56" cy="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7263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4285" y="0"/>
                      <a:pt x="34285" y="0"/>
                      <a:pt x="34285" y="0"/>
                    </a:cubicBezTo>
                    <a:cubicBezTo>
                      <a:pt x="34285" y="72631"/>
                      <a:pt x="34285" y="72631"/>
                      <a:pt x="34285" y="72631"/>
                    </a:cubicBezTo>
                    <a:cubicBezTo>
                      <a:pt x="34285" y="88421"/>
                      <a:pt x="42857" y="94736"/>
                      <a:pt x="59999" y="94736"/>
                    </a:cubicBezTo>
                    <a:cubicBezTo>
                      <a:pt x="77142" y="94736"/>
                      <a:pt x="89999" y="88421"/>
                      <a:pt x="89999" y="72631"/>
                    </a:cubicBezTo>
                    <a:cubicBezTo>
                      <a:pt x="89999" y="0"/>
                      <a:pt x="89999" y="0"/>
                      <a:pt x="89999" y="0"/>
                    </a:cubicBezTo>
                    <a:cubicBezTo>
                      <a:pt x="119999" y="0"/>
                      <a:pt x="119999" y="0"/>
                      <a:pt x="119999" y="0"/>
                    </a:cubicBezTo>
                    <a:cubicBezTo>
                      <a:pt x="119999" y="69473"/>
                      <a:pt x="119999" y="69473"/>
                      <a:pt x="119999" y="69473"/>
                    </a:cubicBezTo>
                    <a:cubicBezTo>
                      <a:pt x="119999" y="104210"/>
                      <a:pt x="98571" y="120000"/>
                      <a:pt x="59999" y="120000"/>
                    </a:cubicBezTo>
                    <a:cubicBezTo>
                      <a:pt x="25714" y="120000"/>
                      <a:pt x="0" y="104210"/>
                      <a:pt x="0" y="726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Shape 753"/>
              <p:cNvSpPr/>
              <p:nvPr/>
            </p:nvSpPr>
            <p:spPr>
              <a:xfrm>
                <a:off x="3825" y="3386"/>
                <a:ext cx="52" cy="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1538" y="22105"/>
                    </a:moveTo>
                    <a:lnTo>
                      <a:pt x="0" y="22105"/>
                    </a:lnTo>
                    <a:lnTo>
                      <a:pt x="0" y="0"/>
                    </a:lnTo>
                    <a:lnTo>
                      <a:pt x="120000" y="0"/>
                    </a:lnTo>
                    <a:lnTo>
                      <a:pt x="120000" y="22105"/>
                    </a:lnTo>
                    <a:lnTo>
                      <a:pt x="78461" y="22105"/>
                    </a:lnTo>
                    <a:lnTo>
                      <a:pt x="78461" y="120000"/>
                    </a:lnTo>
                    <a:lnTo>
                      <a:pt x="41538" y="120000"/>
                    </a:lnTo>
                    <a:lnTo>
                      <a:pt x="41538" y="221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Shape 754"/>
              <p:cNvSpPr/>
              <p:nvPr/>
            </p:nvSpPr>
            <p:spPr>
              <a:xfrm>
                <a:off x="3934" y="3386"/>
                <a:ext cx="15" cy="7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Shape 755"/>
              <p:cNvSpPr/>
              <p:nvPr/>
            </p:nvSpPr>
            <p:spPr>
              <a:xfrm>
                <a:off x="4002" y="3384"/>
                <a:ext cx="67" cy="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538"/>
                    </a:moveTo>
                    <a:cubicBezTo>
                      <a:pt x="0" y="58461"/>
                      <a:pt x="0" y="58461"/>
                      <a:pt x="0" y="58461"/>
                    </a:cubicBezTo>
                    <a:cubicBezTo>
                      <a:pt x="0" y="24615"/>
                      <a:pt x="25454" y="0"/>
                      <a:pt x="58181" y="0"/>
                    </a:cubicBezTo>
                    <a:cubicBezTo>
                      <a:pt x="94545" y="0"/>
                      <a:pt x="120000" y="24615"/>
                      <a:pt x="120000" y="58461"/>
                    </a:cubicBezTo>
                    <a:cubicBezTo>
                      <a:pt x="120000" y="61538"/>
                      <a:pt x="120000" y="61538"/>
                      <a:pt x="120000" y="61538"/>
                    </a:cubicBezTo>
                    <a:cubicBezTo>
                      <a:pt x="120000" y="95384"/>
                      <a:pt x="94545" y="120000"/>
                      <a:pt x="58181" y="120000"/>
                    </a:cubicBezTo>
                    <a:cubicBezTo>
                      <a:pt x="21818" y="120000"/>
                      <a:pt x="0" y="95384"/>
                      <a:pt x="0" y="61538"/>
                    </a:cubicBezTo>
                    <a:close/>
                    <a:moveTo>
                      <a:pt x="90909" y="61538"/>
                    </a:moveTo>
                    <a:cubicBezTo>
                      <a:pt x="90909" y="58461"/>
                      <a:pt x="90909" y="58461"/>
                      <a:pt x="90909" y="58461"/>
                    </a:cubicBezTo>
                    <a:cubicBezTo>
                      <a:pt x="90909" y="36923"/>
                      <a:pt x="76363" y="21538"/>
                      <a:pt x="58181" y="21538"/>
                    </a:cubicBezTo>
                    <a:cubicBezTo>
                      <a:pt x="40000" y="21538"/>
                      <a:pt x="25454" y="36923"/>
                      <a:pt x="25454" y="58461"/>
                    </a:cubicBezTo>
                    <a:cubicBezTo>
                      <a:pt x="25454" y="61538"/>
                      <a:pt x="25454" y="61538"/>
                      <a:pt x="25454" y="61538"/>
                    </a:cubicBezTo>
                    <a:cubicBezTo>
                      <a:pt x="25454" y="83076"/>
                      <a:pt x="40000" y="95384"/>
                      <a:pt x="58181" y="95384"/>
                    </a:cubicBezTo>
                    <a:cubicBezTo>
                      <a:pt x="80000" y="95384"/>
                      <a:pt x="90909" y="83076"/>
                      <a:pt x="90909" y="615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Shape 756"/>
              <p:cNvSpPr/>
              <p:nvPr/>
            </p:nvSpPr>
            <p:spPr>
              <a:xfrm>
                <a:off x="4122" y="3386"/>
                <a:ext cx="58" cy="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28474" y="0"/>
                    </a:lnTo>
                    <a:lnTo>
                      <a:pt x="87457" y="67894"/>
                    </a:lnTo>
                    <a:lnTo>
                      <a:pt x="87457" y="0"/>
                    </a:lnTo>
                    <a:lnTo>
                      <a:pt x="120000" y="0"/>
                    </a:lnTo>
                    <a:lnTo>
                      <a:pt x="120000" y="120000"/>
                    </a:lnTo>
                    <a:lnTo>
                      <a:pt x="91525" y="120000"/>
                    </a:lnTo>
                    <a:lnTo>
                      <a:pt x="28474" y="48947"/>
                    </a:lnTo>
                    <a:lnTo>
                      <a:pt x="28474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Shape 757"/>
              <p:cNvSpPr/>
              <p:nvPr/>
            </p:nvSpPr>
            <p:spPr>
              <a:xfrm>
                <a:off x="4231" y="3384"/>
                <a:ext cx="53" cy="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04210"/>
                    </a:moveTo>
                    <a:cubicBezTo>
                      <a:pt x="23076" y="85263"/>
                      <a:pt x="23076" y="85263"/>
                      <a:pt x="23076" y="85263"/>
                    </a:cubicBezTo>
                    <a:cubicBezTo>
                      <a:pt x="32307" y="91578"/>
                      <a:pt x="46153" y="97894"/>
                      <a:pt x="64615" y="97894"/>
                    </a:cubicBezTo>
                    <a:cubicBezTo>
                      <a:pt x="78461" y="97894"/>
                      <a:pt x="87692" y="94736"/>
                      <a:pt x="87692" y="88421"/>
                    </a:cubicBezTo>
                    <a:cubicBezTo>
                      <a:pt x="87692" y="88421"/>
                      <a:pt x="87692" y="88421"/>
                      <a:pt x="87692" y="88421"/>
                    </a:cubicBezTo>
                    <a:cubicBezTo>
                      <a:pt x="87692" y="82105"/>
                      <a:pt x="83076" y="78947"/>
                      <a:pt x="55384" y="72631"/>
                    </a:cubicBezTo>
                    <a:cubicBezTo>
                      <a:pt x="27692" y="63157"/>
                      <a:pt x="9230" y="56842"/>
                      <a:pt x="9230" y="34736"/>
                    </a:cubicBezTo>
                    <a:cubicBezTo>
                      <a:pt x="9230" y="34736"/>
                      <a:pt x="9230" y="34736"/>
                      <a:pt x="9230" y="34736"/>
                    </a:cubicBezTo>
                    <a:cubicBezTo>
                      <a:pt x="9230" y="15789"/>
                      <a:pt x="32307" y="0"/>
                      <a:pt x="64615" y="0"/>
                    </a:cubicBezTo>
                    <a:cubicBezTo>
                      <a:pt x="83076" y="0"/>
                      <a:pt x="101538" y="6315"/>
                      <a:pt x="120000" y="15789"/>
                    </a:cubicBezTo>
                    <a:cubicBezTo>
                      <a:pt x="101538" y="34736"/>
                      <a:pt x="101538" y="34736"/>
                      <a:pt x="101538" y="34736"/>
                    </a:cubicBezTo>
                    <a:cubicBezTo>
                      <a:pt x="87692" y="28421"/>
                      <a:pt x="73846" y="22105"/>
                      <a:pt x="64615" y="22105"/>
                    </a:cubicBezTo>
                    <a:cubicBezTo>
                      <a:pt x="50769" y="22105"/>
                      <a:pt x="41538" y="28421"/>
                      <a:pt x="41538" y="34736"/>
                    </a:cubicBezTo>
                    <a:cubicBezTo>
                      <a:pt x="41538" y="34736"/>
                      <a:pt x="41538" y="34736"/>
                      <a:pt x="41538" y="34736"/>
                    </a:cubicBezTo>
                    <a:cubicBezTo>
                      <a:pt x="41538" y="41052"/>
                      <a:pt x="50769" y="44210"/>
                      <a:pt x="73846" y="50526"/>
                    </a:cubicBezTo>
                    <a:cubicBezTo>
                      <a:pt x="106153" y="60000"/>
                      <a:pt x="120000" y="66315"/>
                      <a:pt x="120000" y="85263"/>
                    </a:cubicBezTo>
                    <a:cubicBezTo>
                      <a:pt x="120000" y="85263"/>
                      <a:pt x="120000" y="85263"/>
                      <a:pt x="120000" y="85263"/>
                    </a:cubicBezTo>
                    <a:cubicBezTo>
                      <a:pt x="120000" y="107368"/>
                      <a:pt x="96923" y="120000"/>
                      <a:pt x="64615" y="120000"/>
                    </a:cubicBezTo>
                    <a:cubicBezTo>
                      <a:pt x="41538" y="120000"/>
                      <a:pt x="18461" y="116842"/>
                      <a:pt x="0" y="1042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Shape 758"/>
              <p:cNvSpPr/>
              <p:nvPr/>
            </p:nvSpPr>
            <p:spPr>
              <a:xfrm>
                <a:off x="3225" y="3187"/>
                <a:ext cx="129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0930" y="0"/>
                    </a:moveTo>
                    <a:lnTo>
                      <a:pt x="79069" y="0"/>
                    </a:lnTo>
                    <a:lnTo>
                      <a:pt x="120000" y="120000"/>
                    </a:lnTo>
                    <a:lnTo>
                      <a:pt x="82790" y="120000"/>
                    </a:lnTo>
                    <a:lnTo>
                      <a:pt x="77209" y="100763"/>
                    </a:lnTo>
                    <a:lnTo>
                      <a:pt x="42790" y="100763"/>
                    </a:lnTo>
                    <a:lnTo>
                      <a:pt x="37209" y="120000"/>
                    </a:lnTo>
                    <a:lnTo>
                      <a:pt x="0" y="120000"/>
                    </a:lnTo>
                    <a:lnTo>
                      <a:pt x="40930" y="0"/>
                    </a:lnTo>
                    <a:close/>
                    <a:moveTo>
                      <a:pt x="69767" y="75114"/>
                    </a:moveTo>
                    <a:lnTo>
                      <a:pt x="60465" y="43053"/>
                    </a:lnTo>
                    <a:lnTo>
                      <a:pt x="50232" y="75114"/>
                    </a:lnTo>
                    <a:lnTo>
                      <a:pt x="69767" y="751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Shape 759"/>
              <p:cNvSpPr/>
              <p:nvPr/>
            </p:nvSpPr>
            <p:spPr>
              <a:xfrm>
                <a:off x="3375" y="3187"/>
                <a:ext cx="87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53793" y="0"/>
                    </a:lnTo>
                    <a:lnTo>
                      <a:pt x="53793" y="86106"/>
                    </a:lnTo>
                    <a:lnTo>
                      <a:pt x="120000" y="86106"/>
                    </a:ln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Shape 760"/>
              <p:cNvSpPr/>
              <p:nvPr/>
            </p:nvSpPr>
            <p:spPr>
              <a:xfrm>
                <a:off x="3490" y="3187"/>
                <a:ext cx="87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52413" y="0"/>
                    </a:lnTo>
                    <a:lnTo>
                      <a:pt x="52413" y="86106"/>
                    </a:lnTo>
                    <a:lnTo>
                      <a:pt x="120000" y="86106"/>
                    </a:lnTo>
                    <a:lnTo>
                      <a:pt x="120000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Shape 761"/>
              <p:cNvSpPr/>
              <p:nvPr/>
            </p:nvSpPr>
            <p:spPr>
              <a:xfrm>
                <a:off x="3627" y="3187"/>
                <a:ext cx="103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8446" y="32061"/>
                    </a:moveTo>
                    <a:lnTo>
                      <a:pt x="0" y="32061"/>
                    </a:lnTo>
                    <a:lnTo>
                      <a:pt x="0" y="0"/>
                    </a:lnTo>
                    <a:lnTo>
                      <a:pt x="120000" y="0"/>
                    </a:lnTo>
                    <a:lnTo>
                      <a:pt x="120000" y="32061"/>
                    </a:lnTo>
                    <a:lnTo>
                      <a:pt x="82718" y="32061"/>
                    </a:lnTo>
                    <a:lnTo>
                      <a:pt x="82718" y="120000"/>
                    </a:lnTo>
                    <a:lnTo>
                      <a:pt x="38446" y="120000"/>
                    </a:lnTo>
                    <a:lnTo>
                      <a:pt x="38446" y="320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Shape 762"/>
              <p:cNvSpPr/>
              <p:nvPr/>
            </p:nvSpPr>
            <p:spPr>
              <a:xfrm>
                <a:off x="3756" y="3187"/>
                <a:ext cx="109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57777" y="0"/>
                      <a:pt x="57777" y="0"/>
                      <a:pt x="57777" y="0"/>
                    </a:cubicBezTo>
                    <a:cubicBezTo>
                      <a:pt x="80000" y="0"/>
                      <a:pt x="95555" y="3750"/>
                      <a:pt x="104444" y="13125"/>
                    </a:cubicBezTo>
                    <a:cubicBezTo>
                      <a:pt x="113333" y="18750"/>
                      <a:pt x="117777" y="28125"/>
                      <a:pt x="117777" y="41250"/>
                    </a:cubicBezTo>
                    <a:cubicBezTo>
                      <a:pt x="117777" y="41250"/>
                      <a:pt x="117777" y="41250"/>
                      <a:pt x="117777" y="41250"/>
                    </a:cubicBezTo>
                    <a:cubicBezTo>
                      <a:pt x="117777" y="60000"/>
                      <a:pt x="106666" y="69375"/>
                      <a:pt x="93333" y="76875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71111" y="120000"/>
                      <a:pt x="71111" y="120000"/>
                      <a:pt x="71111" y="120000"/>
                    </a:cubicBezTo>
                    <a:cubicBezTo>
                      <a:pt x="48888" y="84375"/>
                      <a:pt x="48888" y="84375"/>
                      <a:pt x="48888" y="84375"/>
                    </a:cubicBezTo>
                    <a:cubicBezTo>
                      <a:pt x="42222" y="84375"/>
                      <a:pt x="42222" y="84375"/>
                      <a:pt x="42222" y="84375"/>
                    </a:cubicBezTo>
                    <a:cubicBezTo>
                      <a:pt x="42222" y="120000"/>
                      <a:pt x="42222" y="120000"/>
                      <a:pt x="42222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lnTo>
                      <a:pt x="0" y="0"/>
                    </a:lnTo>
                    <a:close/>
                    <a:moveTo>
                      <a:pt x="57777" y="58125"/>
                    </a:moveTo>
                    <a:cubicBezTo>
                      <a:pt x="66666" y="58125"/>
                      <a:pt x="73333" y="52500"/>
                      <a:pt x="73333" y="45000"/>
                    </a:cubicBezTo>
                    <a:cubicBezTo>
                      <a:pt x="73333" y="43125"/>
                      <a:pt x="73333" y="43125"/>
                      <a:pt x="73333" y="43125"/>
                    </a:cubicBezTo>
                    <a:cubicBezTo>
                      <a:pt x="73333" y="35625"/>
                      <a:pt x="66666" y="30000"/>
                      <a:pt x="57777" y="30000"/>
                    </a:cubicBezTo>
                    <a:cubicBezTo>
                      <a:pt x="42222" y="30000"/>
                      <a:pt x="42222" y="30000"/>
                      <a:pt x="42222" y="30000"/>
                    </a:cubicBezTo>
                    <a:cubicBezTo>
                      <a:pt x="42222" y="58125"/>
                      <a:pt x="42222" y="58125"/>
                      <a:pt x="42222" y="58125"/>
                    </a:cubicBezTo>
                    <a:lnTo>
                      <a:pt x="57777" y="581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Shape 763"/>
              <p:cNvSpPr/>
              <p:nvPr/>
            </p:nvSpPr>
            <p:spPr>
              <a:xfrm>
                <a:off x="3879" y="3187"/>
                <a:ext cx="131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1221" y="0"/>
                    </a:moveTo>
                    <a:lnTo>
                      <a:pt x="79694" y="0"/>
                    </a:lnTo>
                    <a:lnTo>
                      <a:pt x="120000" y="120000"/>
                    </a:lnTo>
                    <a:lnTo>
                      <a:pt x="81526" y="120000"/>
                    </a:lnTo>
                    <a:lnTo>
                      <a:pt x="76030" y="100763"/>
                    </a:lnTo>
                    <a:lnTo>
                      <a:pt x="43053" y="100763"/>
                    </a:lnTo>
                    <a:lnTo>
                      <a:pt x="39389" y="120000"/>
                    </a:lnTo>
                    <a:lnTo>
                      <a:pt x="0" y="120000"/>
                    </a:lnTo>
                    <a:lnTo>
                      <a:pt x="41221" y="0"/>
                    </a:lnTo>
                    <a:close/>
                    <a:moveTo>
                      <a:pt x="68702" y="75114"/>
                    </a:moveTo>
                    <a:lnTo>
                      <a:pt x="59541" y="43053"/>
                    </a:lnTo>
                    <a:lnTo>
                      <a:pt x="50381" y="75114"/>
                    </a:lnTo>
                    <a:lnTo>
                      <a:pt x="68702" y="7511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Shape 764"/>
              <p:cNvSpPr/>
              <p:nvPr/>
            </p:nvSpPr>
            <p:spPr>
              <a:xfrm>
                <a:off x="4036" y="3187"/>
                <a:ext cx="91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32061"/>
                    </a:lnTo>
                    <a:lnTo>
                      <a:pt x="52173" y="32061"/>
                    </a:lnTo>
                    <a:lnTo>
                      <a:pt x="52173" y="48549"/>
                    </a:lnTo>
                    <a:lnTo>
                      <a:pt x="114782" y="48549"/>
                    </a:lnTo>
                    <a:lnTo>
                      <a:pt x="114782" y="78778"/>
                    </a:lnTo>
                    <a:lnTo>
                      <a:pt x="52173" y="78778"/>
                    </a:lnTo>
                    <a:lnTo>
                      <a:pt x="52173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Shape 765"/>
              <p:cNvSpPr/>
              <p:nvPr/>
            </p:nvSpPr>
            <p:spPr>
              <a:xfrm>
                <a:off x="4159" y="3187"/>
                <a:ext cx="89" cy="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120000" y="32061"/>
                    </a:lnTo>
                    <a:lnTo>
                      <a:pt x="50666" y="32061"/>
                    </a:lnTo>
                    <a:lnTo>
                      <a:pt x="50666" y="48549"/>
                    </a:lnTo>
                    <a:lnTo>
                      <a:pt x="114666" y="48549"/>
                    </a:lnTo>
                    <a:lnTo>
                      <a:pt x="114666" y="78778"/>
                    </a:lnTo>
                    <a:lnTo>
                      <a:pt x="50666" y="78778"/>
                    </a:lnTo>
                    <a:lnTo>
                      <a:pt x="50666" y="120000"/>
                    </a:lnTo>
                    <a:lnTo>
                      <a:pt x="0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Shape 766"/>
              <p:cNvSpPr/>
              <p:nvPr/>
            </p:nvSpPr>
            <p:spPr>
              <a:xfrm>
                <a:off x="4281" y="3187"/>
                <a:ext cx="39" cy="13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Shape 767"/>
              <p:cNvSpPr/>
              <p:nvPr/>
            </p:nvSpPr>
            <p:spPr>
              <a:xfrm>
                <a:off x="4347" y="3186"/>
                <a:ext cx="109" cy="1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61818"/>
                    </a:moveTo>
                    <a:cubicBezTo>
                      <a:pt x="0" y="58181"/>
                      <a:pt x="0" y="58181"/>
                      <a:pt x="0" y="58181"/>
                    </a:cubicBezTo>
                    <a:cubicBezTo>
                      <a:pt x="0" y="21818"/>
                      <a:pt x="31111" y="0"/>
                      <a:pt x="66666" y="0"/>
                    </a:cubicBezTo>
                    <a:cubicBezTo>
                      <a:pt x="91111" y="0"/>
                      <a:pt x="106666" y="7272"/>
                      <a:pt x="120000" y="21818"/>
                    </a:cubicBezTo>
                    <a:cubicBezTo>
                      <a:pt x="88888" y="43636"/>
                      <a:pt x="88888" y="43636"/>
                      <a:pt x="88888" y="43636"/>
                    </a:cubicBezTo>
                    <a:cubicBezTo>
                      <a:pt x="84444" y="38181"/>
                      <a:pt x="77777" y="32727"/>
                      <a:pt x="68888" y="32727"/>
                    </a:cubicBezTo>
                    <a:cubicBezTo>
                      <a:pt x="53333" y="32727"/>
                      <a:pt x="44444" y="41818"/>
                      <a:pt x="44444" y="58181"/>
                    </a:cubicBezTo>
                    <a:cubicBezTo>
                      <a:pt x="44444" y="60000"/>
                      <a:pt x="44444" y="60000"/>
                      <a:pt x="44444" y="60000"/>
                    </a:cubicBezTo>
                    <a:cubicBezTo>
                      <a:pt x="44444" y="78181"/>
                      <a:pt x="55555" y="87272"/>
                      <a:pt x="68888" y="87272"/>
                    </a:cubicBezTo>
                    <a:cubicBezTo>
                      <a:pt x="80000" y="87272"/>
                      <a:pt x="86666" y="81818"/>
                      <a:pt x="91111" y="74545"/>
                    </a:cubicBezTo>
                    <a:cubicBezTo>
                      <a:pt x="120000" y="96363"/>
                      <a:pt x="120000" y="96363"/>
                      <a:pt x="120000" y="96363"/>
                    </a:cubicBezTo>
                    <a:cubicBezTo>
                      <a:pt x="108888" y="109090"/>
                      <a:pt x="93333" y="120000"/>
                      <a:pt x="64444" y="120000"/>
                    </a:cubicBezTo>
                    <a:cubicBezTo>
                      <a:pt x="31111" y="120000"/>
                      <a:pt x="0" y="98181"/>
                      <a:pt x="0" y="618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8" name="Shape 768"/>
          <p:cNvSpPr txBox="1"/>
          <p:nvPr/>
        </p:nvSpPr>
        <p:spPr>
          <a:xfrm>
            <a:off x="3532230" y="2005691"/>
            <a:ext cx="2028325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TrafficCloud</a:t>
            </a:r>
          </a:p>
        </p:txBody>
      </p:sp>
      <p:grpSp>
        <p:nvGrpSpPr>
          <p:cNvPr id="769" name="Shape 769"/>
          <p:cNvGrpSpPr/>
          <p:nvPr/>
        </p:nvGrpSpPr>
        <p:grpSpPr>
          <a:xfrm>
            <a:off x="8184983" y="4306259"/>
            <a:ext cx="727473" cy="602881"/>
            <a:chOff x="3225" y="3186"/>
            <a:chExt cx="1231" cy="1020"/>
          </a:xfrm>
        </p:grpSpPr>
        <p:sp>
          <p:nvSpPr>
            <p:cNvPr id="770" name="Shape 770"/>
            <p:cNvSpPr/>
            <p:nvPr/>
          </p:nvSpPr>
          <p:spPr>
            <a:xfrm>
              <a:off x="4233" y="3593"/>
              <a:ext cx="26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8181"/>
                  </a:lnTo>
                  <a:lnTo>
                    <a:pt x="73846" y="18181"/>
                  </a:lnTo>
                  <a:lnTo>
                    <a:pt x="73846" y="120000"/>
                  </a:lnTo>
                  <a:lnTo>
                    <a:pt x="55384" y="120000"/>
                  </a:lnTo>
                  <a:lnTo>
                    <a:pt x="55384" y="18181"/>
                  </a:lnTo>
                  <a:lnTo>
                    <a:pt x="0" y="18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Shape 771"/>
            <p:cNvSpPr/>
            <p:nvPr/>
          </p:nvSpPr>
          <p:spPr>
            <a:xfrm>
              <a:off x="4266" y="3593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000" y="120000"/>
                  </a:moveTo>
                  <a:cubicBezTo>
                    <a:pt x="104000" y="52500"/>
                    <a:pt x="104000" y="52500"/>
                    <a:pt x="104000" y="52500"/>
                  </a:cubicBezTo>
                  <a:cubicBezTo>
                    <a:pt x="104000" y="45000"/>
                    <a:pt x="104000" y="30000"/>
                    <a:pt x="104000" y="22500"/>
                  </a:cubicBezTo>
                  <a:cubicBezTo>
                    <a:pt x="104000" y="22500"/>
                    <a:pt x="104000" y="22500"/>
                    <a:pt x="104000" y="225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48000" y="120000"/>
                    <a:pt x="48000" y="120000"/>
                    <a:pt x="48000" y="1200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22500"/>
                    <a:pt x="16000" y="22500"/>
                    <a:pt x="16000" y="22500"/>
                  </a:cubicBezTo>
                  <a:cubicBezTo>
                    <a:pt x="16000" y="30000"/>
                    <a:pt x="16000" y="45000"/>
                    <a:pt x="16000" y="52500"/>
                  </a:cubicBezTo>
                  <a:cubicBezTo>
                    <a:pt x="16000" y="120000"/>
                    <a:pt x="16000" y="120000"/>
                    <a:pt x="16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56000" y="105000"/>
                    <a:pt x="56000" y="105000"/>
                    <a:pt x="56000" y="105000"/>
                  </a:cubicBezTo>
                  <a:cubicBezTo>
                    <a:pt x="64000" y="105000"/>
                    <a:pt x="64000" y="105000"/>
                    <a:pt x="64000" y="105000"/>
                  </a:cubicBezTo>
                  <a:cubicBezTo>
                    <a:pt x="96000" y="0"/>
                    <a:pt x="96000" y="0"/>
                    <a:pt x="96000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4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Shape 772"/>
            <p:cNvSpPr/>
            <p:nvPr/>
          </p:nvSpPr>
          <p:spPr>
            <a:xfrm>
              <a:off x="3695" y="3559"/>
              <a:ext cx="522" cy="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16" y="106372"/>
                  </a:moveTo>
                  <a:cubicBezTo>
                    <a:pt x="11583" y="112050"/>
                    <a:pt x="22239" y="116593"/>
                    <a:pt x="33359" y="120000"/>
                  </a:cubicBezTo>
                  <a:cubicBezTo>
                    <a:pt x="83397" y="105615"/>
                    <a:pt x="120000" y="64353"/>
                    <a:pt x="120000" y="3406"/>
                  </a:cubicBezTo>
                  <a:cubicBezTo>
                    <a:pt x="114903" y="1892"/>
                    <a:pt x="108880" y="757"/>
                    <a:pt x="102393" y="0"/>
                  </a:cubicBezTo>
                  <a:cubicBezTo>
                    <a:pt x="24555" y="10977"/>
                    <a:pt x="0" y="64353"/>
                    <a:pt x="2316" y="106372"/>
                  </a:cubicBezTo>
                  <a:close/>
                </a:path>
              </a:pathLst>
            </a:custGeom>
            <a:solidFill>
              <a:srgbClr val="7AC1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Shape 773"/>
            <p:cNvSpPr/>
            <p:nvPr/>
          </p:nvSpPr>
          <p:spPr>
            <a:xfrm>
              <a:off x="3559" y="3550"/>
              <a:ext cx="580" cy="5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000" y="120000"/>
                  </a:moveTo>
                  <a:cubicBezTo>
                    <a:pt x="17916" y="111188"/>
                    <a:pt x="7916" y="99860"/>
                    <a:pt x="0" y="86013"/>
                  </a:cubicBezTo>
                  <a:cubicBezTo>
                    <a:pt x="0" y="86013"/>
                    <a:pt x="0" y="86013"/>
                    <a:pt x="0" y="86013"/>
                  </a:cubicBezTo>
                  <a:cubicBezTo>
                    <a:pt x="7500" y="46993"/>
                    <a:pt x="39166" y="10909"/>
                    <a:pt x="105000" y="0"/>
                  </a:cubicBezTo>
                  <a:cubicBezTo>
                    <a:pt x="105000" y="0"/>
                    <a:pt x="105000" y="0"/>
                    <a:pt x="105000" y="0"/>
                  </a:cubicBezTo>
                  <a:cubicBezTo>
                    <a:pt x="110416" y="839"/>
                    <a:pt x="115416" y="1258"/>
                    <a:pt x="120000" y="2097"/>
                  </a:cubicBezTo>
                  <a:cubicBezTo>
                    <a:pt x="50000" y="14265"/>
                    <a:pt x="27916" y="73426"/>
                    <a:pt x="3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Shape 774"/>
            <p:cNvSpPr/>
            <p:nvPr/>
          </p:nvSpPr>
          <p:spPr>
            <a:xfrm>
              <a:off x="3465" y="3529"/>
              <a:ext cx="603" cy="4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8862" y="120000"/>
                  </a:moveTo>
                  <a:cubicBezTo>
                    <a:pt x="6822" y="91534"/>
                    <a:pt x="0" y="55813"/>
                    <a:pt x="0" y="13395"/>
                  </a:cubicBezTo>
                  <a:cubicBezTo>
                    <a:pt x="25685" y="2232"/>
                    <a:pt x="80668" y="0"/>
                    <a:pt x="120000" y="5581"/>
                  </a:cubicBezTo>
                  <a:cubicBezTo>
                    <a:pt x="120000" y="5581"/>
                    <a:pt x="120000" y="5581"/>
                    <a:pt x="120000" y="5581"/>
                  </a:cubicBezTo>
                  <a:cubicBezTo>
                    <a:pt x="56588" y="20093"/>
                    <a:pt x="26086" y="68093"/>
                    <a:pt x="18862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Shape 775"/>
            <p:cNvSpPr/>
            <p:nvPr/>
          </p:nvSpPr>
          <p:spPr>
            <a:xfrm>
              <a:off x="3395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6153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8461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8461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Shape 776"/>
            <p:cNvSpPr/>
            <p:nvPr/>
          </p:nvSpPr>
          <p:spPr>
            <a:xfrm>
              <a:off x="3500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61818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5454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80000" y="21538"/>
                    <a:pt x="58181" y="21538"/>
                  </a:cubicBezTo>
                  <a:cubicBezTo>
                    <a:pt x="40000" y="21538"/>
                    <a:pt x="29090" y="36923"/>
                    <a:pt x="29090" y="58461"/>
                  </a:cubicBezTo>
                  <a:cubicBezTo>
                    <a:pt x="29090" y="61538"/>
                    <a:pt x="29090" y="61538"/>
                    <a:pt x="29090" y="61538"/>
                  </a:cubicBezTo>
                  <a:cubicBezTo>
                    <a:pt x="29090" y="83076"/>
                    <a:pt x="40000" y="95384"/>
                    <a:pt x="61818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Shape 777"/>
            <p:cNvSpPr/>
            <p:nvPr/>
          </p:nvSpPr>
          <p:spPr>
            <a:xfrm>
              <a:off x="3620" y="3386"/>
              <a:ext cx="46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40851" y="0"/>
                  </a:lnTo>
                  <a:lnTo>
                    <a:pt x="40851" y="96315"/>
                  </a:lnTo>
                  <a:lnTo>
                    <a:pt x="120000" y="9631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Shape 778"/>
            <p:cNvSpPr/>
            <p:nvPr/>
          </p:nvSpPr>
          <p:spPr>
            <a:xfrm>
              <a:off x="3716" y="3386"/>
              <a:ext cx="56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26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285" y="0"/>
                    <a:pt x="34285" y="0"/>
                    <a:pt x="34285" y="0"/>
                  </a:cubicBezTo>
                  <a:cubicBezTo>
                    <a:pt x="34285" y="72631"/>
                    <a:pt x="34285" y="72631"/>
                    <a:pt x="34285" y="72631"/>
                  </a:cubicBezTo>
                  <a:cubicBezTo>
                    <a:pt x="34285" y="88421"/>
                    <a:pt x="42857" y="94736"/>
                    <a:pt x="59999" y="94736"/>
                  </a:cubicBezTo>
                  <a:cubicBezTo>
                    <a:pt x="77142" y="94736"/>
                    <a:pt x="89999" y="88421"/>
                    <a:pt x="89999" y="72631"/>
                  </a:cubicBezTo>
                  <a:cubicBezTo>
                    <a:pt x="89999" y="0"/>
                    <a:pt x="89999" y="0"/>
                    <a:pt x="8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69473"/>
                    <a:pt x="119999" y="69473"/>
                    <a:pt x="119999" y="69473"/>
                  </a:cubicBezTo>
                  <a:cubicBezTo>
                    <a:pt x="119999" y="104210"/>
                    <a:pt x="98571" y="120000"/>
                    <a:pt x="59999" y="120000"/>
                  </a:cubicBezTo>
                  <a:cubicBezTo>
                    <a:pt x="25714" y="120000"/>
                    <a:pt x="0" y="104210"/>
                    <a:pt x="0" y="726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Shape 779"/>
            <p:cNvSpPr/>
            <p:nvPr/>
          </p:nvSpPr>
          <p:spPr>
            <a:xfrm>
              <a:off x="3825" y="3386"/>
              <a:ext cx="52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538" y="22105"/>
                  </a:moveTo>
                  <a:lnTo>
                    <a:pt x="0" y="22105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22105"/>
                  </a:lnTo>
                  <a:lnTo>
                    <a:pt x="78461" y="22105"/>
                  </a:lnTo>
                  <a:lnTo>
                    <a:pt x="78461" y="120000"/>
                  </a:lnTo>
                  <a:lnTo>
                    <a:pt x="41538" y="120000"/>
                  </a:lnTo>
                  <a:lnTo>
                    <a:pt x="41538" y="22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Shape 780"/>
            <p:cNvSpPr/>
            <p:nvPr/>
          </p:nvSpPr>
          <p:spPr>
            <a:xfrm>
              <a:off x="3934" y="3386"/>
              <a:ext cx="15" cy="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Shape 781"/>
            <p:cNvSpPr/>
            <p:nvPr/>
          </p:nvSpPr>
          <p:spPr>
            <a:xfrm>
              <a:off x="4002" y="3384"/>
              <a:ext cx="67" cy="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538"/>
                  </a:moveTo>
                  <a:cubicBezTo>
                    <a:pt x="0" y="58461"/>
                    <a:pt x="0" y="58461"/>
                    <a:pt x="0" y="58461"/>
                  </a:cubicBezTo>
                  <a:cubicBezTo>
                    <a:pt x="0" y="24615"/>
                    <a:pt x="25454" y="0"/>
                    <a:pt x="58181" y="0"/>
                  </a:cubicBezTo>
                  <a:cubicBezTo>
                    <a:pt x="94545" y="0"/>
                    <a:pt x="120000" y="24615"/>
                    <a:pt x="120000" y="58461"/>
                  </a:cubicBezTo>
                  <a:cubicBezTo>
                    <a:pt x="120000" y="61538"/>
                    <a:pt x="120000" y="61538"/>
                    <a:pt x="120000" y="61538"/>
                  </a:cubicBezTo>
                  <a:cubicBezTo>
                    <a:pt x="120000" y="95384"/>
                    <a:pt x="94545" y="120000"/>
                    <a:pt x="58181" y="120000"/>
                  </a:cubicBezTo>
                  <a:cubicBezTo>
                    <a:pt x="21818" y="120000"/>
                    <a:pt x="0" y="95384"/>
                    <a:pt x="0" y="61538"/>
                  </a:cubicBezTo>
                  <a:close/>
                  <a:moveTo>
                    <a:pt x="90909" y="61538"/>
                  </a:moveTo>
                  <a:cubicBezTo>
                    <a:pt x="90909" y="58461"/>
                    <a:pt x="90909" y="58461"/>
                    <a:pt x="90909" y="58461"/>
                  </a:cubicBezTo>
                  <a:cubicBezTo>
                    <a:pt x="90909" y="36923"/>
                    <a:pt x="76363" y="21538"/>
                    <a:pt x="58181" y="21538"/>
                  </a:cubicBezTo>
                  <a:cubicBezTo>
                    <a:pt x="40000" y="21538"/>
                    <a:pt x="25454" y="36923"/>
                    <a:pt x="25454" y="58461"/>
                  </a:cubicBezTo>
                  <a:cubicBezTo>
                    <a:pt x="25454" y="61538"/>
                    <a:pt x="25454" y="61538"/>
                    <a:pt x="25454" y="61538"/>
                  </a:cubicBezTo>
                  <a:cubicBezTo>
                    <a:pt x="25454" y="83076"/>
                    <a:pt x="40000" y="95384"/>
                    <a:pt x="58181" y="95384"/>
                  </a:cubicBezTo>
                  <a:cubicBezTo>
                    <a:pt x="80000" y="95384"/>
                    <a:pt x="90909" y="83076"/>
                    <a:pt x="90909" y="615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Shape 782"/>
            <p:cNvSpPr/>
            <p:nvPr/>
          </p:nvSpPr>
          <p:spPr>
            <a:xfrm>
              <a:off x="4122" y="3386"/>
              <a:ext cx="58" cy="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8474" y="0"/>
                  </a:lnTo>
                  <a:lnTo>
                    <a:pt x="87457" y="67894"/>
                  </a:lnTo>
                  <a:lnTo>
                    <a:pt x="87457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91525" y="120000"/>
                  </a:lnTo>
                  <a:lnTo>
                    <a:pt x="28474" y="48947"/>
                  </a:lnTo>
                  <a:lnTo>
                    <a:pt x="2847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Shape 783"/>
            <p:cNvSpPr/>
            <p:nvPr/>
          </p:nvSpPr>
          <p:spPr>
            <a:xfrm>
              <a:off x="4231" y="3384"/>
              <a:ext cx="53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4210"/>
                  </a:moveTo>
                  <a:cubicBezTo>
                    <a:pt x="23076" y="85263"/>
                    <a:pt x="23076" y="85263"/>
                    <a:pt x="23076" y="85263"/>
                  </a:cubicBezTo>
                  <a:cubicBezTo>
                    <a:pt x="32307" y="91578"/>
                    <a:pt x="46153" y="97894"/>
                    <a:pt x="64615" y="97894"/>
                  </a:cubicBezTo>
                  <a:cubicBezTo>
                    <a:pt x="78461" y="97894"/>
                    <a:pt x="87692" y="94736"/>
                    <a:pt x="87692" y="88421"/>
                  </a:cubicBezTo>
                  <a:cubicBezTo>
                    <a:pt x="87692" y="88421"/>
                    <a:pt x="87692" y="88421"/>
                    <a:pt x="87692" y="88421"/>
                  </a:cubicBezTo>
                  <a:cubicBezTo>
                    <a:pt x="87692" y="82105"/>
                    <a:pt x="83076" y="78947"/>
                    <a:pt x="55384" y="72631"/>
                  </a:cubicBezTo>
                  <a:cubicBezTo>
                    <a:pt x="27692" y="63157"/>
                    <a:pt x="9230" y="56842"/>
                    <a:pt x="9230" y="34736"/>
                  </a:cubicBezTo>
                  <a:cubicBezTo>
                    <a:pt x="9230" y="34736"/>
                    <a:pt x="9230" y="34736"/>
                    <a:pt x="9230" y="34736"/>
                  </a:cubicBezTo>
                  <a:cubicBezTo>
                    <a:pt x="9230" y="15789"/>
                    <a:pt x="32307" y="0"/>
                    <a:pt x="64615" y="0"/>
                  </a:cubicBezTo>
                  <a:cubicBezTo>
                    <a:pt x="83076" y="0"/>
                    <a:pt x="101538" y="6315"/>
                    <a:pt x="120000" y="15789"/>
                  </a:cubicBezTo>
                  <a:cubicBezTo>
                    <a:pt x="101538" y="34736"/>
                    <a:pt x="101538" y="34736"/>
                    <a:pt x="101538" y="34736"/>
                  </a:cubicBezTo>
                  <a:cubicBezTo>
                    <a:pt x="87692" y="28421"/>
                    <a:pt x="73846" y="22105"/>
                    <a:pt x="64615" y="22105"/>
                  </a:cubicBezTo>
                  <a:cubicBezTo>
                    <a:pt x="50769" y="22105"/>
                    <a:pt x="41538" y="28421"/>
                    <a:pt x="41538" y="34736"/>
                  </a:cubicBezTo>
                  <a:cubicBezTo>
                    <a:pt x="41538" y="34736"/>
                    <a:pt x="41538" y="34736"/>
                    <a:pt x="41538" y="34736"/>
                  </a:cubicBezTo>
                  <a:cubicBezTo>
                    <a:pt x="41538" y="41052"/>
                    <a:pt x="50769" y="44210"/>
                    <a:pt x="73846" y="50526"/>
                  </a:cubicBezTo>
                  <a:cubicBezTo>
                    <a:pt x="106153" y="60000"/>
                    <a:pt x="120000" y="66315"/>
                    <a:pt x="120000" y="85263"/>
                  </a:cubicBezTo>
                  <a:cubicBezTo>
                    <a:pt x="120000" y="85263"/>
                    <a:pt x="120000" y="85263"/>
                    <a:pt x="120000" y="85263"/>
                  </a:cubicBezTo>
                  <a:cubicBezTo>
                    <a:pt x="120000" y="107368"/>
                    <a:pt x="96923" y="120000"/>
                    <a:pt x="64615" y="120000"/>
                  </a:cubicBezTo>
                  <a:cubicBezTo>
                    <a:pt x="41538" y="120000"/>
                    <a:pt x="18461" y="116842"/>
                    <a:pt x="0" y="1042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Shape 784"/>
            <p:cNvSpPr/>
            <p:nvPr/>
          </p:nvSpPr>
          <p:spPr>
            <a:xfrm>
              <a:off x="3225" y="3187"/>
              <a:ext cx="12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930" y="0"/>
                  </a:moveTo>
                  <a:lnTo>
                    <a:pt x="79069" y="0"/>
                  </a:lnTo>
                  <a:lnTo>
                    <a:pt x="120000" y="120000"/>
                  </a:lnTo>
                  <a:lnTo>
                    <a:pt x="82790" y="120000"/>
                  </a:lnTo>
                  <a:lnTo>
                    <a:pt x="77209" y="100763"/>
                  </a:lnTo>
                  <a:lnTo>
                    <a:pt x="42790" y="100763"/>
                  </a:lnTo>
                  <a:lnTo>
                    <a:pt x="37209" y="120000"/>
                  </a:lnTo>
                  <a:lnTo>
                    <a:pt x="0" y="120000"/>
                  </a:lnTo>
                  <a:lnTo>
                    <a:pt x="40930" y="0"/>
                  </a:lnTo>
                  <a:close/>
                  <a:moveTo>
                    <a:pt x="69767" y="75114"/>
                  </a:moveTo>
                  <a:lnTo>
                    <a:pt x="60465" y="43053"/>
                  </a:lnTo>
                  <a:lnTo>
                    <a:pt x="50232" y="75114"/>
                  </a:lnTo>
                  <a:lnTo>
                    <a:pt x="69767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Shape 785"/>
            <p:cNvSpPr/>
            <p:nvPr/>
          </p:nvSpPr>
          <p:spPr>
            <a:xfrm>
              <a:off x="3375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3793" y="0"/>
                  </a:lnTo>
                  <a:lnTo>
                    <a:pt x="5379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Shape 786"/>
            <p:cNvSpPr/>
            <p:nvPr/>
          </p:nvSpPr>
          <p:spPr>
            <a:xfrm>
              <a:off x="3490" y="3187"/>
              <a:ext cx="87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2413" y="0"/>
                  </a:lnTo>
                  <a:lnTo>
                    <a:pt x="52413" y="86106"/>
                  </a:lnTo>
                  <a:lnTo>
                    <a:pt x="120000" y="86106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Shape 787"/>
            <p:cNvSpPr/>
            <p:nvPr/>
          </p:nvSpPr>
          <p:spPr>
            <a:xfrm>
              <a:off x="3627" y="3187"/>
              <a:ext cx="103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446" y="32061"/>
                  </a:moveTo>
                  <a:lnTo>
                    <a:pt x="0" y="32061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32061"/>
                  </a:lnTo>
                  <a:lnTo>
                    <a:pt x="82718" y="32061"/>
                  </a:lnTo>
                  <a:lnTo>
                    <a:pt x="82718" y="120000"/>
                  </a:lnTo>
                  <a:lnTo>
                    <a:pt x="38446" y="120000"/>
                  </a:lnTo>
                  <a:lnTo>
                    <a:pt x="38446" y="320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Shape 788"/>
            <p:cNvSpPr/>
            <p:nvPr/>
          </p:nvSpPr>
          <p:spPr>
            <a:xfrm>
              <a:off x="3756" y="3187"/>
              <a:ext cx="10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57777" y="0"/>
                    <a:pt x="57777" y="0"/>
                    <a:pt x="57777" y="0"/>
                  </a:cubicBezTo>
                  <a:cubicBezTo>
                    <a:pt x="80000" y="0"/>
                    <a:pt x="95555" y="3750"/>
                    <a:pt x="104444" y="13125"/>
                  </a:cubicBezTo>
                  <a:cubicBezTo>
                    <a:pt x="113333" y="18750"/>
                    <a:pt x="117777" y="28125"/>
                    <a:pt x="117777" y="41250"/>
                  </a:cubicBezTo>
                  <a:cubicBezTo>
                    <a:pt x="117777" y="41250"/>
                    <a:pt x="117777" y="41250"/>
                    <a:pt x="117777" y="41250"/>
                  </a:cubicBezTo>
                  <a:cubicBezTo>
                    <a:pt x="117777" y="60000"/>
                    <a:pt x="106666" y="69375"/>
                    <a:pt x="93333" y="7687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1111" y="120000"/>
                    <a:pt x="71111" y="120000"/>
                    <a:pt x="71111" y="120000"/>
                  </a:cubicBezTo>
                  <a:cubicBezTo>
                    <a:pt x="48888" y="84375"/>
                    <a:pt x="48888" y="84375"/>
                    <a:pt x="48888" y="84375"/>
                  </a:cubicBezTo>
                  <a:cubicBezTo>
                    <a:pt x="42222" y="84375"/>
                    <a:pt x="42222" y="84375"/>
                    <a:pt x="42222" y="84375"/>
                  </a:cubicBezTo>
                  <a:cubicBezTo>
                    <a:pt x="42222" y="120000"/>
                    <a:pt x="42222" y="120000"/>
                    <a:pt x="42222" y="120000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0"/>
                  </a:lnTo>
                  <a:close/>
                  <a:moveTo>
                    <a:pt x="57777" y="58125"/>
                  </a:moveTo>
                  <a:cubicBezTo>
                    <a:pt x="66666" y="58125"/>
                    <a:pt x="73333" y="52500"/>
                    <a:pt x="73333" y="45000"/>
                  </a:cubicBezTo>
                  <a:cubicBezTo>
                    <a:pt x="73333" y="43125"/>
                    <a:pt x="73333" y="43125"/>
                    <a:pt x="73333" y="43125"/>
                  </a:cubicBezTo>
                  <a:cubicBezTo>
                    <a:pt x="73333" y="35625"/>
                    <a:pt x="66666" y="30000"/>
                    <a:pt x="57777" y="30000"/>
                  </a:cubicBezTo>
                  <a:cubicBezTo>
                    <a:pt x="42222" y="30000"/>
                    <a:pt x="42222" y="30000"/>
                    <a:pt x="42222" y="30000"/>
                  </a:cubicBezTo>
                  <a:cubicBezTo>
                    <a:pt x="42222" y="58125"/>
                    <a:pt x="42222" y="58125"/>
                    <a:pt x="42222" y="58125"/>
                  </a:cubicBezTo>
                  <a:lnTo>
                    <a:pt x="57777" y="58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Shape 789"/>
            <p:cNvSpPr/>
            <p:nvPr/>
          </p:nvSpPr>
          <p:spPr>
            <a:xfrm>
              <a:off x="3879" y="3187"/>
              <a:ext cx="13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1221" y="0"/>
                  </a:moveTo>
                  <a:lnTo>
                    <a:pt x="79694" y="0"/>
                  </a:lnTo>
                  <a:lnTo>
                    <a:pt x="120000" y="120000"/>
                  </a:lnTo>
                  <a:lnTo>
                    <a:pt x="81526" y="120000"/>
                  </a:lnTo>
                  <a:lnTo>
                    <a:pt x="76030" y="100763"/>
                  </a:lnTo>
                  <a:lnTo>
                    <a:pt x="43053" y="100763"/>
                  </a:lnTo>
                  <a:lnTo>
                    <a:pt x="39389" y="120000"/>
                  </a:lnTo>
                  <a:lnTo>
                    <a:pt x="0" y="120000"/>
                  </a:lnTo>
                  <a:lnTo>
                    <a:pt x="41221" y="0"/>
                  </a:lnTo>
                  <a:close/>
                  <a:moveTo>
                    <a:pt x="68702" y="75114"/>
                  </a:moveTo>
                  <a:lnTo>
                    <a:pt x="59541" y="43053"/>
                  </a:lnTo>
                  <a:lnTo>
                    <a:pt x="50381" y="75114"/>
                  </a:lnTo>
                  <a:lnTo>
                    <a:pt x="68702" y="75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Shape 790"/>
            <p:cNvSpPr/>
            <p:nvPr/>
          </p:nvSpPr>
          <p:spPr>
            <a:xfrm>
              <a:off x="4036" y="3187"/>
              <a:ext cx="91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2173" y="32061"/>
                  </a:lnTo>
                  <a:lnTo>
                    <a:pt x="52173" y="48549"/>
                  </a:lnTo>
                  <a:lnTo>
                    <a:pt x="114782" y="48549"/>
                  </a:lnTo>
                  <a:lnTo>
                    <a:pt x="114782" y="78778"/>
                  </a:lnTo>
                  <a:lnTo>
                    <a:pt x="52173" y="78778"/>
                  </a:lnTo>
                  <a:lnTo>
                    <a:pt x="5217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Shape 791"/>
            <p:cNvSpPr/>
            <p:nvPr/>
          </p:nvSpPr>
          <p:spPr>
            <a:xfrm>
              <a:off x="4159" y="3187"/>
              <a:ext cx="89" cy="13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32061"/>
                  </a:lnTo>
                  <a:lnTo>
                    <a:pt x="50666" y="32061"/>
                  </a:lnTo>
                  <a:lnTo>
                    <a:pt x="50666" y="48549"/>
                  </a:lnTo>
                  <a:lnTo>
                    <a:pt x="114666" y="48549"/>
                  </a:lnTo>
                  <a:lnTo>
                    <a:pt x="114666" y="78778"/>
                  </a:lnTo>
                  <a:lnTo>
                    <a:pt x="50666" y="78778"/>
                  </a:lnTo>
                  <a:lnTo>
                    <a:pt x="50666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Shape 792"/>
            <p:cNvSpPr/>
            <p:nvPr/>
          </p:nvSpPr>
          <p:spPr>
            <a:xfrm>
              <a:off x="4281" y="3187"/>
              <a:ext cx="39" cy="1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Shape 793"/>
            <p:cNvSpPr/>
            <p:nvPr/>
          </p:nvSpPr>
          <p:spPr>
            <a:xfrm>
              <a:off x="4347" y="3186"/>
              <a:ext cx="109" cy="1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1818"/>
                  </a:moveTo>
                  <a:cubicBezTo>
                    <a:pt x="0" y="58181"/>
                    <a:pt x="0" y="58181"/>
                    <a:pt x="0" y="58181"/>
                  </a:cubicBezTo>
                  <a:cubicBezTo>
                    <a:pt x="0" y="21818"/>
                    <a:pt x="31111" y="0"/>
                    <a:pt x="66666" y="0"/>
                  </a:cubicBezTo>
                  <a:cubicBezTo>
                    <a:pt x="91111" y="0"/>
                    <a:pt x="106666" y="7272"/>
                    <a:pt x="120000" y="21818"/>
                  </a:cubicBezTo>
                  <a:cubicBezTo>
                    <a:pt x="88888" y="43636"/>
                    <a:pt x="88888" y="43636"/>
                    <a:pt x="88888" y="43636"/>
                  </a:cubicBezTo>
                  <a:cubicBezTo>
                    <a:pt x="84444" y="38181"/>
                    <a:pt x="77777" y="32727"/>
                    <a:pt x="68888" y="32727"/>
                  </a:cubicBezTo>
                  <a:cubicBezTo>
                    <a:pt x="53333" y="32727"/>
                    <a:pt x="44444" y="41818"/>
                    <a:pt x="44444" y="58181"/>
                  </a:cubicBezTo>
                  <a:cubicBezTo>
                    <a:pt x="44444" y="60000"/>
                    <a:pt x="44444" y="60000"/>
                    <a:pt x="44444" y="60000"/>
                  </a:cubicBezTo>
                  <a:cubicBezTo>
                    <a:pt x="44444" y="78181"/>
                    <a:pt x="55555" y="87272"/>
                    <a:pt x="68888" y="87272"/>
                  </a:cubicBezTo>
                  <a:cubicBezTo>
                    <a:pt x="80000" y="87272"/>
                    <a:pt x="86666" y="81818"/>
                    <a:pt x="91111" y="74545"/>
                  </a:cubicBezTo>
                  <a:cubicBezTo>
                    <a:pt x="120000" y="96363"/>
                    <a:pt x="120000" y="96363"/>
                    <a:pt x="120000" y="96363"/>
                  </a:cubicBezTo>
                  <a:cubicBezTo>
                    <a:pt x="108888" y="109090"/>
                    <a:pt x="93333" y="120000"/>
                    <a:pt x="64444" y="120000"/>
                  </a:cubicBezTo>
                  <a:cubicBezTo>
                    <a:pt x="31111" y="120000"/>
                    <a:pt x="0" y="98181"/>
                    <a:pt x="0" y="618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4" name="Shape 794"/>
          <p:cNvSpPr/>
          <p:nvPr/>
        </p:nvSpPr>
        <p:spPr>
          <a:xfrm rot="5400000">
            <a:off x="3599194" y="2949191"/>
            <a:ext cx="144779" cy="12481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/>
          <p:nvPr/>
        </p:nvSpPr>
        <p:spPr>
          <a:xfrm rot="-5400000" flipH="1">
            <a:off x="5379841" y="2949191"/>
            <a:ext cx="144779" cy="12481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SA">
  <a:themeElements>
    <a:clrScheme name="7A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9A83F"/>
      </a:accent1>
      <a:accent2>
        <a:srgbClr val="00334F"/>
      </a:accent2>
      <a:accent3>
        <a:srgbClr val="44546A"/>
      </a:accent3>
      <a:accent4>
        <a:srgbClr val="007EC4"/>
      </a:accent4>
      <a:accent5>
        <a:srgbClr val="002736"/>
      </a:accent5>
      <a:accent6>
        <a:srgbClr val="79AC45"/>
      </a:accent6>
      <a:hlink>
        <a:srgbClr val="FECE29"/>
      </a:hlink>
      <a:folHlink>
        <a:srgbClr val="EDED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3063</Words>
  <Application>Microsoft Office PowerPoint</Application>
  <PresentationFormat>On-screen Show (16:9)</PresentationFormat>
  <Paragraphs>552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Montserrat</vt:lpstr>
      <vt:lpstr>Montserrat Light</vt:lpstr>
      <vt:lpstr>Arial</vt:lpstr>
      <vt:lpstr>Lato</vt:lpstr>
      <vt:lpstr>Calibri</vt:lpstr>
      <vt:lpstr>RSA</vt:lpstr>
      <vt:lpstr>Traffic and  Transportation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Single, Better Platform</vt:lpstr>
      <vt:lpstr>Connected Traffic Solutions for a Happier, Greener World</vt:lpstr>
      <vt:lpstr>Connecting the World on a Single Integrated  Traffic Platform</vt:lpstr>
      <vt:lpstr>Ready for an Increasingly Autonomous Future</vt:lpstr>
      <vt:lpstr>Connected Traffic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Do</vt:lpstr>
      <vt:lpstr>PowerPoint Presentation</vt:lpstr>
      <vt:lpstr>PowerPoint Presentation</vt:lpstr>
      <vt:lpstr>PowerPoint Presentation</vt:lpstr>
      <vt:lpstr>What Our Clients and Partners Say</vt:lpstr>
      <vt:lpstr>All Traffic Solutions at a Glance</vt:lpstr>
      <vt:lpstr>Our Team</vt:lpstr>
      <vt:lpstr>PowerPoint Presentation</vt:lpstr>
      <vt:lpstr>PowerPoint Presentation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and  Transportation Solutions</dc:title>
  <dc:creator>Jen</dc:creator>
  <cp:lastModifiedBy>Jennifer</cp:lastModifiedBy>
  <cp:revision>16</cp:revision>
  <dcterms:modified xsi:type="dcterms:W3CDTF">2017-08-28T18:00:49Z</dcterms:modified>
</cp:coreProperties>
</file>